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Century Gothic"/>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gvB9ks3Fc+VRJfJ6iu9yzIW6DR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Gothic-regular.fntdata"/><Relationship Id="rId14" Type="http://schemas.openxmlformats.org/officeDocument/2006/relationships/slide" Target="slides/slide10.xml"/><Relationship Id="rId17" Type="http://schemas.openxmlformats.org/officeDocument/2006/relationships/font" Target="fonts/CenturyGothic-italic.fntdata"/><Relationship Id="rId16" Type="http://schemas.openxmlformats.org/officeDocument/2006/relationships/font" Target="fonts/CenturyGothic-bold.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CenturyGothic-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159527d1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g2159527d1e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ebe28e0ded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g2ebe28e0ded_1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8_Title Only">
  <p:cSld name="28_Title Only">
    <p:spTree>
      <p:nvGrpSpPr>
        <p:cNvPr id="10" name="Shape 10"/>
        <p:cNvGrpSpPr/>
        <p:nvPr/>
      </p:nvGrpSpPr>
      <p:grpSpPr>
        <a:xfrm>
          <a:off x="0" y="0"/>
          <a:ext cx="0" cy="0"/>
          <a:chOff x="0" y="0"/>
          <a:chExt cx="0" cy="0"/>
        </a:xfrm>
      </p:grpSpPr>
      <p:sp>
        <p:nvSpPr>
          <p:cNvPr id="11" name="Google Shape;11;p11"/>
          <p:cNvSpPr/>
          <p:nvPr>
            <p:ph idx="2" type="pic"/>
          </p:nvPr>
        </p:nvSpPr>
        <p:spPr>
          <a:xfrm>
            <a:off x="100313" y="1617151"/>
            <a:ext cx="4131676" cy="4131676"/>
          </a:xfrm>
          <a:prstGeom prst="roundRect">
            <a:avLst>
              <a:gd fmla="val 16667" name="adj"/>
            </a:avLst>
          </a:prstGeom>
          <a:noFill/>
          <a:ln>
            <a:noFill/>
          </a:ln>
        </p:spPr>
      </p:sp>
      <p:sp>
        <p:nvSpPr>
          <p:cNvPr id="12" name="Google Shape;12;p11"/>
          <p:cNvSpPr txBox="1"/>
          <p:nvPr>
            <p:ph type="title"/>
          </p:nvPr>
        </p:nvSpPr>
        <p:spPr>
          <a:xfrm>
            <a:off x="152400" y="118050"/>
            <a:ext cx="11887200" cy="57467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262626"/>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p:nvPr>
            <p:ph idx="10" type="dt"/>
          </p:nvPr>
        </p:nvSpPr>
        <p:spPr>
          <a:xfrm>
            <a:off x="838200" y="6553200"/>
            <a:ext cx="2743200" cy="30479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1"/>
          <p:cNvSpPr txBox="1"/>
          <p:nvPr>
            <p:ph idx="11" type="ftr"/>
          </p:nvPr>
        </p:nvSpPr>
        <p:spPr>
          <a:xfrm>
            <a:off x="4038600" y="6553200"/>
            <a:ext cx="4114800" cy="304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itle Only">
  <p:cSld name="9_Title Only">
    <p:spTree>
      <p:nvGrpSpPr>
        <p:cNvPr id="16" name="Shape 16"/>
        <p:cNvGrpSpPr/>
        <p:nvPr/>
      </p:nvGrpSpPr>
      <p:grpSpPr>
        <a:xfrm>
          <a:off x="0" y="0"/>
          <a:ext cx="0" cy="0"/>
          <a:chOff x="0" y="0"/>
          <a:chExt cx="0" cy="0"/>
        </a:xfrm>
      </p:grpSpPr>
      <p:sp>
        <p:nvSpPr>
          <p:cNvPr id="17" name="Google Shape;17;p12"/>
          <p:cNvSpPr txBox="1"/>
          <p:nvPr>
            <p:ph type="title"/>
          </p:nvPr>
        </p:nvSpPr>
        <p:spPr>
          <a:xfrm>
            <a:off x="145256" y="75814"/>
            <a:ext cx="11901488" cy="58820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2"/>
          <p:cNvSpPr/>
          <p:nvPr>
            <p:ph idx="2" type="pic"/>
          </p:nvPr>
        </p:nvSpPr>
        <p:spPr>
          <a:xfrm>
            <a:off x="6181931" y="1650628"/>
            <a:ext cx="4181268" cy="4181268"/>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Title Only">
  <p:cSld name="25_Title Only">
    <p:spTree>
      <p:nvGrpSpPr>
        <p:cNvPr id="19" name="Shape 19"/>
        <p:cNvGrpSpPr/>
        <p:nvPr/>
      </p:nvGrpSpPr>
      <p:grpSpPr>
        <a:xfrm>
          <a:off x="0" y="0"/>
          <a:ext cx="0" cy="0"/>
          <a:chOff x="0" y="0"/>
          <a:chExt cx="0" cy="0"/>
        </a:xfrm>
      </p:grpSpPr>
      <p:sp>
        <p:nvSpPr>
          <p:cNvPr id="20" name="Google Shape;20;p13"/>
          <p:cNvSpPr/>
          <p:nvPr>
            <p:ph idx="2" type="pic"/>
          </p:nvPr>
        </p:nvSpPr>
        <p:spPr>
          <a:xfrm>
            <a:off x="344320" y="1994042"/>
            <a:ext cx="3319272" cy="3319272"/>
          </a:xfrm>
          <a:prstGeom prst="rect">
            <a:avLst/>
          </a:prstGeom>
          <a:noFill/>
          <a:ln>
            <a:noFill/>
          </a:ln>
        </p:spPr>
      </p:sp>
      <p:sp>
        <p:nvSpPr>
          <p:cNvPr id="21" name="Google Shape;21;p13"/>
          <p:cNvSpPr txBox="1"/>
          <p:nvPr>
            <p:ph type="title"/>
          </p:nvPr>
        </p:nvSpPr>
        <p:spPr>
          <a:xfrm>
            <a:off x="190500" y="190501"/>
            <a:ext cx="11811000" cy="609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3"/>
          <p:cNvSpPr txBox="1"/>
          <p:nvPr>
            <p:ph idx="10" type="dt"/>
          </p:nvPr>
        </p:nvSpPr>
        <p:spPr>
          <a:xfrm>
            <a:off x="838200" y="6553200"/>
            <a:ext cx="2743200" cy="30479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1" type="ftr"/>
          </p:nvPr>
        </p:nvSpPr>
        <p:spPr>
          <a:xfrm>
            <a:off x="4038600" y="6553200"/>
            <a:ext cx="4114800" cy="304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24" name="Shape 24"/>
        <p:cNvGrpSpPr/>
        <p:nvPr/>
      </p:nvGrpSpPr>
      <p:grpSpPr>
        <a:xfrm>
          <a:off x="0" y="0"/>
          <a:ext cx="0" cy="0"/>
          <a:chOff x="0" y="0"/>
          <a:chExt cx="0" cy="0"/>
        </a:xfrm>
      </p:grpSpPr>
      <p:sp>
        <p:nvSpPr>
          <p:cNvPr id="25" name="Google Shape;25;p14"/>
          <p:cNvSpPr txBox="1"/>
          <p:nvPr>
            <p:ph type="title"/>
          </p:nvPr>
        </p:nvSpPr>
        <p:spPr>
          <a:xfrm>
            <a:off x="152400" y="114300"/>
            <a:ext cx="11893621" cy="571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262626"/>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4"/>
          <p:cNvSpPr txBox="1"/>
          <p:nvPr>
            <p:ph idx="10" type="dt"/>
          </p:nvPr>
        </p:nvSpPr>
        <p:spPr>
          <a:xfrm>
            <a:off x="838200" y="6553200"/>
            <a:ext cx="2743200" cy="30479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a:off x="4038600" y="6553200"/>
            <a:ext cx="4114800" cy="304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29" name="Google Shape;29;p14"/>
          <p:cNvSpPr/>
          <p:nvPr>
            <p:ph idx="2" type="pic"/>
          </p:nvPr>
        </p:nvSpPr>
        <p:spPr>
          <a:xfrm>
            <a:off x="747357" y="2683772"/>
            <a:ext cx="3319272" cy="3319272"/>
          </a:xfrm>
          <a:prstGeom prst="round2DiagRect">
            <a:avLst>
              <a:gd fmla="val 16667" name="adj1"/>
              <a:gd fmla="val 0" name="adj2"/>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spTree>
      <p:nvGrpSpPr>
        <p:cNvPr id="30" name="Shape 30"/>
        <p:cNvGrpSpPr/>
        <p:nvPr/>
      </p:nvGrpSpPr>
      <p:grpSpPr>
        <a:xfrm>
          <a:off x="0" y="0"/>
          <a:ext cx="0" cy="0"/>
          <a:chOff x="0" y="0"/>
          <a:chExt cx="0" cy="0"/>
        </a:xfrm>
      </p:grpSpPr>
      <p:sp>
        <p:nvSpPr>
          <p:cNvPr id="31" name="Google Shape;31;p15"/>
          <p:cNvSpPr txBox="1"/>
          <p:nvPr>
            <p:ph type="title"/>
          </p:nvPr>
        </p:nvSpPr>
        <p:spPr>
          <a:xfrm>
            <a:off x="190500" y="190501"/>
            <a:ext cx="11811000" cy="609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5"/>
          <p:cNvSpPr txBox="1"/>
          <p:nvPr>
            <p:ph idx="10" type="dt"/>
          </p:nvPr>
        </p:nvSpPr>
        <p:spPr>
          <a:xfrm>
            <a:off x="838200" y="6553200"/>
            <a:ext cx="2743200" cy="30479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1" type="ftr"/>
          </p:nvPr>
        </p:nvSpPr>
        <p:spPr>
          <a:xfrm>
            <a:off x="4038600" y="6553200"/>
            <a:ext cx="4114800" cy="304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p:nvPr>
            <p:ph idx="2" type="pic"/>
          </p:nvPr>
        </p:nvSpPr>
        <p:spPr>
          <a:xfrm>
            <a:off x="1123239" y="2053760"/>
            <a:ext cx="3161630" cy="316163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5" name="Shape 35"/>
        <p:cNvGrpSpPr/>
        <p:nvPr/>
      </p:nvGrpSpPr>
      <p:grpSpPr>
        <a:xfrm>
          <a:off x="0" y="0"/>
          <a:ext cx="0" cy="0"/>
          <a:chOff x="0" y="0"/>
          <a:chExt cx="0" cy="0"/>
        </a:xfrm>
      </p:grpSpPr>
      <p:sp>
        <p:nvSpPr>
          <p:cNvPr id="36" name="Google Shape;36;p16"/>
          <p:cNvSpPr txBox="1"/>
          <p:nvPr>
            <p:ph type="title"/>
          </p:nvPr>
        </p:nvSpPr>
        <p:spPr>
          <a:xfrm>
            <a:off x="190500" y="190501"/>
            <a:ext cx="11811000" cy="609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262626"/>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6"/>
          <p:cNvSpPr txBox="1"/>
          <p:nvPr>
            <p:ph idx="10" type="dt"/>
          </p:nvPr>
        </p:nvSpPr>
        <p:spPr>
          <a:xfrm>
            <a:off x="838200" y="6553200"/>
            <a:ext cx="2743200" cy="30479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4038600" y="6553200"/>
            <a:ext cx="4114800" cy="304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190500" y="190501"/>
            <a:ext cx="11811000" cy="609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262626"/>
              </a:buClr>
              <a:buSzPts val="3200"/>
              <a:buFont typeface="Arial"/>
              <a:buNone/>
              <a:defRPr b="0" i="0" sz="3200" u="none" cap="none" strike="noStrik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190500" y="800100"/>
            <a:ext cx="11811000" cy="57531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553200"/>
            <a:ext cx="2743200" cy="304799"/>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553200"/>
            <a:ext cx="4114800" cy="3048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0">
          <p15:clr>
            <a:srgbClr val="F26B43"/>
          </p15:clr>
        </p15:guide>
        <p15:guide id="2" orient="horz" pos="2160">
          <p15:clr>
            <a:srgbClr val="F26B43"/>
          </p15:clr>
        </p15:guide>
        <p15:guide id="3" orient="horz" pos="120">
          <p15:clr>
            <a:srgbClr val="F26B43"/>
          </p15:clr>
        </p15:guide>
        <p15:guide id="4" orient="horz" pos="4200">
          <p15:clr>
            <a:srgbClr val="F26B43"/>
          </p15:clr>
        </p15:guide>
        <p15:guide id="5" orient="horz" pos="504">
          <p15:clr>
            <a:srgbClr val="F26B43"/>
          </p15:clr>
        </p15:guide>
        <p15:guide id="6" pos="120">
          <p15:clr>
            <a:srgbClr val="F26B43"/>
          </p15:clr>
        </p15:guide>
        <p15:guide id="7" pos="75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1"/>
          <p:cNvSpPr/>
          <p:nvPr/>
        </p:nvSpPr>
        <p:spPr>
          <a:xfrm>
            <a:off x="1730723" y="0"/>
            <a:ext cx="870857"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 name="Google Shape;44;p1"/>
          <p:cNvSpPr txBox="1"/>
          <p:nvPr>
            <p:ph type="title"/>
          </p:nvPr>
        </p:nvSpPr>
        <p:spPr>
          <a:xfrm>
            <a:off x="437170" y="550912"/>
            <a:ext cx="11317660" cy="125487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lang="en-US">
                <a:solidFill>
                  <a:schemeClr val="dk1"/>
                </a:solidFill>
              </a:rPr>
              <a:t>   MAESTRÍA EN EXPLOTACIÓN DE DATOS Y GESTIÓN DEL CONOCIMIENTO</a:t>
            </a:r>
            <a:endParaRPr>
              <a:solidFill>
                <a:schemeClr val="dk1"/>
              </a:solidFill>
            </a:endParaRPr>
          </a:p>
        </p:txBody>
      </p:sp>
      <p:sp>
        <p:nvSpPr>
          <p:cNvPr id="45" name="Google Shape;45;p1"/>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Arial"/>
              <a:buNone/>
            </a:pPr>
            <a:fld id="{00000000-1234-1234-1234-123412341234}" type="slidenum">
              <a:rPr b="0" i="0" lang="en-US" sz="900" u="none" cap="none" strike="noStrike">
                <a:solidFill>
                  <a:srgbClr val="FFFFFF"/>
                </a:solidFill>
                <a:latin typeface="Arial"/>
                <a:ea typeface="Arial"/>
                <a:cs typeface="Arial"/>
                <a:sym typeface="Arial"/>
              </a:rPr>
              <a:t>‹#›</a:t>
            </a:fld>
            <a:endParaRPr b="0" i="0" sz="900" u="none" cap="none" strike="noStrike">
              <a:solidFill>
                <a:srgbClr val="FFFFFF"/>
              </a:solidFill>
              <a:latin typeface="Arial"/>
              <a:ea typeface="Arial"/>
              <a:cs typeface="Arial"/>
              <a:sym typeface="Arial"/>
            </a:endParaRPr>
          </a:p>
        </p:txBody>
      </p:sp>
      <p:grpSp>
        <p:nvGrpSpPr>
          <p:cNvPr id="46" name="Google Shape;46;p1"/>
          <p:cNvGrpSpPr/>
          <p:nvPr/>
        </p:nvGrpSpPr>
        <p:grpSpPr>
          <a:xfrm>
            <a:off x="2601581" y="1832858"/>
            <a:ext cx="9328769" cy="4455698"/>
            <a:chOff x="6524922" y="1320704"/>
            <a:chExt cx="4982408" cy="4893946"/>
          </a:xfrm>
        </p:grpSpPr>
        <p:grpSp>
          <p:nvGrpSpPr>
            <p:cNvPr id="47" name="Google Shape;47;p1"/>
            <p:cNvGrpSpPr/>
            <p:nvPr/>
          </p:nvGrpSpPr>
          <p:grpSpPr>
            <a:xfrm>
              <a:off x="6524922" y="1320704"/>
              <a:ext cx="3875571" cy="2399329"/>
              <a:chOff x="4459817" y="2662680"/>
              <a:chExt cx="3875571" cy="2399329"/>
            </a:xfrm>
          </p:grpSpPr>
          <p:sp>
            <p:nvSpPr>
              <p:cNvPr id="48" name="Google Shape;48;p1"/>
              <p:cNvSpPr/>
              <p:nvPr/>
            </p:nvSpPr>
            <p:spPr>
              <a:xfrm>
                <a:off x="4459817" y="2918783"/>
                <a:ext cx="3875571" cy="2143226"/>
              </a:xfrm>
              <a:prstGeom prst="rect">
                <a:avLst/>
              </a:prstGeom>
              <a:noFill/>
              <a:ln>
                <a:noFill/>
              </a:ln>
            </p:spPr>
            <p:txBody>
              <a:bodyPr anchorCtr="0" anchor="ctr" bIns="45700" lIns="91425" spcFirstLastPara="1" rIns="91425" wrap="square" tIns="45700">
                <a:spAutoFit/>
              </a:bodyPr>
              <a:lstStyle/>
              <a:p>
                <a:pPr indent="0" lvl="0" marL="0" marR="0" rtl="0" algn="ctr">
                  <a:lnSpc>
                    <a:spcPct val="160000"/>
                  </a:lnSpc>
                  <a:spcBef>
                    <a:spcPts val="0"/>
                  </a:spcBef>
                  <a:spcAft>
                    <a:spcPts val="0"/>
                  </a:spcAft>
                  <a:buNone/>
                </a:pPr>
                <a:r>
                  <a:rPr lang="en-US" sz="2400">
                    <a:solidFill>
                      <a:schemeClr val="dk1"/>
                    </a:solidFill>
                    <a:latin typeface="Arial"/>
                    <a:ea typeface="Arial"/>
                    <a:cs typeface="Arial"/>
                    <a:sym typeface="Arial"/>
                  </a:rPr>
                  <a:t>Laboratorio 3 - 2024</a:t>
                </a:r>
                <a:endParaRPr/>
              </a:p>
              <a:p>
                <a:pPr indent="0" lvl="0" marL="0" marR="0" rtl="0" algn="ctr">
                  <a:lnSpc>
                    <a:spcPct val="160000"/>
                  </a:lnSpc>
                  <a:spcBef>
                    <a:spcPts val="1200"/>
                  </a:spcBef>
                  <a:spcAft>
                    <a:spcPts val="0"/>
                  </a:spcAft>
                  <a:buNone/>
                </a:pPr>
                <a:r>
                  <a:rPr lang="en-US" sz="2400">
                    <a:solidFill>
                      <a:schemeClr val="dk1"/>
                    </a:solidFill>
                    <a:latin typeface="Arial"/>
                    <a:ea typeface="Arial"/>
                    <a:cs typeface="Arial"/>
                    <a:sym typeface="Arial"/>
                  </a:rPr>
                  <a:t>INFORME FINAL </a:t>
                </a:r>
                <a:endParaRPr/>
              </a:p>
              <a:p>
                <a:pPr indent="0" lvl="0" marL="0" marR="0" rtl="0" algn="ctr">
                  <a:spcBef>
                    <a:spcPts val="1200"/>
                  </a:spcBef>
                  <a:spcAft>
                    <a:spcPts val="0"/>
                  </a:spcAft>
                  <a:buNone/>
                </a:pPr>
                <a:r>
                  <a:rPr lang="en-US" sz="2400">
                    <a:solidFill>
                      <a:schemeClr val="dk1"/>
                    </a:solidFill>
                    <a:latin typeface="Arial"/>
                    <a:ea typeface="Arial"/>
                    <a:cs typeface="Arial"/>
                    <a:sym typeface="Arial"/>
                  </a:rPr>
                  <a:t>Grupo: Deep Learning 3</a:t>
                </a:r>
                <a:endParaRPr/>
              </a:p>
            </p:txBody>
          </p:sp>
          <p:sp>
            <p:nvSpPr>
              <p:cNvPr id="49" name="Google Shape;49;p1"/>
              <p:cNvSpPr/>
              <p:nvPr/>
            </p:nvSpPr>
            <p:spPr>
              <a:xfrm>
                <a:off x="4666863" y="2662680"/>
                <a:ext cx="264380" cy="348500"/>
              </a:xfrm>
              <a:custGeom>
                <a:rect b="b" l="l" r="r" t="t"/>
                <a:pathLst>
                  <a:path extrusionOk="0" h="752186" w="570624">
                    <a:moveTo>
                      <a:pt x="389062" y="700311"/>
                    </a:moveTo>
                    <a:lnTo>
                      <a:pt x="389062" y="726249"/>
                    </a:lnTo>
                    <a:lnTo>
                      <a:pt x="544686" y="726249"/>
                    </a:lnTo>
                    <a:lnTo>
                      <a:pt x="544686" y="700311"/>
                    </a:lnTo>
                    <a:close/>
                    <a:moveTo>
                      <a:pt x="389062" y="648436"/>
                    </a:moveTo>
                    <a:lnTo>
                      <a:pt x="389062" y="674374"/>
                    </a:lnTo>
                    <a:lnTo>
                      <a:pt x="544686" y="674374"/>
                    </a:lnTo>
                    <a:lnTo>
                      <a:pt x="544686" y="648436"/>
                    </a:lnTo>
                    <a:close/>
                    <a:moveTo>
                      <a:pt x="337187" y="596561"/>
                    </a:moveTo>
                    <a:lnTo>
                      <a:pt x="337187" y="622499"/>
                    </a:lnTo>
                    <a:lnTo>
                      <a:pt x="363124" y="622499"/>
                    </a:lnTo>
                    <a:lnTo>
                      <a:pt x="363124" y="596561"/>
                    </a:lnTo>
                    <a:close/>
                    <a:moveTo>
                      <a:pt x="25937" y="596561"/>
                    </a:moveTo>
                    <a:lnTo>
                      <a:pt x="25937" y="622499"/>
                    </a:lnTo>
                    <a:lnTo>
                      <a:pt x="311249" y="622499"/>
                    </a:lnTo>
                    <a:lnTo>
                      <a:pt x="311249" y="596561"/>
                    </a:lnTo>
                    <a:close/>
                    <a:moveTo>
                      <a:pt x="25937" y="544687"/>
                    </a:moveTo>
                    <a:lnTo>
                      <a:pt x="25937" y="570624"/>
                    </a:lnTo>
                    <a:lnTo>
                      <a:pt x="363124" y="570624"/>
                    </a:lnTo>
                    <a:lnTo>
                      <a:pt x="363124" y="544687"/>
                    </a:lnTo>
                    <a:close/>
                    <a:moveTo>
                      <a:pt x="129687" y="492812"/>
                    </a:moveTo>
                    <a:lnTo>
                      <a:pt x="129687" y="518749"/>
                    </a:lnTo>
                    <a:lnTo>
                      <a:pt x="363124" y="518749"/>
                    </a:lnTo>
                    <a:lnTo>
                      <a:pt x="363124" y="492812"/>
                    </a:lnTo>
                    <a:close/>
                    <a:moveTo>
                      <a:pt x="77812" y="492812"/>
                    </a:moveTo>
                    <a:lnTo>
                      <a:pt x="77812" y="518749"/>
                    </a:lnTo>
                    <a:lnTo>
                      <a:pt x="103750" y="518749"/>
                    </a:lnTo>
                    <a:lnTo>
                      <a:pt x="103750" y="492812"/>
                    </a:lnTo>
                    <a:close/>
                    <a:moveTo>
                      <a:pt x="25937" y="492812"/>
                    </a:moveTo>
                    <a:lnTo>
                      <a:pt x="25937" y="518749"/>
                    </a:lnTo>
                    <a:lnTo>
                      <a:pt x="51875" y="518749"/>
                    </a:lnTo>
                    <a:lnTo>
                      <a:pt x="51875" y="492812"/>
                    </a:lnTo>
                    <a:close/>
                    <a:moveTo>
                      <a:pt x="122825" y="243466"/>
                    </a:moveTo>
                    <a:cubicBezTo>
                      <a:pt x="121649" y="248293"/>
                      <a:pt x="118299" y="255271"/>
                      <a:pt x="116761" y="265113"/>
                    </a:cubicBezTo>
                    <a:cubicBezTo>
                      <a:pt x="118744" y="263902"/>
                      <a:pt x="121649" y="262582"/>
                      <a:pt x="122825" y="261233"/>
                    </a:cubicBezTo>
                    <a:close/>
                    <a:moveTo>
                      <a:pt x="166410" y="188748"/>
                    </a:moveTo>
                    <a:cubicBezTo>
                      <a:pt x="162179" y="188998"/>
                      <a:pt x="156148" y="190553"/>
                      <a:pt x="148755" y="195687"/>
                    </a:cubicBezTo>
                    <a:lnTo>
                      <a:pt x="150769" y="198591"/>
                    </a:lnTo>
                    <a:cubicBezTo>
                      <a:pt x="163766" y="189563"/>
                      <a:pt x="171740" y="192834"/>
                      <a:pt x="171818" y="192865"/>
                    </a:cubicBezTo>
                    <a:lnTo>
                      <a:pt x="172534" y="191250"/>
                    </a:lnTo>
                    <a:lnTo>
                      <a:pt x="173269" y="189641"/>
                    </a:lnTo>
                    <a:cubicBezTo>
                      <a:pt x="173073" y="189553"/>
                      <a:pt x="170641" y="188497"/>
                      <a:pt x="166410" y="188748"/>
                    </a:cubicBezTo>
                    <a:close/>
                    <a:moveTo>
                      <a:pt x="281783" y="178730"/>
                    </a:moveTo>
                    <a:cubicBezTo>
                      <a:pt x="296422" y="178730"/>
                      <a:pt x="308286" y="190596"/>
                      <a:pt x="308286" y="205232"/>
                    </a:cubicBezTo>
                    <a:cubicBezTo>
                      <a:pt x="308286" y="219871"/>
                      <a:pt x="296422" y="231737"/>
                      <a:pt x="281783" y="231737"/>
                    </a:cubicBezTo>
                    <a:cubicBezTo>
                      <a:pt x="267147" y="231737"/>
                      <a:pt x="255281" y="219871"/>
                      <a:pt x="255281" y="205232"/>
                    </a:cubicBezTo>
                    <a:cubicBezTo>
                      <a:pt x="255281" y="190596"/>
                      <a:pt x="267147" y="178730"/>
                      <a:pt x="281783" y="178730"/>
                    </a:cubicBezTo>
                    <a:close/>
                    <a:moveTo>
                      <a:pt x="61384" y="157300"/>
                    </a:moveTo>
                    <a:lnTo>
                      <a:pt x="87579" y="184365"/>
                    </a:lnTo>
                    <a:lnTo>
                      <a:pt x="89102" y="182888"/>
                    </a:lnTo>
                    <a:lnTo>
                      <a:pt x="123456" y="215481"/>
                    </a:lnTo>
                    <a:lnTo>
                      <a:pt x="183027" y="307398"/>
                    </a:lnTo>
                    <a:cubicBezTo>
                      <a:pt x="183589" y="308269"/>
                      <a:pt x="184536" y="308737"/>
                      <a:pt x="185499" y="308737"/>
                    </a:cubicBezTo>
                    <a:cubicBezTo>
                      <a:pt x="186047" y="308737"/>
                      <a:pt x="186604" y="308573"/>
                      <a:pt x="187098" y="308252"/>
                    </a:cubicBezTo>
                    <a:cubicBezTo>
                      <a:pt x="188463" y="307367"/>
                      <a:pt x="188853" y="305525"/>
                      <a:pt x="187967" y="304160"/>
                    </a:cubicBezTo>
                    <a:lnTo>
                      <a:pt x="130311" y="215151"/>
                    </a:lnTo>
                    <a:cubicBezTo>
                      <a:pt x="130899" y="215087"/>
                      <a:pt x="131431" y="214971"/>
                      <a:pt x="131903" y="214959"/>
                    </a:cubicBezTo>
                    <a:cubicBezTo>
                      <a:pt x="132101" y="214946"/>
                      <a:pt x="132297" y="214769"/>
                      <a:pt x="132500" y="214769"/>
                    </a:cubicBezTo>
                    <a:lnTo>
                      <a:pt x="178011" y="214771"/>
                    </a:lnTo>
                    <a:cubicBezTo>
                      <a:pt x="178198" y="214771"/>
                      <a:pt x="178379" y="214948"/>
                      <a:pt x="178561" y="214957"/>
                    </a:cubicBezTo>
                    <a:cubicBezTo>
                      <a:pt x="181508" y="215030"/>
                      <a:pt x="186994" y="216051"/>
                      <a:pt x="192848" y="220653"/>
                    </a:cubicBezTo>
                    <a:cubicBezTo>
                      <a:pt x="203052" y="228679"/>
                      <a:pt x="209668" y="244286"/>
                      <a:pt x="212521" y="267047"/>
                    </a:cubicBezTo>
                    <a:cubicBezTo>
                      <a:pt x="215430" y="269040"/>
                      <a:pt x="224184" y="270757"/>
                      <a:pt x="234099" y="271484"/>
                    </a:cubicBezTo>
                    <a:cubicBezTo>
                      <a:pt x="227469" y="230318"/>
                      <a:pt x="250610" y="217354"/>
                      <a:pt x="254445" y="215509"/>
                    </a:cubicBezTo>
                    <a:cubicBezTo>
                      <a:pt x="256870" y="221942"/>
                      <a:pt x="261501" y="227295"/>
                      <a:pt x="267414" y="230653"/>
                    </a:cubicBezTo>
                    <a:cubicBezTo>
                      <a:pt x="266307" y="241837"/>
                      <a:pt x="266243" y="255540"/>
                      <a:pt x="271867" y="259172"/>
                    </a:cubicBezTo>
                    <a:cubicBezTo>
                      <a:pt x="272371" y="259495"/>
                      <a:pt x="272831" y="259793"/>
                      <a:pt x="273285" y="260084"/>
                    </a:cubicBezTo>
                    <a:lnTo>
                      <a:pt x="276822" y="234019"/>
                    </a:lnTo>
                    <a:cubicBezTo>
                      <a:pt x="278437" y="234297"/>
                      <a:pt x="280095" y="234451"/>
                      <a:pt x="281788" y="234451"/>
                    </a:cubicBezTo>
                    <a:cubicBezTo>
                      <a:pt x="283481" y="234451"/>
                      <a:pt x="285139" y="234297"/>
                      <a:pt x="286754" y="234019"/>
                    </a:cubicBezTo>
                    <a:lnTo>
                      <a:pt x="290291" y="260086"/>
                    </a:lnTo>
                    <a:cubicBezTo>
                      <a:pt x="290745" y="259793"/>
                      <a:pt x="291205" y="259498"/>
                      <a:pt x="291706" y="259174"/>
                    </a:cubicBezTo>
                    <a:cubicBezTo>
                      <a:pt x="297333" y="255540"/>
                      <a:pt x="297267" y="241837"/>
                      <a:pt x="296160" y="230653"/>
                    </a:cubicBezTo>
                    <a:cubicBezTo>
                      <a:pt x="302070" y="227295"/>
                      <a:pt x="306700" y="221942"/>
                      <a:pt x="309126" y="215509"/>
                    </a:cubicBezTo>
                    <a:lnTo>
                      <a:pt x="309125" y="215511"/>
                    </a:lnTo>
                    <a:cubicBezTo>
                      <a:pt x="313846" y="217778"/>
                      <a:pt x="347583" y="236856"/>
                      <a:pt x="319433" y="304514"/>
                    </a:cubicBezTo>
                    <a:cubicBezTo>
                      <a:pt x="318727" y="306207"/>
                      <a:pt x="317182" y="307572"/>
                      <a:pt x="316004" y="308559"/>
                    </a:cubicBezTo>
                    <a:lnTo>
                      <a:pt x="316004" y="258348"/>
                    </a:lnTo>
                    <a:lnTo>
                      <a:pt x="313647" y="258348"/>
                    </a:lnTo>
                    <a:lnTo>
                      <a:pt x="313647" y="419591"/>
                    </a:lnTo>
                    <a:cubicBezTo>
                      <a:pt x="313647" y="427637"/>
                      <a:pt x="306965" y="434154"/>
                      <a:pt x="298922" y="434154"/>
                    </a:cubicBezTo>
                    <a:cubicBezTo>
                      <a:pt x="290881" y="434154"/>
                      <a:pt x="284199" y="427637"/>
                      <a:pt x="284199" y="419591"/>
                    </a:cubicBezTo>
                    <a:lnTo>
                      <a:pt x="284199" y="313710"/>
                    </a:lnTo>
                    <a:lnTo>
                      <a:pt x="279487" y="313710"/>
                    </a:lnTo>
                    <a:lnTo>
                      <a:pt x="279487" y="419591"/>
                    </a:lnTo>
                    <a:cubicBezTo>
                      <a:pt x="279487" y="427637"/>
                      <a:pt x="272805" y="434154"/>
                      <a:pt x="264762" y="434154"/>
                    </a:cubicBezTo>
                    <a:cubicBezTo>
                      <a:pt x="256722" y="434154"/>
                      <a:pt x="250039" y="427637"/>
                      <a:pt x="250039" y="419591"/>
                    </a:cubicBezTo>
                    <a:lnTo>
                      <a:pt x="250039" y="258348"/>
                    </a:lnTo>
                    <a:lnTo>
                      <a:pt x="247682" y="258348"/>
                    </a:lnTo>
                    <a:lnTo>
                      <a:pt x="247682" y="308563"/>
                    </a:lnTo>
                    <a:cubicBezTo>
                      <a:pt x="245325" y="307574"/>
                      <a:pt x="244931" y="306209"/>
                      <a:pt x="244225" y="304514"/>
                    </a:cubicBezTo>
                    <a:cubicBezTo>
                      <a:pt x="242187" y="299614"/>
                      <a:pt x="240284" y="294976"/>
                      <a:pt x="238860" y="290572"/>
                    </a:cubicBezTo>
                    <a:cubicBezTo>
                      <a:pt x="234784" y="290421"/>
                      <a:pt x="229561" y="290092"/>
                      <a:pt x="224174" y="289379"/>
                    </a:cubicBezTo>
                    <a:cubicBezTo>
                      <a:pt x="217170" y="288451"/>
                      <a:pt x="195984" y="285627"/>
                      <a:pt x="194204" y="270524"/>
                    </a:cubicBezTo>
                    <a:cubicBezTo>
                      <a:pt x="192652" y="257345"/>
                      <a:pt x="189967" y="248927"/>
                      <a:pt x="187610" y="243585"/>
                    </a:cubicBezTo>
                    <a:lnTo>
                      <a:pt x="187613" y="290157"/>
                    </a:lnTo>
                    <a:lnTo>
                      <a:pt x="216281" y="321483"/>
                    </a:lnTo>
                    <a:cubicBezTo>
                      <a:pt x="216281" y="321483"/>
                      <a:pt x="205793" y="332376"/>
                      <a:pt x="192314" y="340268"/>
                    </a:cubicBezTo>
                    <a:lnTo>
                      <a:pt x="203550" y="417350"/>
                    </a:lnTo>
                    <a:cubicBezTo>
                      <a:pt x="204709" y="425310"/>
                      <a:pt x="199195" y="432682"/>
                      <a:pt x="191240" y="433841"/>
                    </a:cubicBezTo>
                    <a:cubicBezTo>
                      <a:pt x="183280" y="435001"/>
                      <a:pt x="175886" y="429456"/>
                      <a:pt x="174727" y="421496"/>
                    </a:cubicBezTo>
                    <a:lnTo>
                      <a:pt x="159028" y="313716"/>
                    </a:lnTo>
                    <a:lnTo>
                      <a:pt x="151481" y="313716"/>
                    </a:lnTo>
                    <a:lnTo>
                      <a:pt x="135712" y="421496"/>
                    </a:lnTo>
                    <a:cubicBezTo>
                      <a:pt x="134552" y="429456"/>
                      <a:pt x="127085" y="435036"/>
                      <a:pt x="119127" y="433877"/>
                    </a:cubicBezTo>
                    <a:cubicBezTo>
                      <a:pt x="111171" y="432718"/>
                      <a:pt x="105516" y="425326"/>
                      <a:pt x="106675" y="417366"/>
                    </a:cubicBezTo>
                    <a:lnTo>
                      <a:pt x="122828" y="304581"/>
                    </a:lnTo>
                    <a:lnTo>
                      <a:pt x="122828" y="278514"/>
                    </a:lnTo>
                    <a:cubicBezTo>
                      <a:pt x="120470" y="280202"/>
                      <a:pt x="117165" y="281721"/>
                      <a:pt x="115292" y="282521"/>
                    </a:cubicBezTo>
                    <a:cubicBezTo>
                      <a:pt x="114756" y="292351"/>
                      <a:pt x="115054" y="304031"/>
                      <a:pt x="115864" y="317876"/>
                    </a:cubicBezTo>
                    <a:cubicBezTo>
                      <a:pt x="116166" y="323068"/>
                      <a:pt x="112201" y="327527"/>
                      <a:pt x="107006" y="327831"/>
                    </a:cubicBezTo>
                    <a:cubicBezTo>
                      <a:pt x="106820" y="327844"/>
                      <a:pt x="106631" y="327848"/>
                      <a:pt x="106446" y="327848"/>
                    </a:cubicBezTo>
                    <a:cubicBezTo>
                      <a:pt x="101492" y="327848"/>
                      <a:pt x="97341" y="323983"/>
                      <a:pt x="97048" y="318974"/>
                    </a:cubicBezTo>
                    <a:cubicBezTo>
                      <a:pt x="94346" y="272818"/>
                      <a:pt x="99511" y="241556"/>
                      <a:pt x="112388" y="225878"/>
                    </a:cubicBezTo>
                    <a:lnTo>
                      <a:pt x="81083" y="190658"/>
                    </a:lnTo>
                    <a:lnTo>
                      <a:pt x="82603" y="189184"/>
                    </a:lnTo>
                    <a:lnTo>
                      <a:pt x="56408" y="162120"/>
                    </a:lnTo>
                    <a:close/>
                    <a:moveTo>
                      <a:pt x="155248" y="157281"/>
                    </a:moveTo>
                    <a:cubicBezTo>
                      <a:pt x="140938" y="157281"/>
                      <a:pt x="129336" y="160972"/>
                      <a:pt x="129331" y="165527"/>
                    </a:cubicBezTo>
                    <a:cubicBezTo>
                      <a:pt x="129331" y="166205"/>
                      <a:pt x="129594" y="166864"/>
                      <a:pt x="130078" y="167492"/>
                    </a:cubicBezTo>
                    <a:cubicBezTo>
                      <a:pt x="132848" y="163888"/>
                      <a:pt x="143062" y="161210"/>
                      <a:pt x="155246" y="161210"/>
                    </a:cubicBezTo>
                    <a:cubicBezTo>
                      <a:pt x="167431" y="161210"/>
                      <a:pt x="177644" y="163886"/>
                      <a:pt x="180414" y="167492"/>
                    </a:cubicBezTo>
                    <a:cubicBezTo>
                      <a:pt x="180898" y="166861"/>
                      <a:pt x="181160" y="166205"/>
                      <a:pt x="181160" y="165527"/>
                    </a:cubicBezTo>
                    <a:cubicBezTo>
                      <a:pt x="181160" y="160975"/>
                      <a:pt x="169558" y="157281"/>
                      <a:pt x="155248" y="157281"/>
                    </a:cubicBezTo>
                    <a:close/>
                    <a:moveTo>
                      <a:pt x="155248" y="143930"/>
                    </a:moveTo>
                    <a:cubicBezTo>
                      <a:pt x="152755" y="143930"/>
                      <a:pt x="150679" y="145658"/>
                      <a:pt x="150112" y="147980"/>
                    </a:cubicBezTo>
                    <a:cubicBezTo>
                      <a:pt x="147139" y="147564"/>
                      <a:pt x="143470" y="146974"/>
                      <a:pt x="143470" y="146974"/>
                    </a:cubicBezTo>
                    <a:cubicBezTo>
                      <a:pt x="143470" y="146974"/>
                      <a:pt x="146908" y="149774"/>
                      <a:pt x="150318" y="151144"/>
                    </a:cubicBezTo>
                    <a:cubicBezTo>
                      <a:pt x="151088" y="153123"/>
                      <a:pt x="152998" y="154530"/>
                      <a:pt x="155248" y="154530"/>
                    </a:cubicBezTo>
                    <a:cubicBezTo>
                      <a:pt x="157499" y="154530"/>
                      <a:pt x="159409" y="153122"/>
                      <a:pt x="160179" y="151144"/>
                    </a:cubicBezTo>
                    <a:cubicBezTo>
                      <a:pt x="163589" y="149774"/>
                      <a:pt x="167027" y="146974"/>
                      <a:pt x="167027" y="146974"/>
                    </a:cubicBezTo>
                    <a:cubicBezTo>
                      <a:pt x="167027" y="146974"/>
                      <a:pt x="163357" y="147564"/>
                      <a:pt x="160384" y="147980"/>
                    </a:cubicBezTo>
                    <a:cubicBezTo>
                      <a:pt x="159820" y="145658"/>
                      <a:pt x="157742" y="143930"/>
                      <a:pt x="155248" y="143930"/>
                    </a:cubicBezTo>
                    <a:close/>
                    <a:moveTo>
                      <a:pt x="155248" y="139108"/>
                    </a:moveTo>
                    <a:cubicBezTo>
                      <a:pt x="182145" y="139108"/>
                      <a:pt x="191149" y="162231"/>
                      <a:pt x="187635" y="167771"/>
                    </a:cubicBezTo>
                    <a:lnTo>
                      <a:pt x="187635" y="167771"/>
                    </a:lnTo>
                    <a:cubicBezTo>
                      <a:pt x="186589" y="169421"/>
                      <a:pt x="184218" y="169920"/>
                      <a:pt x="181130" y="169811"/>
                    </a:cubicBezTo>
                    <a:cubicBezTo>
                      <a:pt x="181033" y="170527"/>
                      <a:pt x="180655" y="171216"/>
                      <a:pt x="180022" y="171872"/>
                    </a:cubicBezTo>
                    <a:cubicBezTo>
                      <a:pt x="181135" y="174798"/>
                      <a:pt x="181748" y="177967"/>
                      <a:pt x="181748" y="181282"/>
                    </a:cubicBezTo>
                    <a:cubicBezTo>
                      <a:pt x="181748" y="195921"/>
                      <a:pt x="169883" y="207784"/>
                      <a:pt x="155246" y="207784"/>
                    </a:cubicBezTo>
                    <a:cubicBezTo>
                      <a:pt x="140611" y="207784"/>
                      <a:pt x="128744" y="195921"/>
                      <a:pt x="128744" y="181282"/>
                    </a:cubicBezTo>
                    <a:cubicBezTo>
                      <a:pt x="128744" y="177967"/>
                      <a:pt x="129358" y="174798"/>
                      <a:pt x="130471" y="171872"/>
                    </a:cubicBezTo>
                    <a:cubicBezTo>
                      <a:pt x="129840" y="171216"/>
                      <a:pt x="129460" y="170527"/>
                      <a:pt x="129363" y="169811"/>
                    </a:cubicBezTo>
                    <a:cubicBezTo>
                      <a:pt x="126281" y="169920"/>
                      <a:pt x="123908" y="169421"/>
                      <a:pt x="122862" y="167771"/>
                    </a:cubicBezTo>
                    <a:cubicBezTo>
                      <a:pt x="119350" y="162231"/>
                      <a:pt x="128355" y="139108"/>
                      <a:pt x="155248" y="139108"/>
                    </a:cubicBezTo>
                    <a:close/>
                    <a:moveTo>
                      <a:pt x="38906" y="103750"/>
                    </a:moveTo>
                    <a:cubicBezTo>
                      <a:pt x="31750" y="103750"/>
                      <a:pt x="25937" y="109563"/>
                      <a:pt x="25937" y="116719"/>
                    </a:cubicBezTo>
                    <a:lnTo>
                      <a:pt x="25937" y="453905"/>
                    </a:lnTo>
                    <a:cubicBezTo>
                      <a:pt x="25937" y="461061"/>
                      <a:pt x="31750" y="466874"/>
                      <a:pt x="38906" y="466874"/>
                    </a:cubicBezTo>
                    <a:lnTo>
                      <a:pt x="350156" y="466874"/>
                    </a:lnTo>
                    <a:cubicBezTo>
                      <a:pt x="357311" y="466874"/>
                      <a:pt x="363124" y="461061"/>
                      <a:pt x="363124" y="453905"/>
                    </a:cubicBezTo>
                    <a:lnTo>
                      <a:pt x="363124" y="116719"/>
                    </a:lnTo>
                    <a:cubicBezTo>
                      <a:pt x="363124" y="109563"/>
                      <a:pt x="357311" y="103750"/>
                      <a:pt x="350156" y="103750"/>
                    </a:cubicBezTo>
                    <a:close/>
                    <a:moveTo>
                      <a:pt x="466874" y="70210"/>
                    </a:moveTo>
                    <a:lnTo>
                      <a:pt x="552288" y="155624"/>
                    </a:lnTo>
                    <a:lnTo>
                      <a:pt x="466874" y="155624"/>
                    </a:lnTo>
                    <a:close/>
                    <a:moveTo>
                      <a:pt x="0" y="51875"/>
                    </a:moveTo>
                    <a:lnTo>
                      <a:pt x="155625" y="51875"/>
                    </a:lnTo>
                    <a:lnTo>
                      <a:pt x="155625" y="64844"/>
                    </a:lnTo>
                    <a:cubicBezTo>
                      <a:pt x="155625" y="72000"/>
                      <a:pt x="161438" y="77812"/>
                      <a:pt x="168593" y="77812"/>
                    </a:cubicBezTo>
                    <a:lnTo>
                      <a:pt x="402030" y="77812"/>
                    </a:lnTo>
                    <a:cubicBezTo>
                      <a:pt x="409186" y="77812"/>
                      <a:pt x="414999" y="72000"/>
                      <a:pt x="414999" y="64844"/>
                    </a:cubicBezTo>
                    <a:lnTo>
                      <a:pt x="414999" y="51875"/>
                    </a:lnTo>
                    <a:lnTo>
                      <a:pt x="440937" y="51875"/>
                    </a:lnTo>
                    <a:lnTo>
                      <a:pt x="440937" y="168594"/>
                    </a:lnTo>
                    <a:cubicBezTo>
                      <a:pt x="440937" y="175749"/>
                      <a:pt x="446750" y="181562"/>
                      <a:pt x="453905" y="181562"/>
                    </a:cubicBezTo>
                    <a:lnTo>
                      <a:pt x="570624" y="181562"/>
                    </a:lnTo>
                    <a:lnTo>
                      <a:pt x="570624" y="752186"/>
                    </a:lnTo>
                    <a:lnTo>
                      <a:pt x="0" y="752186"/>
                    </a:lnTo>
                    <a:close/>
                    <a:moveTo>
                      <a:pt x="181562" y="0"/>
                    </a:moveTo>
                    <a:lnTo>
                      <a:pt x="389062" y="0"/>
                    </a:lnTo>
                    <a:lnTo>
                      <a:pt x="389062" y="51875"/>
                    </a:lnTo>
                    <a:lnTo>
                      <a:pt x="181562" y="5187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50" name="Google Shape;50;p1"/>
            <p:cNvSpPr/>
            <p:nvPr/>
          </p:nvSpPr>
          <p:spPr>
            <a:xfrm>
              <a:off x="6656216" y="4341863"/>
              <a:ext cx="4851114" cy="1872787"/>
            </a:xfrm>
            <a:prstGeom prst="rect">
              <a:avLst/>
            </a:prstGeom>
            <a:noFill/>
            <a:ln>
              <a:noFill/>
            </a:ln>
          </p:spPr>
          <p:txBody>
            <a:bodyPr anchorCtr="0" anchor="ctr" bIns="45700" lIns="91425" spcFirstLastPara="1" rIns="91425" wrap="square" tIns="45700">
              <a:spAutoFit/>
            </a:bodyPr>
            <a:lstStyle/>
            <a:p>
              <a:pPr indent="0" lvl="0" marL="0" marR="0" rtl="0" algn="l">
                <a:lnSpc>
                  <a:spcPct val="160000"/>
                </a:lnSpc>
                <a:spcBef>
                  <a:spcPts val="0"/>
                </a:spcBef>
                <a:spcAft>
                  <a:spcPts val="0"/>
                </a:spcAft>
                <a:buNone/>
              </a:pPr>
              <a:r>
                <a:rPr b="1" lang="en-US" sz="1800">
                  <a:solidFill>
                    <a:schemeClr val="dk1"/>
                  </a:solidFill>
                  <a:latin typeface="Arial"/>
                  <a:ea typeface="Arial"/>
                  <a:cs typeface="Arial"/>
                  <a:sym typeface="Arial"/>
                </a:rPr>
                <a:t>Integrantes:</a:t>
              </a:r>
              <a:endParaRPr sz="1800">
                <a:solidFill>
                  <a:schemeClr val="dk1"/>
                </a:solidFill>
                <a:latin typeface="Arial"/>
                <a:ea typeface="Arial"/>
                <a:cs typeface="Arial"/>
                <a:sym typeface="Arial"/>
              </a:endParaRPr>
            </a:p>
            <a:p>
              <a:pPr indent="457200" lvl="0" marL="457200" marR="0" rtl="0" algn="l">
                <a:spcBef>
                  <a:spcPts val="1200"/>
                </a:spcBef>
                <a:spcAft>
                  <a:spcPts val="0"/>
                </a:spcAft>
                <a:buNone/>
              </a:pPr>
              <a:r>
                <a:rPr lang="en-US" sz="2000">
                  <a:solidFill>
                    <a:schemeClr val="dk1"/>
                  </a:solidFill>
                </a:rPr>
                <a:t>Caccianini, Antonela</a:t>
              </a:r>
              <a:br>
                <a:rPr lang="en-US" sz="2000">
                  <a:solidFill>
                    <a:schemeClr val="dk1"/>
                  </a:solidFill>
                </a:rPr>
              </a:br>
              <a:r>
                <a:rPr lang="en-US" sz="2000">
                  <a:solidFill>
                    <a:schemeClr val="dk1"/>
                  </a:solidFill>
                </a:rPr>
                <a:t>	Carranza, Carina</a:t>
              </a:r>
              <a:br>
                <a:rPr lang="en-US" sz="2000">
                  <a:solidFill>
                    <a:schemeClr val="dk1"/>
                  </a:solidFill>
                </a:rPr>
              </a:br>
              <a:r>
                <a:rPr lang="en-US" sz="2000">
                  <a:solidFill>
                    <a:schemeClr val="dk1"/>
                  </a:solidFill>
                </a:rPr>
                <a:t>	Estevez, Rodrigo</a:t>
              </a:r>
              <a:endParaRPr sz="900">
                <a:solidFill>
                  <a:srgbClr val="001F5F"/>
                </a:solidFill>
                <a:latin typeface="Times New Roman"/>
                <a:ea typeface="Times New Roman"/>
                <a:cs typeface="Times New Roman"/>
                <a:sym typeface="Times New Roman"/>
              </a:endParaRPr>
            </a:p>
            <a:p>
              <a:pPr indent="0" lvl="0" marL="457200" marR="0" rtl="0" algn="l">
                <a:spcBef>
                  <a:spcPts val="1200"/>
                </a:spcBef>
                <a:spcAft>
                  <a:spcPts val="0"/>
                </a:spcAft>
                <a:buNone/>
              </a:pPr>
              <a:r>
                <a:t/>
              </a:r>
              <a:endParaRPr sz="1800">
                <a:solidFill>
                  <a:schemeClr val="dk1"/>
                </a:solidFill>
              </a:endParaRPr>
            </a:p>
            <a:p>
              <a:pPr indent="0" lvl="0" marL="457200" marR="0" rtl="0" algn="l">
                <a:spcBef>
                  <a:spcPts val="0"/>
                </a:spcBef>
                <a:spcAft>
                  <a:spcPts val="0"/>
                </a:spcAft>
                <a:buNone/>
              </a:pPr>
              <a:r>
                <a:t/>
              </a:r>
              <a:endParaRPr sz="1200">
                <a:solidFill>
                  <a:schemeClr val="dk1"/>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g2159527d1e2_0_0"/>
          <p:cNvSpPr txBox="1"/>
          <p:nvPr>
            <p:ph type="title"/>
          </p:nvPr>
        </p:nvSpPr>
        <p:spPr>
          <a:xfrm>
            <a:off x="190500" y="190501"/>
            <a:ext cx="118110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262626"/>
              </a:buClr>
              <a:buSzPts val="3200"/>
              <a:buFont typeface="Arial"/>
              <a:buNone/>
            </a:pPr>
            <a:r>
              <a:rPr lang="en-US"/>
              <a:t>Lecciones Aprendidas</a:t>
            </a:r>
            <a:r>
              <a:rPr lang="en-US"/>
              <a:t> </a:t>
            </a:r>
            <a:endParaRPr/>
          </a:p>
        </p:txBody>
      </p:sp>
      <p:grpSp>
        <p:nvGrpSpPr>
          <p:cNvPr id="629" name="Google Shape;629;g2159527d1e2_0_0"/>
          <p:cNvGrpSpPr/>
          <p:nvPr/>
        </p:nvGrpSpPr>
        <p:grpSpPr>
          <a:xfrm>
            <a:off x="721702" y="1593564"/>
            <a:ext cx="11627490" cy="4537977"/>
            <a:chOff x="564078" y="1654630"/>
            <a:chExt cx="10987989" cy="3966070"/>
          </a:xfrm>
        </p:grpSpPr>
        <p:grpSp>
          <p:nvGrpSpPr>
            <p:cNvPr id="630" name="Google Shape;630;g2159527d1e2_0_0"/>
            <p:cNvGrpSpPr/>
            <p:nvPr/>
          </p:nvGrpSpPr>
          <p:grpSpPr>
            <a:xfrm>
              <a:off x="564078" y="1654630"/>
              <a:ext cx="2416527" cy="3966070"/>
              <a:chOff x="564078" y="1654630"/>
              <a:chExt cx="2416527" cy="3966070"/>
            </a:xfrm>
          </p:grpSpPr>
          <p:grpSp>
            <p:nvGrpSpPr>
              <p:cNvPr id="631" name="Google Shape;631;g2159527d1e2_0_0"/>
              <p:cNvGrpSpPr/>
              <p:nvPr/>
            </p:nvGrpSpPr>
            <p:grpSpPr>
              <a:xfrm>
                <a:off x="564078" y="3554535"/>
                <a:ext cx="69314" cy="2066165"/>
                <a:chOff x="615673" y="3814183"/>
                <a:chExt cx="83875" cy="2500200"/>
              </a:xfrm>
            </p:grpSpPr>
            <p:sp>
              <p:nvSpPr>
                <p:cNvPr id="632" name="Google Shape;632;g2159527d1e2_0_0"/>
                <p:cNvSpPr/>
                <p:nvPr/>
              </p:nvSpPr>
              <p:spPr>
                <a:xfrm>
                  <a:off x="615673" y="3814183"/>
                  <a:ext cx="21000" cy="2500200"/>
                </a:xfrm>
                <a:prstGeom prst="roundRect">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Calibri"/>
                    <a:buNone/>
                  </a:pPr>
                  <a:r>
                    <a:t/>
                  </a:r>
                  <a:endParaRPr b="0" i="0" sz="1100" u="none" cap="none" strike="noStrike">
                    <a:solidFill>
                      <a:srgbClr val="FFFFFF"/>
                    </a:solidFill>
                    <a:latin typeface="Arial"/>
                    <a:ea typeface="Arial"/>
                    <a:cs typeface="Arial"/>
                    <a:sym typeface="Arial"/>
                  </a:endParaRPr>
                </a:p>
              </p:txBody>
            </p:sp>
            <p:sp>
              <p:nvSpPr>
                <p:cNvPr id="633" name="Google Shape;633;g2159527d1e2_0_0"/>
                <p:cNvSpPr/>
                <p:nvPr/>
              </p:nvSpPr>
              <p:spPr>
                <a:xfrm rot="5400000">
                  <a:off x="608798" y="5028348"/>
                  <a:ext cx="109500" cy="72000"/>
                </a:xfrm>
                <a:prstGeom prst="triangle">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Calibri"/>
                    <a:buNone/>
                  </a:pPr>
                  <a:r>
                    <a:t/>
                  </a:r>
                  <a:endParaRPr b="0" i="0" sz="1100" u="none" cap="none" strike="noStrike">
                    <a:solidFill>
                      <a:srgbClr val="FFFFFF"/>
                    </a:solidFill>
                    <a:latin typeface="Arial"/>
                    <a:ea typeface="Arial"/>
                    <a:cs typeface="Arial"/>
                    <a:sym typeface="Arial"/>
                  </a:endParaRPr>
                </a:p>
              </p:txBody>
            </p:sp>
          </p:grpSp>
          <p:grpSp>
            <p:nvGrpSpPr>
              <p:cNvPr id="634" name="Google Shape;634;g2159527d1e2_0_0"/>
              <p:cNvGrpSpPr/>
              <p:nvPr/>
            </p:nvGrpSpPr>
            <p:grpSpPr>
              <a:xfrm>
                <a:off x="1142247" y="1654630"/>
                <a:ext cx="1838358" cy="1708841"/>
                <a:chOff x="1255852" y="1261535"/>
                <a:chExt cx="2516230" cy="2338956"/>
              </a:xfrm>
            </p:grpSpPr>
            <p:grpSp>
              <p:nvGrpSpPr>
                <p:cNvPr id="635" name="Google Shape;635;g2159527d1e2_0_0"/>
                <p:cNvGrpSpPr/>
                <p:nvPr/>
              </p:nvGrpSpPr>
              <p:grpSpPr>
                <a:xfrm>
                  <a:off x="1255852" y="1376235"/>
                  <a:ext cx="2516230" cy="2224257"/>
                  <a:chOff x="1605361" y="1470389"/>
                  <a:chExt cx="2570467" cy="2272200"/>
                </a:xfrm>
              </p:grpSpPr>
              <p:sp>
                <p:nvSpPr>
                  <p:cNvPr id="636" name="Google Shape;636;g2159527d1e2_0_0"/>
                  <p:cNvSpPr/>
                  <p:nvPr/>
                </p:nvSpPr>
                <p:spPr>
                  <a:xfrm>
                    <a:off x="2374611" y="2795604"/>
                    <a:ext cx="689100" cy="680400"/>
                  </a:xfrm>
                  <a:prstGeom prst="octagon">
                    <a:avLst>
                      <a:gd fmla="val 2928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637" name="Google Shape;637;g2159527d1e2_0_0"/>
                  <p:cNvSpPr/>
                  <p:nvPr/>
                </p:nvSpPr>
                <p:spPr>
                  <a:xfrm>
                    <a:off x="1605361" y="1470389"/>
                    <a:ext cx="2412000" cy="2272200"/>
                  </a:xfrm>
                  <a:prstGeom prst="round2DiagRect">
                    <a:avLst>
                      <a:gd fmla="val 16667" name="adj1"/>
                      <a:gd fmla="val 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638" name="Google Shape;638;g2159527d1e2_0_0"/>
                  <p:cNvSpPr txBox="1"/>
                  <p:nvPr/>
                </p:nvSpPr>
                <p:spPr>
                  <a:xfrm>
                    <a:off x="1726928" y="1889455"/>
                    <a:ext cx="2448900" cy="6396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400">
                        <a:solidFill>
                          <a:srgbClr val="3F3F3F"/>
                        </a:solidFill>
                        <a:latin typeface="Arial"/>
                        <a:ea typeface="Arial"/>
                        <a:cs typeface="Arial"/>
                        <a:sym typeface="Arial"/>
                      </a:rPr>
                      <a:t>C</a:t>
                    </a:r>
                    <a:r>
                      <a:rPr b="1" lang="en-US">
                        <a:solidFill>
                          <a:srgbClr val="3F3F3F"/>
                        </a:solidFill>
                      </a:rPr>
                      <a:t>orrer LSTM sin asignar pesos</a:t>
                    </a:r>
                    <a:endParaRPr/>
                  </a:p>
                </p:txBody>
              </p:sp>
              <p:sp>
                <p:nvSpPr>
                  <p:cNvPr id="639" name="Google Shape;639;g2159527d1e2_0_0"/>
                  <p:cNvSpPr txBox="1"/>
                  <p:nvPr/>
                </p:nvSpPr>
                <p:spPr>
                  <a:xfrm>
                    <a:off x="2371281" y="2910212"/>
                    <a:ext cx="692400" cy="451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01</a:t>
                    </a:r>
                    <a:endParaRPr/>
                  </a:p>
                </p:txBody>
              </p:sp>
            </p:grpSp>
            <p:sp>
              <p:nvSpPr>
                <p:cNvPr id="640" name="Google Shape;640;g2159527d1e2_0_0"/>
                <p:cNvSpPr/>
                <p:nvPr/>
              </p:nvSpPr>
              <p:spPr>
                <a:xfrm rot="5400000">
                  <a:off x="1661670" y="1294535"/>
                  <a:ext cx="211500" cy="14550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grpSp>
        </p:grpSp>
        <p:grpSp>
          <p:nvGrpSpPr>
            <p:cNvPr id="641" name="Google Shape;641;g2159527d1e2_0_0"/>
            <p:cNvGrpSpPr/>
            <p:nvPr/>
          </p:nvGrpSpPr>
          <p:grpSpPr>
            <a:xfrm>
              <a:off x="3617398" y="1738419"/>
              <a:ext cx="2788275" cy="3882281"/>
              <a:chOff x="3617398" y="1738419"/>
              <a:chExt cx="2788275" cy="3882281"/>
            </a:xfrm>
          </p:grpSpPr>
          <p:grpSp>
            <p:nvGrpSpPr>
              <p:cNvPr id="642" name="Google Shape;642;g2159527d1e2_0_0"/>
              <p:cNvGrpSpPr/>
              <p:nvPr/>
            </p:nvGrpSpPr>
            <p:grpSpPr>
              <a:xfrm>
                <a:off x="3617398" y="3554535"/>
                <a:ext cx="1813720" cy="2066165"/>
                <a:chOff x="615673" y="3814183"/>
                <a:chExt cx="2194724" cy="2500200"/>
              </a:xfrm>
            </p:grpSpPr>
            <p:sp>
              <p:nvSpPr>
                <p:cNvPr id="643" name="Google Shape;643;g2159527d1e2_0_0"/>
                <p:cNvSpPr/>
                <p:nvPr/>
              </p:nvSpPr>
              <p:spPr>
                <a:xfrm>
                  <a:off x="615673" y="3814183"/>
                  <a:ext cx="21000" cy="2500200"/>
                </a:xfrm>
                <a:prstGeom prst="roundRect">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Calibri"/>
                    <a:buNone/>
                  </a:pPr>
                  <a:r>
                    <a:t/>
                  </a:r>
                  <a:endParaRPr b="0" i="0" sz="1100" u="none" cap="none" strike="noStrike">
                    <a:solidFill>
                      <a:srgbClr val="FFFFFF"/>
                    </a:solidFill>
                    <a:latin typeface="Arial"/>
                    <a:ea typeface="Arial"/>
                    <a:cs typeface="Arial"/>
                    <a:sym typeface="Arial"/>
                  </a:endParaRPr>
                </a:p>
              </p:txBody>
            </p:sp>
            <p:sp>
              <p:nvSpPr>
                <p:cNvPr id="644" name="Google Shape;644;g2159527d1e2_0_0"/>
                <p:cNvSpPr txBox="1"/>
                <p:nvPr/>
              </p:nvSpPr>
              <p:spPr>
                <a:xfrm>
                  <a:off x="724497" y="4449860"/>
                  <a:ext cx="2085900" cy="2931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200">
                      <a:solidFill>
                        <a:schemeClr val="lt2"/>
                      </a:solidFill>
                    </a:rPr>
                    <a:t>Error al imputar nulos</a:t>
                  </a:r>
                  <a:r>
                    <a:rPr lang="en-US" sz="1200">
                      <a:solidFill>
                        <a:schemeClr val="lt2"/>
                      </a:solidFill>
                      <a:latin typeface="Arial"/>
                      <a:ea typeface="Arial"/>
                      <a:cs typeface="Arial"/>
                      <a:sym typeface="Arial"/>
                    </a:rPr>
                    <a:t>.</a:t>
                  </a:r>
                  <a:endParaRPr/>
                </a:p>
              </p:txBody>
            </p:sp>
            <p:sp>
              <p:nvSpPr>
                <p:cNvPr id="645" name="Google Shape;645;g2159527d1e2_0_0"/>
                <p:cNvSpPr/>
                <p:nvPr/>
              </p:nvSpPr>
              <p:spPr>
                <a:xfrm rot="5400000">
                  <a:off x="608798" y="5028348"/>
                  <a:ext cx="109500" cy="72000"/>
                </a:xfrm>
                <a:prstGeom prst="triangle">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Calibri"/>
                    <a:buNone/>
                  </a:pPr>
                  <a:r>
                    <a:t/>
                  </a:r>
                  <a:endParaRPr b="0" i="0" sz="1100" u="none" cap="none" strike="noStrike">
                    <a:solidFill>
                      <a:srgbClr val="FFFFFF"/>
                    </a:solidFill>
                    <a:latin typeface="Arial"/>
                    <a:ea typeface="Arial"/>
                    <a:cs typeface="Arial"/>
                    <a:sym typeface="Arial"/>
                  </a:endParaRPr>
                </a:p>
              </p:txBody>
            </p:sp>
          </p:grpSp>
          <p:grpSp>
            <p:nvGrpSpPr>
              <p:cNvPr id="646" name="Google Shape;646;g2159527d1e2_0_0"/>
              <p:cNvGrpSpPr/>
              <p:nvPr/>
            </p:nvGrpSpPr>
            <p:grpSpPr>
              <a:xfrm>
                <a:off x="4680649" y="1738419"/>
                <a:ext cx="1725025" cy="1625042"/>
                <a:chOff x="2283620" y="1470374"/>
                <a:chExt cx="2412000" cy="2272200"/>
              </a:xfrm>
            </p:grpSpPr>
            <p:sp>
              <p:nvSpPr>
                <p:cNvPr id="647" name="Google Shape;647;g2159527d1e2_0_0"/>
                <p:cNvSpPr/>
                <p:nvPr/>
              </p:nvSpPr>
              <p:spPr>
                <a:xfrm>
                  <a:off x="3145067" y="2816700"/>
                  <a:ext cx="689100" cy="680400"/>
                </a:xfrm>
                <a:prstGeom prst="octagon">
                  <a:avLst>
                    <a:gd fmla="val 29289"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648" name="Google Shape;648;g2159527d1e2_0_0"/>
                <p:cNvSpPr/>
                <p:nvPr/>
              </p:nvSpPr>
              <p:spPr>
                <a:xfrm>
                  <a:off x="2283620" y="1470374"/>
                  <a:ext cx="2412000" cy="2272200"/>
                </a:xfrm>
                <a:prstGeom prst="round2DiagRect">
                  <a:avLst>
                    <a:gd fmla="val 16667" name="adj1"/>
                    <a:gd fmla="val 0" name="adj2"/>
                  </a:avLst>
                </a:pr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649" name="Google Shape;649;g2159527d1e2_0_0"/>
                <p:cNvSpPr txBox="1"/>
                <p:nvPr/>
              </p:nvSpPr>
              <p:spPr>
                <a:xfrm>
                  <a:off x="2290519" y="1806510"/>
                  <a:ext cx="2226300" cy="6396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a:solidFill>
                        <a:srgbClr val="3F3F3F"/>
                      </a:solidFill>
                    </a:rPr>
                    <a:t>Error al imputar nulos </a:t>
                  </a:r>
                  <a:endParaRPr b="1">
                    <a:solidFill>
                      <a:srgbClr val="3F3F3F"/>
                    </a:solidFill>
                  </a:endParaRPr>
                </a:p>
              </p:txBody>
            </p:sp>
            <p:sp>
              <p:nvSpPr>
                <p:cNvPr id="650" name="Google Shape;650;g2159527d1e2_0_0"/>
                <p:cNvSpPr txBox="1"/>
                <p:nvPr/>
              </p:nvSpPr>
              <p:spPr>
                <a:xfrm>
                  <a:off x="3143415" y="2931151"/>
                  <a:ext cx="692400" cy="4515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02</a:t>
                  </a:r>
                  <a:endParaRPr/>
                </a:p>
              </p:txBody>
            </p:sp>
          </p:grpSp>
        </p:grpSp>
        <p:grpSp>
          <p:nvGrpSpPr>
            <p:cNvPr id="651" name="Google Shape;651;g2159527d1e2_0_0"/>
            <p:cNvGrpSpPr/>
            <p:nvPr/>
          </p:nvGrpSpPr>
          <p:grpSpPr>
            <a:xfrm>
              <a:off x="6670719" y="1707983"/>
              <a:ext cx="3037058" cy="3912717"/>
              <a:chOff x="6670719" y="1707983"/>
              <a:chExt cx="3037058" cy="3912717"/>
            </a:xfrm>
          </p:grpSpPr>
          <p:grpSp>
            <p:nvGrpSpPr>
              <p:cNvPr id="652" name="Google Shape;652;g2159527d1e2_0_0"/>
              <p:cNvGrpSpPr/>
              <p:nvPr/>
            </p:nvGrpSpPr>
            <p:grpSpPr>
              <a:xfrm>
                <a:off x="6670719" y="3554535"/>
                <a:ext cx="1812725" cy="2066165"/>
                <a:chOff x="615673" y="3814183"/>
                <a:chExt cx="2193520" cy="2500200"/>
              </a:xfrm>
            </p:grpSpPr>
            <p:sp>
              <p:nvSpPr>
                <p:cNvPr id="653" name="Google Shape;653;g2159527d1e2_0_0"/>
                <p:cNvSpPr/>
                <p:nvPr/>
              </p:nvSpPr>
              <p:spPr>
                <a:xfrm>
                  <a:off x="615673" y="3814183"/>
                  <a:ext cx="21000" cy="2500200"/>
                </a:xfrm>
                <a:prstGeom prst="roundRect">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Calibri"/>
                    <a:buNone/>
                  </a:pPr>
                  <a:r>
                    <a:t/>
                  </a:r>
                  <a:endParaRPr b="0" i="0" sz="1100" u="none" cap="none" strike="noStrike">
                    <a:solidFill>
                      <a:srgbClr val="FFFFFF"/>
                    </a:solidFill>
                    <a:latin typeface="Arial"/>
                    <a:ea typeface="Arial"/>
                    <a:cs typeface="Arial"/>
                    <a:sym typeface="Arial"/>
                  </a:endParaRPr>
                </a:p>
              </p:txBody>
            </p:sp>
            <p:sp>
              <p:nvSpPr>
                <p:cNvPr id="654" name="Google Shape;654;g2159527d1e2_0_0"/>
                <p:cNvSpPr txBox="1"/>
                <p:nvPr/>
              </p:nvSpPr>
              <p:spPr>
                <a:xfrm>
                  <a:off x="725693" y="4449860"/>
                  <a:ext cx="2083500" cy="2931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200">
                      <a:solidFill>
                        <a:schemeClr val="lt2"/>
                      </a:solidFill>
                      <a:latin typeface="Arial"/>
                      <a:ea typeface="Arial"/>
                      <a:cs typeface="Arial"/>
                      <a:sym typeface="Arial"/>
                    </a:rPr>
                    <a:t>n.</a:t>
                  </a:r>
                  <a:endParaRPr/>
                </a:p>
              </p:txBody>
            </p:sp>
            <p:sp>
              <p:nvSpPr>
                <p:cNvPr id="655" name="Google Shape;655;g2159527d1e2_0_0"/>
                <p:cNvSpPr/>
                <p:nvPr/>
              </p:nvSpPr>
              <p:spPr>
                <a:xfrm rot="5400000">
                  <a:off x="608798" y="5028348"/>
                  <a:ext cx="109500" cy="72000"/>
                </a:xfrm>
                <a:prstGeom prst="triangle">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Calibri"/>
                    <a:buNone/>
                  </a:pPr>
                  <a:r>
                    <a:t/>
                  </a:r>
                  <a:endParaRPr b="0" i="0" sz="1100" u="none" cap="none" strike="noStrike">
                    <a:solidFill>
                      <a:srgbClr val="FFFFFF"/>
                    </a:solidFill>
                    <a:latin typeface="Arial"/>
                    <a:ea typeface="Arial"/>
                    <a:cs typeface="Arial"/>
                    <a:sym typeface="Arial"/>
                  </a:endParaRPr>
                </a:p>
              </p:txBody>
            </p:sp>
          </p:grpSp>
          <p:grpSp>
            <p:nvGrpSpPr>
              <p:cNvPr id="656" name="Google Shape;656;g2159527d1e2_0_0"/>
              <p:cNvGrpSpPr/>
              <p:nvPr/>
            </p:nvGrpSpPr>
            <p:grpSpPr>
              <a:xfrm>
                <a:off x="7982753" y="1707983"/>
                <a:ext cx="1725025" cy="1625042"/>
                <a:chOff x="2631480" y="1427817"/>
                <a:chExt cx="2412000" cy="2272200"/>
              </a:xfrm>
            </p:grpSpPr>
            <p:sp>
              <p:nvSpPr>
                <p:cNvPr id="657" name="Google Shape;657;g2159527d1e2_0_0"/>
                <p:cNvSpPr/>
                <p:nvPr/>
              </p:nvSpPr>
              <p:spPr>
                <a:xfrm>
                  <a:off x="3579160" y="2795620"/>
                  <a:ext cx="689100" cy="680400"/>
                </a:xfrm>
                <a:prstGeom prst="octagon">
                  <a:avLst>
                    <a:gd fmla="val 2928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658" name="Google Shape;658;g2159527d1e2_0_0"/>
                <p:cNvSpPr/>
                <p:nvPr/>
              </p:nvSpPr>
              <p:spPr>
                <a:xfrm>
                  <a:off x="2631480" y="1427817"/>
                  <a:ext cx="2412000" cy="2272200"/>
                </a:xfrm>
                <a:prstGeom prst="round2DiagRect">
                  <a:avLst>
                    <a:gd fmla="val 16667" name="adj1"/>
                    <a:gd fmla="val 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659" name="Google Shape;659;g2159527d1e2_0_0"/>
                <p:cNvSpPr txBox="1"/>
                <p:nvPr/>
              </p:nvSpPr>
              <p:spPr>
                <a:xfrm>
                  <a:off x="2631488" y="1806517"/>
                  <a:ext cx="2293800" cy="639600"/>
                </a:xfrm>
                <a:prstGeom prst="rect">
                  <a:avLst/>
                </a:prstGeom>
                <a:noFill/>
                <a:ln>
                  <a:noFill/>
                </a:ln>
              </p:spPr>
              <p:txBody>
                <a:bodyPr anchorCtr="0" anchor="ctr" bIns="45700" lIns="91425" spcFirstLastPara="1" rIns="91425" wrap="square" tIns="45700">
                  <a:spAutoFit/>
                </a:bodyPr>
                <a:lstStyle/>
                <a:p>
                  <a:pPr indent="0" lvl="0" marL="0" rtl="0" algn="ctr">
                    <a:spcBef>
                      <a:spcPts val="1400"/>
                    </a:spcBef>
                    <a:spcAft>
                      <a:spcPts val="0"/>
                    </a:spcAft>
                    <a:buSzPts val="1100"/>
                    <a:buNone/>
                  </a:pPr>
                  <a:r>
                    <a:rPr b="1" lang="en-US">
                      <a:solidFill>
                        <a:schemeClr val="dk1"/>
                      </a:solidFill>
                    </a:rPr>
                    <a:t>   Feature  </a:t>
                  </a:r>
                  <a:r>
                    <a:rPr b="1" lang="en-US">
                      <a:solidFill>
                        <a:schemeClr val="dk1"/>
                      </a:solidFill>
                    </a:rPr>
                    <a:t>Engineering</a:t>
                  </a:r>
                  <a:endParaRPr/>
                </a:p>
              </p:txBody>
            </p:sp>
            <p:sp>
              <p:nvSpPr>
                <p:cNvPr id="660" name="Google Shape;660;g2159527d1e2_0_0"/>
                <p:cNvSpPr txBox="1"/>
                <p:nvPr/>
              </p:nvSpPr>
              <p:spPr>
                <a:xfrm>
                  <a:off x="3577508" y="2910072"/>
                  <a:ext cx="692400" cy="4515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03</a:t>
                  </a:r>
                  <a:endParaRPr/>
                </a:p>
              </p:txBody>
            </p:sp>
          </p:grpSp>
        </p:grpSp>
        <p:grpSp>
          <p:nvGrpSpPr>
            <p:cNvPr id="661" name="Google Shape;661;g2159527d1e2_0_0"/>
            <p:cNvGrpSpPr/>
            <p:nvPr/>
          </p:nvGrpSpPr>
          <p:grpSpPr>
            <a:xfrm>
              <a:off x="1236916" y="3554535"/>
              <a:ext cx="10315152" cy="2066165"/>
              <a:chOff x="1236916" y="3554535"/>
              <a:chExt cx="10315152" cy="2066165"/>
            </a:xfrm>
          </p:grpSpPr>
          <p:grpSp>
            <p:nvGrpSpPr>
              <p:cNvPr id="662" name="Google Shape;662;g2159527d1e2_0_0"/>
              <p:cNvGrpSpPr/>
              <p:nvPr/>
            </p:nvGrpSpPr>
            <p:grpSpPr>
              <a:xfrm>
                <a:off x="9724040" y="3554535"/>
                <a:ext cx="1828027" cy="2066165"/>
                <a:chOff x="615673" y="3814183"/>
                <a:chExt cx="2212037" cy="2500200"/>
              </a:xfrm>
            </p:grpSpPr>
            <p:sp>
              <p:nvSpPr>
                <p:cNvPr id="663" name="Google Shape;663;g2159527d1e2_0_0"/>
                <p:cNvSpPr/>
                <p:nvPr/>
              </p:nvSpPr>
              <p:spPr>
                <a:xfrm>
                  <a:off x="615673" y="3814183"/>
                  <a:ext cx="21000" cy="2500200"/>
                </a:xfrm>
                <a:prstGeom prst="roundRect">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Calibri"/>
                    <a:buNone/>
                  </a:pPr>
                  <a:r>
                    <a:t/>
                  </a:r>
                  <a:endParaRPr b="0" i="0" sz="1100" u="none" cap="none" strike="noStrike">
                    <a:solidFill>
                      <a:srgbClr val="FFFFFF"/>
                    </a:solidFill>
                    <a:latin typeface="Arial"/>
                    <a:ea typeface="Arial"/>
                    <a:cs typeface="Arial"/>
                    <a:sym typeface="Arial"/>
                  </a:endParaRPr>
                </a:p>
              </p:txBody>
            </p:sp>
            <p:sp>
              <p:nvSpPr>
                <p:cNvPr id="664" name="Google Shape;664;g2159527d1e2_0_0"/>
                <p:cNvSpPr txBox="1"/>
                <p:nvPr/>
              </p:nvSpPr>
              <p:spPr>
                <a:xfrm>
                  <a:off x="707310" y="4449860"/>
                  <a:ext cx="2120400" cy="2931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200">
                      <a:solidFill>
                        <a:schemeClr val="lt2"/>
                      </a:solidFill>
                      <a:latin typeface="Arial"/>
                      <a:ea typeface="Arial"/>
                      <a:cs typeface="Arial"/>
                      <a:sym typeface="Arial"/>
                    </a:rPr>
                    <a:t>.</a:t>
                  </a:r>
                  <a:endParaRPr/>
                </a:p>
              </p:txBody>
            </p:sp>
            <p:sp>
              <p:nvSpPr>
                <p:cNvPr id="665" name="Google Shape;665;g2159527d1e2_0_0"/>
                <p:cNvSpPr/>
                <p:nvPr/>
              </p:nvSpPr>
              <p:spPr>
                <a:xfrm rot="5400000">
                  <a:off x="608798" y="5028348"/>
                  <a:ext cx="109500" cy="72000"/>
                </a:xfrm>
                <a:prstGeom prst="triangle">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Calibri"/>
                    <a:buNone/>
                  </a:pPr>
                  <a:r>
                    <a:t/>
                  </a:r>
                  <a:endParaRPr b="0" i="0" sz="1100" u="none" cap="none" strike="noStrike">
                    <a:solidFill>
                      <a:srgbClr val="FFFFFF"/>
                    </a:solidFill>
                    <a:latin typeface="Arial"/>
                    <a:ea typeface="Arial"/>
                    <a:cs typeface="Arial"/>
                    <a:sym typeface="Arial"/>
                  </a:endParaRPr>
                </a:p>
              </p:txBody>
            </p:sp>
          </p:grpSp>
          <p:grpSp>
            <p:nvGrpSpPr>
              <p:cNvPr id="666" name="Google Shape;666;g2159527d1e2_0_0"/>
              <p:cNvGrpSpPr/>
              <p:nvPr/>
            </p:nvGrpSpPr>
            <p:grpSpPr>
              <a:xfrm>
                <a:off x="1236916" y="3775090"/>
                <a:ext cx="1725025" cy="1625042"/>
                <a:chOff x="-11070101" y="4318130"/>
                <a:chExt cx="2412000" cy="2272200"/>
              </a:xfrm>
            </p:grpSpPr>
            <p:sp>
              <p:nvSpPr>
                <p:cNvPr id="667" name="Google Shape;667;g2159527d1e2_0_0"/>
                <p:cNvSpPr/>
                <p:nvPr/>
              </p:nvSpPr>
              <p:spPr>
                <a:xfrm>
                  <a:off x="-10415459" y="5888038"/>
                  <a:ext cx="689100" cy="680400"/>
                </a:xfrm>
                <a:prstGeom prst="octagon">
                  <a:avLst>
                    <a:gd fmla="val 29289"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668" name="Google Shape;668;g2159527d1e2_0_0"/>
                <p:cNvSpPr/>
                <p:nvPr/>
              </p:nvSpPr>
              <p:spPr>
                <a:xfrm>
                  <a:off x="-11070101" y="4318130"/>
                  <a:ext cx="2412000" cy="2272200"/>
                </a:xfrm>
                <a:prstGeom prst="round2DiagRect">
                  <a:avLst>
                    <a:gd fmla="val 16667" name="adj1"/>
                    <a:gd fmla="val 0" name="adj2"/>
                  </a:avLst>
                </a:pr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669" name="Google Shape;669;g2159527d1e2_0_0"/>
                <p:cNvSpPr txBox="1"/>
                <p:nvPr/>
              </p:nvSpPr>
              <p:spPr>
                <a:xfrm>
                  <a:off x="-10977274" y="4535903"/>
                  <a:ext cx="2226300" cy="11661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a:solidFill>
                        <a:schemeClr val="dk1"/>
                      </a:solidFill>
                    </a:rPr>
                    <a:t> Modificar agosto 2019 ( época de elecciones)  en NA</a:t>
                  </a:r>
                  <a:endParaRPr b="1">
                    <a:solidFill>
                      <a:schemeClr val="dk1"/>
                    </a:solidFill>
                  </a:endParaRPr>
                </a:p>
              </p:txBody>
            </p:sp>
            <p:sp>
              <p:nvSpPr>
                <p:cNvPr id="670" name="Google Shape;670;g2159527d1e2_0_0"/>
                <p:cNvSpPr txBox="1"/>
                <p:nvPr/>
              </p:nvSpPr>
              <p:spPr>
                <a:xfrm>
                  <a:off x="-10454335" y="6002488"/>
                  <a:ext cx="692400" cy="4515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04</a:t>
                  </a:r>
                  <a:endParaRPr/>
                </a:p>
              </p:txBody>
            </p:sp>
          </p:grpSp>
        </p:grpSp>
      </p:grpSp>
      <p:sp>
        <p:nvSpPr>
          <p:cNvPr id="671" name="Google Shape;671;g2159527d1e2_0_0"/>
          <p:cNvSpPr/>
          <p:nvPr/>
        </p:nvSpPr>
        <p:spPr>
          <a:xfrm>
            <a:off x="5062875" y="3990625"/>
            <a:ext cx="1808400" cy="1895100"/>
          </a:xfrm>
          <a:prstGeom prst="round2DiagRect">
            <a:avLst>
              <a:gd fmla="val 16667" name="adj1"/>
              <a:gd fmla="val 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672" name="Google Shape;672;g2159527d1e2_0_0"/>
          <p:cNvSpPr txBox="1"/>
          <p:nvPr/>
        </p:nvSpPr>
        <p:spPr>
          <a:xfrm>
            <a:off x="5049675" y="4320951"/>
            <a:ext cx="1751400" cy="523200"/>
          </a:xfrm>
          <a:prstGeom prst="rect">
            <a:avLst/>
          </a:prstGeom>
          <a:noFill/>
          <a:ln>
            <a:noFill/>
          </a:ln>
        </p:spPr>
        <p:txBody>
          <a:bodyPr anchorCtr="0" anchor="ctr" bIns="45700" lIns="91425" spcFirstLastPara="1" rIns="91425" wrap="square" tIns="45700">
            <a:spAutoFit/>
          </a:bodyPr>
          <a:lstStyle/>
          <a:p>
            <a:pPr indent="0" lvl="0" marL="0" rtl="0" algn="ctr">
              <a:spcBef>
                <a:spcPts val="1400"/>
              </a:spcBef>
              <a:spcAft>
                <a:spcPts val="0"/>
              </a:spcAft>
              <a:buNone/>
            </a:pPr>
            <a:r>
              <a:rPr b="1" lang="en-US">
                <a:solidFill>
                  <a:srgbClr val="3F3F3F"/>
                </a:solidFill>
              </a:rPr>
              <a:t>Spacetime transformer</a:t>
            </a:r>
            <a:endParaRPr/>
          </a:p>
        </p:txBody>
      </p:sp>
      <p:sp>
        <p:nvSpPr>
          <p:cNvPr id="673" name="Google Shape;673;g2159527d1e2_0_0"/>
          <p:cNvSpPr txBox="1"/>
          <p:nvPr/>
        </p:nvSpPr>
        <p:spPr>
          <a:xfrm>
            <a:off x="8620337" y="4336251"/>
            <a:ext cx="1751400" cy="4926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300">
                <a:solidFill>
                  <a:srgbClr val="3F3F3F"/>
                </a:solidFill>
              </a:rPr>
              <a:t>DeepAR-algoritmo de Amazon</a:t>
            </a:r>
            <a:endParaRPr sz="1300"/>
          </a:p>
        </p:txBody>
      </p:sp>
      <p:sp>
        <p:nvSpPr>
          <p:cNvPr id="674" name="Google Shape;674;g2159527d1e2_0_0"/>
          <p:cNvSpPr/>
          <p:nvPr/>
        </p:nvSpPr>
        <p:spPr>
          <a:xfrm>
            <a:off x="8554025" y="3990625"/>
            <a:ext cx="1884000" cy="1895100"/>
          </a:xfrm>
          <a:prstGeom prst="round2DiagRect">
            <a:avLst>
              <a:gd fmla="val 16667" name="adj1"/>
              <a:gd fmla="val 0" name="adj2"/>
            </a:avLst>
          </a:pr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pic>
        <p:nvPicPr>
          <p:cNvPr id="675" name="Google Shape;675;g2159527d1e2_0_0"/>
          <p:cNvPicPr preferRelativeResize="0"/>
          <p:nvPr/>
        </p:nvPicPr>
        <p:blipFill>
          <a:blip r:embed="rId3">
            <a:alphaModFix/>
          </a:blip>
          <a:stretch>
            <a:fillRect/>
          </a:stretch>
        </p:blipFill>
        <p:spPr>
          <a:xfrm>
            <a:off x="5600700" y="5248125"/>
            <a:ext cx="495300" cy="523200"/>
          </a:xfrm>
          <a:prstGeom prst="rect">
            <a:avLst/>
          </a:prstGeom>
          <a:noFill/>
          <a:ln>
            <a:noFill/>
          </a:ln>
        </p:spPr>
      </p:pic>
      <p:pic>
        <p:nvPicPr>
          <p:cNvPr id="676" name="Google Shape;676;g2159527d1e2_0_0"/>
          <p:cNvPicPr preferRelativeResize="0"/>
          <p:nvPr/>
        </p:nvPicPr>
        <p:blipFill>
          <a:blip r:embed="rId4">
            <a:alphaModFix/>
          </a:blip>
          <a:stretch>
            <a:fillRect/>
          </a:stretch>
        </p:blipFill>
        <p:spPr>
          <a:xfrm>
            <a:off x="9327200" y="5262075"/>
            <a:ext cx="495300" cy="495300"/>
          </a:xfrm>
          <a:prstGeom prst="rect">
            <a:avLst/>
          </a:prstGeom>
          <a:noFill/>
          <a:ln>
            <a:noFill/>
          </a:ln>
        </p:spPr>
      </p:pic>
      <p:sp>
        <p:nvSpPr>
          <p:cNvPr id="677" name="Google Shape;677;g2159527d1e2_0_0"/>
          <p:cNvSpPr txBox="1"/>
          <p:nvPr/>
        </p:nvSpPr>
        <p:spPr>
          <a:xfrm>
            <a:off x="5600688" y="5374125"/>
            <a:ext cx="495300" cy="3693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0</a:t>
            </a:r>
            <a:r>
              <a:rPr b="1" lang="en-US" sz="1800">
                <a:solidFill>
                  <a:srgbClr val="FFFFFF"/>
                </a:solidFill>
              </a:rPr>
              <a:t>5</a:t>
            </a:r>
            <a:endParaRPr/>
          </a:p>
        </p:txBody>
      </p:sp>
      <p:sp>
        <p:nvSpPr>
          <p:cNvPr id="678" name="Google Shape;678;g2159527d1e2_0_0"/>
          <p:cNvSpPr txBox="1"/>
          <p:nvPr/>
        </p:nvSpPr>
        <p:spPr>
          <a:xfrm>
            <a:off x="9327200" y="5363475"/>
            <a:ext cx="495300" cy="3693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0</a:t>
            </a:r>
            <a:r>
              <a:rPr b="1" lang="en-US" sz="1800">
                <a:solidFill>
                  <a:srgbClr val="FFFFFF"/>
                </a:solidFill>
              </a:rPr>
              <a:t>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2"/>
          <p:cNvSpPr txBox="1"/>
          <p:nvPr>
            <p:ph type="title"/>
          </p:nvPr>
        </p:nvSpPr>
        <p:spPr>
          <a:xfrm>
            <a:off x="434072" y="119356"/>
            <a:ext cx="11323800" cy="588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262626"/>
              </a:buClr>
              <a:buSzPts val="2800"/>
              <a:buFont typeface="Arial"/>
              <a:buNone/>
            </a:pPr>
            <a:r>
              <a:rPr lang="en-US" sz="2800"/>
              <a:t>Agenda</a:t>
            </a:r>
            <a:endParaRPr b="0" i="0" sz="2800" u="none" cap="none" strike="noStrike">
              <a:latin typeface="Arial"/>
              <a:ea typeface="Arial"/>
              <a:cs typeface="Arial"/>
              <a:sym typeface="Arial"/>
            </a:endParaRPr>
          </a:p>
        </p:txBody>
      </p:sp>
      <p:grpSp>
        <p:nvGrpSpPr>
          <p:cNvPr id="56" name="Google Shape;56;p2"/>
          <p:cNvGrpSpPr/>
          <p:nvPr/>
        </p:nvGrpSpPr>
        <p:grpSpPr>
          <a:xfrm>
            <a:off x="450849" y="1157381"/>
            <a:ext cx="11305598" cy="5298108"/>
            <a:chOff x="450849" y="1157381"/>
            <a:chExt cx="11305598" cy="5298108"/>
          </a:xfrm>
        </p:grpSpPr>
        <p:grpSp>
          <p:nvGrpSpPr>
            <p:cNvPr id="57" name="Google Shape;57;p2"/>
            <p:cNvGrpSpPr/>
            <p:nvPr/>
          </p:nvGrpSpPr>
          <p:grpSpPr>
            <a:xfrm>
              <a:off x="5987874" y="1223112"/>
              <a:ext cx="211511" cy="5232377"/>
              <a:chOff x="5844999" y="1089660"/>
              <a:chExt cx="211511" cy="5499280"/>
            </a:xfrm>
          </p:grpSpPr>
          <p:cxnSp>
            <p:nvCxnSpPr>
              <p:cNvPr id="58" name="Google Shape;58;p2"/>
              <p:cNvCxnSpPr/>
              <p:nvPr/>
            </p:nvCxnSpPr>
            <p:spPr>
              <a:xfrm>
                <a:off x="5952956" y="1089660"/>
                <a:ext cx="0" cy="5499280"/>
              </a:xfrm>
              <a:prstGeom prst="straightConnector1">
                <a:avLst/>
              </a:prstGeom>
              <a:noFill/>
              <a:ln cap="flat" cmpd="sng" w="9525">
                <a:solidFill>
                  <a:schemeClr val="accent3"/>
                </a:solidFill>
                <a:prstDash val="solid"/>
                <a:miter lim="800000"/>
                <a:headEnd len="sm" w="sm" type="none"/>
                <a:tailEnd len="sm" w="sm" type="none"/>
              </a:ln>
            </p:spPr>
          </p:cxnSp>
          <p:grpSp>
            <p:nvGrpSpPr>
              <p:cNvPr id="59" name="Google Shape;59;p2"/>
              <p:cNvGrpSpPr/>
              <p:nvPr/>
            </p:nvGrpSpPr>
            <p:grpSpPr>
              <a:xfrm>
                <a:off x="5844999" y="1092617"/>
                <a:ext cx="211511" cy="5491682"/>
                <a:chOff x="4437205" y="1522159"/>
                <a:chExt cx="182880" cy="4748311"/>
              </a:xfrm>
            </p:grpSpPr>
            <p:cxnSp>
              <p:nvCxnSpPr>
                <p:cNvPr id="60" name="Google Shape;60;p2"/>
                <p:cNvCxnSpPr/>
                <p:nvPr/>
              </p:nvCxnSpPr>
              <p:spPr>
                <a:xfrm>
                  <a:off x="4528645" y="6179030"/>
                  <a:ext cx="0" cy="182880"/>
                </a:xfrm>
                <a:prstGeom prst="straightConnector1">
                  <a:avLst/>
                </a:prstGeom>
                <a:noFill/>
                <a:ln cap="flat" cmpd="sng" w="9525">
                  <a:solidFill>
                    <a:schemeClr val="accent3"/>
                  </a:solidFill>
                  <a:prstDash val="solid"/>
                  <a:miter lim="800000"/>
                  <a:headEnd len="sm" w="sm" type="none"/>
                  <a:tailEnd len="sm" w="sm" type="none"/>
                </a:ln>
              </p:spPr>
            </p:cxnSp>
            <p:cxnSp>
              <p:nvCxnSpPr>
                <p:cNvPr id="61" name="Google Shape;61;p2"/>
                <p:cNvCxnSpPr/>
                <p:nvPr/>
              </p:nvCxnSpPr>
              <p:spPr>
                <a:xfrm>
                  <a:off x="4528645" y="1430719"/>
                  <a:ext cx="0" cy="182880"/>
                </a:xfrm>
                <a:prstGeom prst="straightConnector1">
                  <a:avLst/>
                </a:prstGeom>
                <a:noFill/>
                <a:ln cap="flat" cmpd="sng" w="9525">
                  <a:solidFill>
                    <a:schemeClr val="accent3"/>
                  </a:solidFill>
                  <a:prstDash val="solid"/>
                  <a:miter lim="800000"/>
                  <a:headEnd len="sm" w="sm" type="none"/>
                  <a:tailEnd len="sm" w="sm" type="none"/>
                </a:ln>
              </p:spPr>
            </p:cxnSp>
          </p:grpSp>
        </p:grpSp>
        <p:grpSp>
          <p:nvGrpSpPr>
            <p:cNvPr id="62" name="Google Shape;62;p2"/>
            <p:cNvGrpSpPr/>
            <p:nvPr/>
          </p:nvGrpSpPr>
          <p:grpSpPr>
            <a:xfrm>
              <a:off x="3416425" y="1171104"/>
              <a:ext cx="2746521" cy="1160226"/>
              <a:chOff x="3416425" y="1171105"/>
              <a:chExt cx="2746521" cy="1160226"/>
            </a:xfrm>
          </p:grpSpPr>
          <p:grpSp>
            <p:nvGrpSpPr>
              <p:cNvPr id="63" name="Google Shape;63;p2"/>
              <p:cNvGrpSpPr/>
              <p:nvPr/>
            </p:nvGrpSpPr>
            <p:grpSpPr>
              <a:xfrm>
                <a:off x="4935648" y="1171104"/>
                <a:ext cx="1227298" cy="1160226"/>
                <a:chOff x="4935648" y="1171105"/>
                <a:chExt cx="1227298" cy="1160226"/>
              </a:xfrm>
            </p:grpSpPr>
            <p:grpSp>
              <p:nvGrpSpPr>
                <p:cNvPr id="64" name="Google Shape;64;p2"/>
                <p:cNvGrpSpPr/>
                <p:nvPr/>
              </p:nvGrpSpPr>
              <p:grpSpPr>
                <a:xfrm>
                  <a:off x="5515444" y="1703803"/>
                  <a:ext cx="647502" cy="120714"/>
                  <a:chOff x="4136764" y="2147738"/>
                  <a:chExt cx="434264" cy="80960"/>
                </a:xfrm>
              </p:grpSpPr>
              <p:cxnSp>
                <p:nvCxnSpPr>
                  <p:cNvPr id="65" name="Google Shape;65;p2"/>
                  <p:cNvCxnSpPr/>
                  <p:nvPr/>
                </p:nvCxnSpPr>
                <p:spPr>
                  <a:xfrm rot="10800000">
                    <a:off x="4136764" y="2188218"/>
                    <a:ext cx="365760" cy="0"/>
                  </a:xfrm>
                  <a:prstGeom prst="straightConnector1">
                    <a:avLst/>
                  </a:prstGeom>
                  <a:noFill/>
                  <a:ln cap="flat" cmpd="sng" w="9525">
                    <a:solidFill>
                      <a:schemeClr val="accent3"/>
                    </a:solidFill>
                    <a:prstDash val="solid"/>
                    <a:miter lim="800000"/>
                    <a:headEnd len="sm" w="sm" type="none"/>
                    <a:tailEnd len="sm" w="sm" type="none"/>
                  </a:ln>
                </p:spPr>
              </p:cxnSp>
              <p:sp>
                <p:nvSpPr>
                  <p:cNvPr id="66" name="Google Shape;66;p2"/>
                  <p:cNvSpPr/>
                  <p:nvPr/>
                </p:nvSpPr>
                <p:spPr>
                  <a:xfrm>
                    <a:off x="4490068" y="2147738"/>
                    <a:ext cx="80960" cy="80960"/>
                  </a:xfrm>
                  <a:prstGeom prst="flowChartConnector">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grpSp>
            <p:grpSp>
              <p:nvGrpSpPr>
                <p:cNvPr id="67" name="Google Shape;67;p2"/>
                <p:cNvGrpSpPr/>
                <p:nvPr/>
              </p:nvGrpSpPr>
              <p:grpSpPr>
                <a:xfrm>
                  <a:off x="4935648" y="1758916"/>
                  <a:ext cx="580184" cy="572414"/>
                  <a:chOff x="3747909" y="2184701"/>
                  <a:chExt cx="389115" cy="383904"/>
                </a:xfrm>
              </p:grpSpPr>
              <p:cxnSp>
                <p:nvCxnSpPr>
                  <p:cNvPr id="68" name="Google Shape;68;p2"/>
                  <p:cNvCxnSpPr/>
                  <p:nvPr/>
                </p:nvCxnSpPr>
                <p:spPr>
                  <a:xfrm flipH="1" rot="10800000">
                    <a:off x="3747910" y="2500457"/>
                    <a:ext cx="1" cy="68148"/>
                  </a:xfrm>
                  <a:prstGeom prst="straightConnector1">
                    <a:avLst/>
                  </a:prstGeom>
                  <a:noFill/>
                  <a:ln cap="flat" cmpd="sng" w="9525">
                    <a:solidFill>
                      <a:schemeClr val="accent1"/>
                    </a:solidFill>
                    <a:prstDash val="solid"/>
                    <a:miter lim="800000"/>
                    <a:headEnd len="sm" w="sm" type="none"/>
                    <a:tailEnd len="sm" w="sm" type="none"/>
                  </a:ln>
                </p:spPr>
              </p:cxnSp>
              <p:sp>
                <p:nvSpPr>
                  <p:cNvPr id="69" name="Google Shape;69;p2"/>
                  <p:cNvSpPr/>
                  <p:nvPr/>
                </p:nvSpPr>
                <p:spPr>
                  <a:xfrm>
                    <a:off x="3747909" y="2184701"/>
                    <a:ext cx="389115" cy="383714"/>
                  </a:xfrm>
                  <a:custGeom>
                    <a:rect b="b" l="l" r="r" t="t"/>
                    <a:pathLst>
                      <a:path extrusionOk="0" h="456193" w="462614">
                        <a:moveTo>
                          <a:pt x="462614" y="0"/>
                        </a:moveTo>
                        <a:lnTo>
                          <a:pt x="453921" y="86237"/>
                        </a:lnTo>
                        <a:cubicBezTo>
                          <a:pt x="410717" y="297370"/>
                          <a:pt x="223906" y="456193"/>
                          <a:pt x="0" y="456193"/>
                        </a:cubicBezTo>
                      </a:path>
                    </a:pathLst>
                  </a:custGeom>
                  <a:no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grpSp>
            <p:cxnSp>
              <p:nvCxnSpPr>
                <p:cNvPr id="70" name="Google Shape;70;p2"/>
                <p:cNvCxnSpPr/>
                <p:nvPr/>
              </p:nvCxnSpPr>
              <p:spPr>
                <a:xfrm rot="-5400000">
                  <a:off x="4896849" y="1216976"/>
                  <a:ext cx="91743" cy="0"/>
                </a:xfrm>
                <a:prstGeom prst="straightConnector1">
                  <a:avLst/>
                </a:prstGeom>
                <a:noFill/>
                <a:ln cap="flat" cmpd="sng" w="9525">
                  <a:solidFill>
                    <a:schemeClr val="accent1"/>
                  </a:solidFill>
                  <a:prstDash val="solid"/>
                  <a:miter lim="800000"/>
                  <a:headEnd len="sm" w="sm" type="none"/>
                  <a:tailEnd len="sm" w="sm" type="none"/>
                </a:ln>
              </p:spPr>
            </p:cxnSp>
          </p:grpSp>
          <p:grpSp>
            <p:nvGrpSpPr>
              <p:cNvPr id="71" name="Google Shape;71;p2"/>
              <p:cNvGrpSpPr/>
              <p:nvPr/>
            </p:nvGrpSpPr>
            <p:grpSpPr>
              <a:xfrm>
                <a:off x="3416425" y="1272478"/>
                <a:ext cx="2002696" cy="967984"/>
                <a:chOff x="3416425" y="1272478"/>
                <a:chExt cx="2002696" cy="967984"/>
              </a:xfrm>
            </p:grpSpPr>
            <p:cxnSp>
              <p:nvCxnSpPr>
                <p:cNvPr id="72" name="Google Shape;72;p2"/>
                <p:cNvCxnSpPr/>
                <p:nvPr/>
              </p:nvCxnSpPr>
              <p:spPr>
                <a:xfrm rot="10800000">
                  <a:off x="3416425" y="1756470"/>
                  <a:ext cx="1059708" cy="0"/>
                </a:xfrm>
                <a:prstGeom prst="straightConnector1">
                  <a:avLst/>
                </a:prstGeom>
                <a:noFill/>
                <a:ln cap="flat" cmpd="sng" w="9525">
                  <a:solidFill>
                    <a:schemeClr val="accent3"/>
                  </a:solidFill>
                  <a:prstDash val="solid"/>
                  <a:miter lim="800000"/>
                  <a:headEnd len="sm" w="sm" type="none"/>
                  <a:tailEnd len="med" w="med" type="oval"/>
                </a:ln>
              </p:spPr>
            </p:cxnSp>
            <p:sp>
              <p:nvSpPr>
                <p:cNvPr id="73" name="Google Shape;73;p2"/>
                <p:cNvSpPr/>
                <p:nvPr/>
              </p:nvSpPr>
              <p:spPr>
                <a:xfrm flipH="1">
                  <a:off x="4451134" y="1272478"/>
                  <a:ext cx="967987" cy="967984"/>
                </a:xfrm>
                <a:prstGeom prst="flowChartConnector">
                  <a:avLst/>
                </a:prstGeom>
                <a:solidFill>
                  <a:schemeClr val="accent3"/>
                </a:solid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74" name="Google Shape;74;p2"/>
                <p:cNvSpPr txBox="1"/>
                <p:nvPr/>
              </p:nvSpPr>
              <p:spPr>
                <a:xfrm>
                  <a:off x="4698524" y="1556415"/>
                  <a:ext cx="473207" cy="40011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01</a:t>
                  </a:r>
                  <a:endParaRPr/>
                </a:p>
              </p:txBody>
            </p:sp>
          </p:grpSp>
        </p:grpSp>
        <p:grpSp>
          <p:nvGrpSpPr>
            <p:cNvPr id="75" name="Google Shape;75;p2"/>
            <p:cNvGrpSpPr/>
            <p:nvPr/>
          </p:nvGrpSpPr>
          <p:grpSpPr>
            <a:xfrm>
              <a:off x="6139558" y="2198941"/>
              <a:ext cx="2639936" cy="1160225"/>
              <a:chOff x="6139558" y="2198941"/>
              <a:chExt cx="2639936" cy="1160225"/>
            </a:xfrm>
          </p:grpSpPr>
          <p:cxnSp>
            <p:nvCxnSpPr>
              <p:cNvPr id="76" name="Google Shape;76;p2"/>
              <p:cNvCxnSpPr/>
              <p:nvPr/>
            </p:nvCxnSpPr>
            <p:spPr>
              <a:xfrm>
                <a:off x="6139558" y="2791998"/>
                <a:ext cx="545361" cy="0"/>
              </a:xfrm>
              <a:prstGeom prst="straightConnector1">
                <a:avLst/>
              </a:prstGeom>
              <a:noFill/>
              <a:ln cap="flat" cmpd="sng" w="9525">
                <a:solidFill>
                  <a:schemeClr val="accent3"/>
                </a:solidFill>
                <a:prstDash val="solid"/>
                <a:miter lim="800000"/>
                <a:headEnd len="sm" w="sm" type="none"/>
                <a:tailEnd len="sm" w="sm" type="none"/>
              </a:ln>
            </p:spPr>
          </p:cxnSp>
          <p:grpSp>
            <p:nvGrpSpPr>
              <p:cNvPr id="77" name="Google Shape;77;p2"/>
              <p:cNvGrpSpPr/>
              <p:nvPr/>
            </p:nvGrpSpPr>
            <p:grpSpPr>
              <a:xfrm>
                <a:off x="6684535" y="2198941"/>
                <a:ext cx="2094959" cy="1160225"/>
                <a:chOff x="6684535" y="2198941"/>
                <a:chExt cx="2094959" cy="1160225"/>
              </a:xfrm>
            </p:grpSpPr>
            <p:cxnSp>
              <p:nvCxnSpPr>
                <p:cNvPr id="78" name="Google Shape;78;p2"/>
                <p:cNvCxnSpPr/>
                <p:nvPr/>
              </p:nvCxnSpPr>
              <p:spPr>
                <a:xfrm>
                  <a:off x="7718790" y="2784307"/>
                  <a:ext cx="1060704" cy="0"/>
                </a:xfrm>
                <a:prstGeom prst="straightConnector1">
                  <a:avLst/>
                </a:prstGeom>
                <a:noFill/>
                <a:ln cap="flat" cmpd="sng" w="9525">
                  <a:solidFill>
                    <a:schemeClr val="accent3"/>
                  </a:solidFill>
                  <a:prstDash val="solid"/>
                  <a:miter lim="800000"/>
                  <a:headEnd len="sm" w="sm" type="none"/>
                  <a:tailEnd len="med" w="med" type="oval"/>
                </a:ln>
              </p:spPr>
            </p:cxnSp>
            <p:grpSp>
              <p:nvGrpSpPr>
                <p:cNvPr id="79" name="Google Shape;79;p2"/>
                <p:cNvGrpSpPr/>
                <p:nvPr/>
              </p:nvGrpSpPr>
              <p:grpSpPr>
                <a:xfrm>
                  <a:off x="6684535" y="2198941"/>
                  <a:ext cx="1071236" cy="1160225"/>
                  <a:chOff x="6684535" y="2198941"/>
                  <a:chExt cx="1071236" cy="1160225"/>
                </a:xfrm>
              </p:grpSpPr>
              <p:grpSp>
                <p:nvGrpSpPr>
                  <p:cNvPr id="80" name="Google Shape;80;p2"/>
                  <p:cNvGrpSpPr/>
                  <p:nvPr/>
                </p:nvGrpSpPr>
                <p:grpSpPr>
                  <a:xfrm>
                    <a:off x="6684535" y="2198941"/>
                    <a:ext cx="1071236" cy="1160225"/>
                    <a:chOff x="6684535" y="2198941"/>
                    <a:chExt cx="1071236" cy="1160225"/>
                  </a:xfrm>
                </p:grpSpPr>
                <p:grpSp>
                  <p:nvGrpSpPr>
                    <p:cNvPr id="81" name="Google Shape;81;p2"/>
                    <p:cNvGrpSpPr/>
                    <p:nvPr/>
                  </p:nvGrpSpPr>
                  <p:grpSpPr>
                    <a:xfrm flipH="1">
                      <a:off x="6684535" y="2786753"/>
                      <a:ext cx="580183" cy="572413"/>
                      <a:chOff x="3747907" y="2184701"/>
                      <a:chExt cx="389115" cy="383904"/>
                    </a:xfrm>
                  </p:grpSpPr>
                  <p:cxnSp>
                    <p:nvCxnSpPr>
                      <p:cNvPr id="82" name="Google Shape;82;p2"/>
                      <p:cNvCxnSpPr/>
                      <p:nvPr/>
                    </p:nvCxnSpPr>
                    <p:spPr>
                      <a:xfrm flipH="1" rot="10800000">
                        <a:off x="3747910" y="2500457"/>
                        <a:ext cx="1" cy="68148"/>
                      </a:xfrm>
                      <a:prstGeom prst="straightConnector1">
                        <a:avLst/>
                      </a:prstGeom>
                      <a:noFill/>
                      <a:ln cap="flat" cmpd="sng" w="9525">
                        <a:solidFill>
                          <a:schemeClr val="accent1"/>
                        </a:solidFill>
                        <a:prstDash val="solid"/>
                        <a:miter lim="800000"/>
                        <a:headEnd len="sm" w="sm" type="none"/>
                        <a:tailEnd len="sm" w="sm" type="none"/>
                      </a:ln>
                    </p:spPr>
                  </p:cxnSp>
                  <p:sp>
                    <p:nvSpPr>
                      <p:cNvPr id="83" name="Google Shape;83;p2"/>
                      <p:cNvSpPr/>
                      <p:nvPr/>
                    </p:nvSpPr>
                    <p:spPr>
                      <a:xfrm>
                        <a:off x="3747907" y="2184701"/>
                        <a:ext cx="389115" cy="383714"/>
                      </a:xfrm>
                      <a:custGeom>
                        <a:rect b="b" l="l" r="r" t="t"/>
                        <a:pathLst>
                          <a:path extrusionOk="0" h="456193" w="462614">
                            <a:moveTo>
                              <a:pt x="462614" y="0"/>
                            </a:moveTo>
                            <a:lnTo>
                              <a:pt x="453921" y="86237"/>
                            </a:lnTo>
                            <a:cubicBezTo>
                              <a:pt x="410717" y="297370"/>
                              <a:pt x="223906" y="456193"/>
                              <a:pt x="0" y="456193"/>
                            </a:cubicBezTo>
                          </a:path>
                        </a:pathLst>
                      </a:custGeom>
                      <a:no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grpSp>
                <p:cxnSp>
                  <p:nvCxnSpPr>
                    <p:cNvPr id="84" name="Google Shape;84;p2"/>
                    <p:cNvCxnSpPr/>
                    <p:nvPr/>
                  </p:nvCxnSpPr>
                  <p:spPr>
                    <a:xfrm rot="-5400000">
                      <a:off x="7219022" y="2244812"/>
                      <a:ext cx="91743" cy="0"/>
                    </a:xfrm>
                    <a:prstGeom prst="straightConnector1">
                      <a:avLst/>
                    </a:prstGeom>
                    <a:noFill/>
                    <a:ln cap="flat" cmpd="sng" w="9525">
                      <a:solidFill>
                        <a:schemeClr val="accent1"/>
                      </a:solidFill>
                      <a:prstDash val="solid"/>
                      <a:miter lim="800000"/>
                      <a:headEnd len="sm" w="sm" type="none"/>
                      <a:tailEnd len="sm" w="sm" type="none"/>
                    </a:ln>
                  </p:spPr>
                </p:cxnSp>
                <p:sp>
                  <p:nvSpPr>
                    <p:cNvPr id="85" name="Google Shape;85;p2"/>
                    <p:cNvSpPr/>
                    <p:nvPr/>
                  </p:nvSpPr>
                  <p:spPr>
                    <a:xfrm flipH="1">
                      <a:off x="6787784" y="2284736"/>
                      <a:ext cx="967987" cy="967984"/>
                    </a:xfrm>
                    <a:prstGeom prst="flowChartConnector">
                      <a:avLst/>
                    </a:prstGeom>
                    <a:solidFill>
                      <a:schemeClr val="accent3"/>
                    </a:solid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grpSp>
              <p:sp>
                <p:nvSpPr>
                  <p:cNvPr id="86" name="Google Shape;86;p2"/>
                  <p:cNvSpPr txBox="1"/>
                  <p:nvPr/>
                </p:nvSpPr>
                <p:spPr>
                  <a:xfrm>
                    <a:off x="7035174" y="2568672"/>
                    <a:ext cx="473206" cy="40011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02</a:t>
                    </a:r>
                    <a:endParaRPr/>
                  </a:p>
                </p:txBody>
              </p:sp>
            </p:grpSp>
          </p:grpSp>
        </p:grpSp>
        <p:grpSp>
          <p:nvGrpSpPr>
            <p:cNvPr id="87" name="Google Shape;87;p2"/>
            <p:cNvGrpSpPr/>
            <p:nvPr/>
          </p:nvGrpSpPr>
          <p:grpSpPr>
            <a:xfrm>
              <a:off x="5515444" y="3759477"/>
              <a:ext cx="647502" cy="120714"/>
              <a:chOff x="4136764" y="2147738"/>
              <a:chExt cx="434264" cy="80960"/>
            </a:xfrm>
          </p:grpSpPr>
          <p:cxnSp>
            <p:nvCxnSpPr>
              <p:cNvPr id="88" name="Google Shape;88;p2"/>
              <p:cNvCxnSpPr/>
              <p:nvPr/>
            </p:nvCxnSpPr>
            <p:spPr>
              <a:xfrm rot="10800000">
                <a:off x="4136764" y="2188218"/>
                <a:ext cx="365760" cy="0"/>
              </a:xfrm>
              <a:prstGeom prst="straightConnector1">
                <a:avLst/>
              </a:prstGeom>
              <a:noFill/>
              <a:ln cap="flat" cmpd="sng" w="9525">
                <a:solidFill>
                  <a:schemeClr val="accent3"/>
                </a:solidFill>
                <a:prstDash val="solid"/>
                <a:miter lim="800000"/>
                <a:headEnd len="sm" w="sm" type="none"/>
                <a:tailEnd len="sm" w="sm" type="none"/>
              </a:ln>
            </p:spPr>
          </p:cxnSp>
          <p:sp>
            <p:nvSpPr>
              <p:cNvPr id="89" name="Google Shape;89;p2"/>
              <p:cNvSpPr/>
              <p:nvPr/>
            </p:nvSpPr>
            <p:spPr>
              <a:xfrm>
                <a:off x="4490068" y="2147738"/>
                <a:ext cx="80960" cy="80960"/>
              </a:xfrm>
              <a:prstGeom prst="flowChartConnector">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grpSp>
        <p:grpSp>
          <p:nvGrpSpPr>
            <p:cNvPr id="90" name="Google Shape;90;p2"/>
            <p:cNvGrpSpPr/>
            <p:nvPr/>
          </p:nvGrpSpPr>
          <p:grpSpPr>
            <a:xfrm>
              <a:off x="4935648" y="3814590"/>
              <a:ext cx="580184" cy="572414"/>
              <a:chOff x="3747909" y="2184701"/>
              <a:chExt cx="389115" cy="383904"/>
            </a:xfrm>
          </p:grpSpPr>
          <p:cxnSp>
            <p:nvCxnSpPr>
              <p:cNvPr id="91" name="Google Shape;91;p2"/>
              <p:cNvCxnSpPr/>
              <p:nvPr/>
            </p:nvCxnSpPr>
            <p:spPr>
              <a:xfrm flipH="1" rot="10800000">
                <a:off x="3747910" y="2500457"/>
                <a:ext cx="1" cy="68148"/>
              </a:xfrm>
              <a:prstGeom prst="straightConnector1">
                <a:avLst/>
              </a:prstGeom>
              <a:noFill/>
              <a:ln cap="flat" cmpd="sng" w="9525">
                <a:solidFill>
                  <a:schemeClr val="accent1"/>
                </a:solidFill>
                <a:prstDash val="solid"/>
                <a:miter lim="800000"/>
                <a:headEnd len="sm" w="sm" type="none"/>
                <a:tailEnd len="sm" w="sm" type="none"/>
              </a:ln>
            </p:spPr>
          </p:cxnSp>
          <p:sp>
            <p:nvSpPr>
              <p:cNvPr id="92" name="Google Shape;92;p2"/>
              <p:cNvSpPr/>
              <p:nvPr/>
            </p:nvSpPr>
            <p:spPr>
              <a:xfrm>
                <a:off x="3747909" y="2184701"/>
                <a:ext cx="389115" cy="383714"/>
              </a:xfrm>
              <a:custGeom>
                <a:rect b="b" l="l" r="r" t="t"/>
                <a:pathLst>
                  <a:path extrusionOk="0" h="456193" w="462614">
                    <a:moveTo>
                      <a:pt x="462614" y="0"/>
                    </a:moveTo>
                    <a:lnTo>
                      <a:pt x="453921" y="86237"/>
                    </a:lnTo>
                    <a:cubicBezTo>
                      <a:pt x="410717" y="297370"/>
                      <a:pt x="223906" y="456193"/>
                      <a:pt x="0" y="456193"/>
                    </a:cubicBezTo>
                  </a:path>
                </a:pathLst>
              </a:custGeom>
              <a:no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grpSp>
        <p:cxnSp>
          <p:nvCxnSpPr>
            <p:cNvPr id="93" name="Google Shape;93;p2"/>
            <p:cNvCxnSpPr/>
            <p:nvPr/>
          </p:nvCxnSpPr>
          <p:spPr>
            <a:xfrm rot="-5400000">
              <a:off x="4896849" y="3272650"/>
              <a:ext cx="91743" cy="0"/>
            </a:xfrm>
            <a:prstGeom prst="straightConnector1">
              <a:avLst/>
            </a:prstGeom>
            <a:noFill/>
            <a:ln cap="flat" cmpd="sng" w="9525">
              <a:solidFill>
                <a:schemeClr val="accent1"/>
              </a:solidFill>
              <a:prstDash val="solid"/>
              <a:miter lim="800000"/>
              <a:headEnd len="sm" w="sm" type="none"/>
              <a:tailEnd len="sm" w="sm" type="none"/>
            </a:ln>
          </p:spPr>
        </p:cxnSp>
        <p:grpSp>
          <p:nvGrpSpPr>
            <p:cNvPr id="94" name="Google Shape;94;p2"/>
            <p:cNvGrpSpPr/>
            <p:nvPr/>
          </p:nvGrpSpPr>
          <p:grpSpPr>
            <a:xfrm>
              <a:off x="3416427" y="3319155"/>
              <a:ext cx="2008368" cy="967984"/>
              <a:chOff x="3416427" y="3319155"/>
              <a:chExt cx="2008368" cy="967984"/>
            </a:xfrm>
          </p:grpSpPr>
          <p:cxnSp>
            <p:nvCxnSpPr>
              <p:cNvPr id="95" name="Google Shape;95;p2"/>
              <p:cNvCxnSpPr/>
              <p:nvPr/>
            </p:nvCxnSpPr>
            <p:spPr>
              <a:xfrm rot="10800000">
                <a:off x="3416427" y="3812144"/>
                <a:ext cx="1059692" cy="2448"/>
              </a:xfrm>
              <a:prstGeom prst="straightConnector1">
                <a:avLst/>
              </a:prstGeom>
              <a:noFill/>
              <a:ln cap="flat" cmpd="sng" w="9525">
                <a:solidFill>
                  <a:schemeClr val="accent3"/>
                </a:solidFill>
                <a:prstDash val="solid"/>
                <a:miter lim="800000"/>
                <a:headEnd len="sm" w="sm" type="none"/>
                <a:tailEnd len="med" w="med" type="oval"/>
              </a:ln>
            </p:spPr>
          </p:cxnSp>
          <p:sp>
            <p:nvSpPr>
              <p:cNvPr id="96" name="Google Shape;96;p2"/>
              <p:cNvSpPr/>
              <p:nvPr/>
            </p:nvSpPr>
            <p:spPr>
              <a:xfrm flipH="1">
                <a:off x="4456808" y="3319155"/>
                <a:ext cx="967987" cy="967984"/>
              </a:xfrm>
              <a:prstGeom prst="flowChartConnector">
                <a:avLst/>
              </a:prstGeom>
              <a:solidFill>
                <a:schemeClr val="accent3"/>
              </a:solid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97" name="Google Shape;97;p2"/>
              <p:cNvSpPr txBox="1"/>
              <p:nvPr/>
            </p:nvSpPr>
            <p:spPr>
              <a:xfrm>
                <a:off x="4704198" y="3603092"/>
                <a:ext cx="473206" cy="40011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03</a:t>
                </a:r>
                <a:endParaRPr/>
              </a:p>
            </p:txBody>
          </p:sp>
        </p:grpSp>
        <p:grpSp>
          <p:nvGrpSpPr>
            <p:cNvPr id="98" name="Google Shape;98;p2"/>
            <p:cNvGrpSpPr/>
            <p:nvPr/>
          </p:nvGrpSpPr>
          <p:grpSpPr>
            <a:xfrm>
              <a:off x="6141978" y="4254616"/>
              <a:ext cx="2632677" cy="1160224"/>
              <a:chOff x="6141978" y="4254616"/>
              <a:chExt cx="2632677" cy="1160224"/>
            </a:xfrm>
          </p:grpSpPr>
          <p:cxnSp>
            <p:nvCxnSpPr>
              <p:cNvPr id="99" name="Google Shape;99;p2"/>
              <p:cNvCxnSpPr/>
              <p:nvPr/>
            </p:nvCxnSpPr>
            <p:spPr>
              <a:xfrm>
                <a:off x="6141978" y="4847672"/>
                <a:ext cx="545361" cy="0"/>
              </a:xfrm>
              <a:prstGeom prst="straightConnector1">
                <a:avLst/>
              </a:prstGeom>
              <a:noFill/>
              <a:ln cap="flat" cmpd="sng" w="9525">
                <a:solidFill>
                  <a:schemeClr val="accent3"/>
                </a:solidFill>
                <a:prstDash val="solid"/>
                <a:miter lim="800000"/>
                <a:headEnd len="sm" w="sm" type="none"/>
                <a:tailEnd len="sm" w="sm" type="none"/>
              </a:ln>
            </p:spPr>
          </p:cxnSp>
          <p:grpSp>
            <p:nvGrpSpPr>
              <p:cNvPr id="100" name="Google Shape;100;p2"/>
              <p:cNvGrpSpPr/>
              <p:nvPr/>
            </p:nvGrpSpPr>
            <p:grpSpPr>
              <a:xfrm>
                <a:off x="6686951" y="4254616"/>
                <a:ext cx="2087704" cy="1160224"/>
                <a:chOff x="6686951" y="4254616"/>
                <a:chExt cx="2087704" cy="1160224"/>
              </a:xfrm>
            </p:grpSpPr>
            <p:cxnSp>
              <p:nvCxnSpPr>
                <p:cNvPr id="101" name="Google Shape;101;p2"/>
                <p:cNvCxnSpPr/>
                <p:nvPr/>
              </p:nvCxnSpPr>
              <p:spPr>
                <a:xfrm>
                  <a:off x="7713951" y="4839981"/>
                  <a:ext cx="1060704" cy="0"/>
                </a:xfrm>
                <a:prstGeom prst="straightConnector1">
                  <a:avLst/>
                </a:prstGeom>
                <a:noFill/>
                <a:ln cap="flat" cmpd="sng" w="9525">
                  <a:solidFill>
                    <a:schemeClr val="accent3"/>
                  </a:solidFill>
                  <a:prstDash val="solid"/>
                  <a:miter lim="800000"/>
                  <a:headEnd len="sm" w="sm" type="none"/>
                  <a:tailEnd len="med" w="med" type="oval"/>
                </a:ln>
              </p:spPr>
            </p:cxnSp>
            <p:grpSp>
              <p:nvGrpSpPr>
                <p:cNvPr id="102" name="Google Shape;102;p2"/>
                <p:cNvGrpSpPr/>
                <p:nvPr/>
              </p:nvGrpSpPr>
              <p:grpSpPr>
                <a:xfrm>
                  <a:off x="6686951" y="4254616"/>
                  <a:ext cx="1068938" cy="1160224"/>
                  <a:chOff x="6686951" y="4254616"/>
                  <a:chExt cx="1068938" cy="1160224"/>
                </a:xfrm>
              </p:grpSpPr>
              <p:grpSp>
                <p:nvGrpSpPr>
                  <p:cNvPr id="103" name="Google Shape;103;p2"/>
                  <p:cNvGrpSpPr/>
                  <p:nvPr/>
                </p:nvGrpSpPr>
                <p:grpSpPr>
                  <a:xfrm>
                    <a:off x="6686951" y="4254616"/>
                    <a:ext cx="1068938" cy="1160224"/>
                    <a:chOff x="6686951" y="4254616"/>
                    <a:chExt cx="1068938" cy="1160224"/>
                  </a:xfrm>
                </p:grpSpPr>
                <p:grpSp>
                  <p:nvGrpSpPr>
                    <p:cNvPr id="104" name="Google Shape;104;p2"/>
                    <p:cNvGrpSpPr/>
                    <p:nvPr/>
                  </p:nvGrpSpPr>
                  <p:grpSpPr>
                    <a:xfrm flipH="1">
                      <a:off x="6686951" y="4842427"/>
                      <a:ext cx="580183" cy="572413"/>
                      <a:chOff x="3747909" y="2184701"/>
                      <a:chExt cx="389115" cy="383904"/>
                    </a:xfrm>
                  </p:grpSpPr>
                  <p:cxnSp>
                    <p:nvCxnSpPr>
                      <p:cNvPr id="105" name="Google Shape;105;p2"/>
                      <p:cNvCxnSpPr/>
                      <p:nvPr/>
                    </p:nvCxnSpPr>
                    <p:spPr>
                      <a:xfrm flipH="1" rot="10800000">
                        <a:off x="3747910" y="2500457"/>
                        <a:ext cx="1" cy="68148"/>
                      </a:xfrm>
                      <a:prstGeom prst="straightConnector1">
                        <a:avLst/>
                      </a:prstGeom>
                      <a:noFill/>
                      <a:ln cap="flat" cmpd="sng" w="9525">
                        <a:solidFill>
                          <a:schemeClr val="accent1"/>
                        </a:solidFill>
                        <a:prstDash val="solid"/>
                        <a:miter lim="800000"/>
                        <a:headEnd len="sm" w="sm" type="none"/>
                        <a:tailEnd len="sm" w="sm" type="none"/>
                      </a:ln>
                    </p:spPr>
                  </p:cxnSp>
                  <p:sp>
                    <p:nvSpPr>
                      <p:cNvPr id="106" name="Google Shape;106;p2"/>
                      <p:cNvSpPr/>
                      <p:nvPr/>
                    </p:nvSpPr>
                    <p:spPr>
                      <a:xfrm>
                        <a:off x="3747909" y="2184701"/>
                        <a:ext cx="389115" cy="383714"/>
                      </a:xfrm>
                      <a:custGeom>
                        <a:rect b="b" l="l" r="r" t="t"/>
                        <a:pathLst>
                          <a:path extrusionOk="0" h="456193" w="462614">
                            <a:moveTo>
                              <a:pt x="462614" y="0"/>
                            </a:moveTo>
                            <a:lnTo>
                              <a:pt x="453921" y="86237"/>
                            </a:lnTo>
                            <a:cubicBezTo>
                              <a:pt x="410717" y="297370"/>
                              <a:pt x="223906" y="456193"/>
                              <a:pt x="0" y="456193"/>
                            </a:cubicBezTo>
                          </a:path>
                        </a:pathLst>
                      </a:custGeom>
                      <a:no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grpSp>
                <p:cxnSp>
                  <p:nvCxnSpPr>
                    <p:cNvPr id="107" name="Google Shape;107;p2"/>
                    <p:cNvCxnSpPr/>
                    <p:nvPr/>
                  </p:nvCxnSpPr>
                  <p:spPr>
                    <a:xfrm rot="-5400000">
                      <a:off x="7219027" y="4300487"/>
                      <a:ext cx="91743" cy="0"/>
                    </a:xfrm>
                    <a:prstGeom prst="straightConnector1">
                      <a:avLst/>
                    </a:prstGeom>
                    <a:noFill/>
                    <a:ln cap="flat" cmpd="sng" w="9525">
                      <a:solidFill>
                        <a:schemeClr val="accent1"/>
                      </a:solidFill>
                      <a:prstDash val="solid"/>
                      <a:miter lim="800000"/>
                      <a:headEnd len="sm" w="sm" type="none"/>
                      <a:tailEnd len="sm" w="sm" type="none"/>
                    </a:ln>
                  </p:spPr>
                </p:cxnSp>
                <p:sp>
                  <p:nvSpPr>
                    <p:cNvPr id="108" name="Google Shape;108;p2"/>
                    <p:cNvSpPr/>
                    <p:nvPr/>
                  </p:nvSpPr>
                  <p:spPr>
                    <a:xfrm flipH="1">
                      <a:off x="6787902" y="4349550"/>
                      <a:ext cx="967987" cy="967984"/>
                    </a:xfrm>
                    <a:prstGeom prst="flowChartConnector">
                      <a:avLst/>
                    </a:prstGeom>
                    <a:solidFill>
                      <a:schemeClr val="accent3"/>
                    </a:solid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grpSp>
              <p:sp>
                <p:nvSpPr>
                  <p:cNvPr id="109" name="Google Shape;109;p2"/>
                  <p:cNvSpPr txBox="1"/>
                  <p:nvPr/>
                </p:nvSpPr>
                <p:spPr>
                  <a:xfrm>
                    <a:off x="7035293" y="4633487"/>
                    <a:ext cx="473206" cy="40011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04</a:t>
                    </a:r>
                    <a:endParaRPr/>
                  </a:p>
                </p:txBody>
              </p:sp>
            </p:grpSp>
          </p:grpSp>
        </p:grpSp>
        <p:grpSp>
          <p:nvGrpSpPr>
            <p:cNvPr id="110" name="Google Shape;110;p2"/>
            <p:cNvGrpSpPr/>
            <p:nvPr/>
          </p:nvGrpSpPr>
          <p:grpSpPr>
            <a:xfrm>
              <a:off x="3416425" y="5282453"/>
              <a:ext cx="2746519" cy="1160225"/>
              <a:chOff x="3416425" y="5282453"/>
              <a:chExt cx="2746519" cy="1160225"/>
            </a:xfrm>
          </p:grpSpPr>
          <p:grpSp>
            <p:nvGrpSpPr>
              <p:cNvPr id="111" name="Google Shape;111;p2"/>
              <p:cNvGrpSpPr/>
              <p:nvPr/>
            </p:nvGrpSpPr>
            <p:grpSpPr>
              <a:xfrm>
                <a:off x="4935646" y="5282453"/>
                <a:ext cx="1227298" cy="1160225"/>
                <a:chOff x="3747909" y="1790470"/>
                <a:chExt cx="823119" cy="778135"/>
              </a:xfrm>
            </p:grpSpPr>
            <p:grpSp>
              <p:nvGrpSpPr>
                <p:cNvPr id="112" name="Google Shape;112;p2"/>
                <p:cNvGrpSpPr/>
                <p:nvPr/>
              </p:nvGrpSpPr>
              <p:grpSpPr>
                <a:xfrm>
                  <a:off x="4136764" y="2147738"/>
                  <a:ext cx="434264" cy="80960"/>
                  <a:chOff x="4136764" y="2147738"/>
                  <a:chExt cx="434264" cy="80960"/>
                </a:xfrm>
              </p:grpSpPr>
              <p:cxnSp>
                <p:nvCxnSpPr>
                  <p:cNvPr id="113" name="Google Shape;113;p2"/>
                  <p:cNvCxnSpPr/>
                  <p:nvPr/>
                </p:nvCxnSpPr>
                <p:spPr>
                  <a:xfrm rot="10800000">
                    <a:off x="4136764" y="2188218"/>
                    <a:ext cx="365760" cy="0"/>
                  </a:xfrm>
                  <a:prstGeom prst="straightConnector1">
                    <a:avLst/>
                  </a:prstGeom>
                  <a:noFill/>
                  <a:ln cap="flat" cmpd="sng" w="9525">
                    <a:solidFill>
                      <a:schemeClr val="accent3"/>
                    </a:solidFill>
                    <a:prstDash val="solid"/>
                    <a:miter lim="800000"/>
                    <a:headEnd len="sm" w="sm" type="none"/>
                    <a:tailEnd len="sm" w="sm" type="none"/>
                  </a:ln>
                </p:spPr>
              </p:cxnSp>
              <p:sp>
                <p:nvSpPr>
                  <p:cNvPr id="114" name="Google Shape;114;p2"/>
                  <p:cNvSpPr/>
                  <p:nvPr/>
                </p:nvSpPr>
                <p:spPr>
                  <a:xfrm>
                    <a:off x="4490068" y="2147738"/>
                    <a:ext cx="80960" cy="80960"/>
                  </a:xfrm>
                  <a:prstGeom prst="flowChartConnector">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grpSp>
            <p:grpSp>
              <p:nvGrpSpPr>
                <p:cNvPr id="115" name="Google Shape;115;p2"/>
                <p:cNvGrpSpPr/>
                <p:nvPr/>
              </p:nvGrpSpPr>
              <p:grpSpPr>
                <a:xfrm>
                  <a:off x="3747909" y="2184701"/>
                  <a:ext cx="389115" cy="383904"/>
                  <a:chOff x="3747909" y="2184701"/>
                  <a:chExt cx="389115" cy="383904"/>
                </a:xfrm>
              </p:grpSpPr>
              <p:cxnSp>
                <p:nvCxnSpPr>
                  <p:cNvPr id="116" name="Google Shape;116;p2"/>
                  <p:cNvCxnSpPr/>
                  <p:nvPr/>
                </p:nvCxnSpPr>
                <p:spPr>
                  <a:xfrm flipH="1" rot="10800000">
                    <a:off x="3747910" y="2500457"/>
                    <a:ext cx="1" cy="68148"/>
                  </a:xfrm>
                  <a:prstGeom prst="straightConnector1">
                    <a:avLst/>
                  </a:prstGeom>
                  <a:noFill/>
                  <a:ln cap="flat" cmpd="sng" w="9525">
                    <a:solidFill>
                      <a:schemeClr val="accent1"/>
                    </a:solidFill>
                    <a:prstDash val="solid"/>
                    <a:miter lim="800000"/>
                    <a:headEnd len="sm" w="sm" type="none"/>
                    <a:tailEnd len="sm" w="sm" type="none"/>
                  </a:ln>
                </p:spPr>
              </p:cxnSp>
              <p:sp>
                <p:nvSpPr>
                  <p:cNvPr id="117" name="Google Shape;117;p2"/>
                  <p:cNvSpPr/>
                  <p:nvPr/>
                </p:nvSpPr>
                <p:spPr>
                  <a:xfrm>
                    <a:off x="3747909" y="2184701"/>
                    <a:ext cx="389115" cy="383714"/>
                  </a:xfrm>
                  <a:custGeom>
                    <a:rect b="b" l="l" r="r" t="t"/>
                    <a:pathLst>
                      <a:path extrusionOk="0" h="456193" w="462614">
                        <a:moveTo>
                          <a:pt x="462614" y="0"/>
                        </a:moveTo>
                        <a:lnTo>
                          <a:pt x="453921" y="86237"/>
                        </a:lnTo>
                        <a:cubicBezTo>
                          <a:pt x="410717" y="297370"/>
                          <a:pt x="223906" y="456193"/>
                          <a:pt x="0" y="456193"/>
                        </a:cubicBezTo>
                      </a:path>
                    </a:pathLst>
                  </a:custGeom>
                  <a:no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grpSp>
            <p:cxnSp>
              <p:nvCxnSpPr>
                <p:cNvPr id="118" name="Google Shape;118;p2"/>
                <p:cNvCxnSpPr/>
                <p:nvPr/>
              </p:nvCxnSpPr>
              <p:spPr>
                <a:xfrm rot="-5400000">
                  <a:off x="3721888" y="1821235"/>
                  <a:ext cx="61530" cy="0"/>
                </a:xfrm>
                <a:prstGeom prst="straightConnector1">
                  <a:avLst/>
                </a:prstGeom>
                <a:noFill/>
                <a:ln cap="flat" cmpd="sng" w="9525">
                  <a:solidFill>
                    <a:schemeClr val="accent1"/>
                  </a:solidFill>
                  <a:prstDash val="solid"/>
                  <a:miter lim="800000"/>
                  <a:headEnd len="sm" w="sm" type="none"/>
                  <a:tailEnd len="sm" w="sm" type="none"/>
                </a:ln>
              </p:spPr>
            </p:cxnSp>
          </p:grpSp>
          <p:grpSp>
            <p:nvGrpSpPr>
              <p:cNvPr id="119" name="Google Shape;119;p2"/>
              <p:cNvGrpSpPr/>
              <p:nvPr/>
            </p:nvGrpSpPr>
            <p:grpSpPr>
              <a:xfrm>
                <a:off x="3416425" y="5376851"/>
                <a:ext cx="2001295" cy="967984"/>
                <a:chOff x="3416425" y="5376851"/>
                <a:chExt cx="2001295" cy="967984"/>
              </a:xfrm>
            </p:grpSpPr>
            <p:cxnSp>
              <p:nvCxnSpPr>
                <p:cNvPr id="120" name="Google Shape;120;p2"/>
                <p:cNvCxnSpPr/>
                <p:nvPr/>
              </p:nvCxnSpPr>
              <p:spPr>
                <a:xfrm rot="10800000">
                  <a:off x="3416425" y="5867819"/>
                  <a:ext cx="1059708" cy="0"/>
                </a:xfrm>
                <a:prstGeom prst="straightConnector1">
                  <a:avLst/>
                </a:prstGeom>
                <a:noFill/>
                <a:ln cap="flat" cmpd="sng" w="9525">
                  <a:solidFill>
                    <a:schemeClr val="accent3"/>
                  </a:solidFill>
                  <a:prstDash val="solid"/>
                  <a:miter lim="800000"/>
                  <a:headEnd len="sm" w="sm" type="none"/>
                  <a:tailEnd len="med" w="med" type="oval"/>
                </a:ln>
              </p:spPr>
            </p:cxnSp>
            <p:sp>
              <p:nvSpPr>
                <p:cNvPr id="121" name="Google Shape;121;p2"/>
                <p:cNvSpPr/>
                <p:nvPr/>
              </p:nvSpPr>
              <p:spPr>
                <a:xfrm flipH="1">
                  <a:off x="4449733" y="5376851"/>
                  <a:ext cx="967987" cy="967984"/>
                </a:xfrm>
                <a:prstGeom prst="flowChartConnector">
                  <a:avLst/>
                </a:prstGeom>
                <a:solidFill>
                  <a:schemeClr val="accent3"/>
                </a:solid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22" name="Google Shape;122;p2"/>
                <p:cNvSpPr txBox="1"/>
                <p:nvPr/>
              </p:nvSpPr>
              <p:spPr>
                <a:xfrm>
                  <a:off x="4697123" y="5660788"/>
                  <a:ext cx="473206" cy="40011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05</a:t>
                  </a:r>
                  <a:endParaRPr/>
                </a:p>
              </p:txBody>
            </p:sp>
          </p:grpSp>
        </p:grpSp>
        <p:grpSp>
          <p:nvGrpSpPr>
            <p:cNvPr id="123" name="Google Shape;123;p2"/>
            <p:cNvGrpSpPr/>
            <p:nvPr/>
          </p:nvGrpSpPr>
          <p:grpSpPr>
            <a:xfrm>
              <a:off x="450849" y="1157381"/>
              <a:ext cx="2844800" cy="1166389"/>
              <a:chOff x="450849" y="1157381"/>
              <a:chExt cx="2844800" cy="1166389"/>
            </a:xfrm>
          </p:grpSpPr>
          <p:grpSp>
            <p:nvGrpSpPr>
              <p:cNvPr id="124" name="Google Shape;124;p2"/>
              <p:cNvGrpSpPr/>
              <p:nvPr/>
            </p:nvGrpSpPr>
            <p:grpSpPr>
              <a:xfrm>
                <a:off x="450849" y="1157381"/>
                <a:ext cx="2844800" cy="1166389"/>
                <a:chOff x="548914" y="1606550"/>
                <a:chExt cx="3454516" cy="902176"/>
              </a:xfrm>
            </p:grpSpPr>
            <p:sp>
              <p:nvSpPr>
                <p:cNvPr id="125" name="Google Shape;125;p2"/>
                <p:cNvSpPr/>
                <p:nvPr/>
              </p:nvSpPr>
              <p:spPr>
                <a:xfrm>
                  <a:off x="548914" y="1606550"/>
                  <a:ext cx="3454516" cy="902176"/>
                </a:xfrm>
                <a:prstGeom prst="rect">
                  <a:avLst/>
                </a:prstGeom>
                <a:no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26" name="Google Shape;126;p2"/>
                <p:cNvSpPr txBox="1"/>
                <p:nvPr/>
              </p:nvSpPr>
              <p:spPr>
                <a:xfrm>
                  <a:off x="632194" y="2032930"/>
                  <a:ext cx="3318453" cy="30947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000" u="none" cap="none" strike="noStrike">
                      <a:solidFill>
                        <a:srgbClr val="3F3F3F"/>
                      </a:solidFill>
                      <a:latin typeface="Arial"/>
                      <a:ea typeface="Arial"/>
                      <a:cs typeface="Arial"/>
                      <a:sym typeface="Arial"/>
                    </a:rPr>
                    <a:t>This slide is 100% editable. Adapt it to your needs and capture your audience’s attention.</a:t>
                  </a:r>
                  <a:endParaRPr/>
                </a:p>
              </p:txBody>
            </p:sp>
            <p:grpSp>
              <p:nvGrpSpPr>
                <p:cNvPr id="127" name="Google Shape;127;p2"/>
                <p:cNvGrpSpPr/>
                <p:nvPr/>
              </p:nvGrpSpPr>
              <p:grpSpPr>
                <a:xfrm>
                  <a:off x="549530" y="1611291"/>
                  <a:ext cx="3453281" cy="887731"/>
                  <a:chOff x="183603" y="1374158"/>
                  <a:chExt cx="4280366" cy="909379"/>
                </a:xfrm>
              </p:grpSpPr>
              <p:sp>
                <p:nvSpPr>
                  <p:cNvPr id="128" name="Google Shape;128;p2"/>
                  <p:cNvSpPr/>
                  <p:nvPr/>
                </p:nvSpPr>
                <p:spPr>
                  <a:xfrm>
                    <a:off x="183603" y="1374158"/>
                    <a:ext cx="4280366" cy="90937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29" name="Google Shape;129;p2"/>
                  <p:cNvSpPr txBox="1"/>
                  <p:nvPr/>
                </p:nvSpPr>
                <p:spPr>
                  <a:xfrm>
                    <a:off x="792596" y="1412095"/>
                    <a:ext cx="3594310" cy="780363"/>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2"/>
                      </a:buClr>
                      <a:buSzPts val="1400"/>
                      <a:buFont typeface="Arial"/>
                      <a:buNone/>
                    </a:pPr>
                    <a:r>
                      <a:rPr b="1" lang="en-US" sz="1400">
                        <a:solidFill>
                          <a:schemeClr val="lt2"/>
                        </a:solidFill>
                        <a:latin typeface="Arial"/>
                        <a:ea typeface="Arial"/>
                        <a:cs typeface="Arial"/>
                        <a:sym typeface="Arial"/>
                      </a:rPr>
                      <a:t>* Business Problem</a:t>
                    </a:r>
                    <a:endParaRPr/>
                  </a:p>
                  <a:p>
                    <a:pPr indent="0" lvl="0" marL="0" marR="0" rtl="0" algn="l">
                      <a:lnSpc>
                        <a:spcPct val="100000"/>
                      </a:lnSpc>
                      <a:spcBef>
                        <a:spcPts val="0"/>
                      </a:spcBef>
                      <a:spcAft>
                        <a:spcPts val="0"/>
                      </a:spcAft>
                      <a:buClr>
                        <a:schemeClr val="lt2"/>
                      </a:buClr>
                      <a:buSzPts val="1400"/>
                      <a:buFont typeface="Arial"/>
                      <a:buNone/>
                    </a:pPr>
                    <a:r>
                      <a:rPr b="1" lang="en-US" sz="1400">
                        <a:solidFill>
                          <a:schemeClr val="lt2"/>
                        </a:solidFill>
                        <a:latin typeface="Arial"/>
                        <a:ea typeface="Arial"/>
                        <a:cs typeface="Arial"/>
                        <a:sym typeface="Arial"/>
                      </a:rPr>
                      <a:t>* Data Collection</a:t>
                    </a:r>
                    <a:endParaRPr/>
                  </a:p>
                  <a:p>
                    <a:pPr indent="0" lvl="0" marL="0" marR="0" rtl="0" algn="l">
                      <a:lnSpc>
                        <a:spcPct val="100000"/>
                      </a:lnSpc>
                      <a:spcBef>
                        <a:spcPts val="0"/>
                      </a:spcBef>
                      <a:spcAft>
                        <a:spcPts val="0"/>
                      </a:spcAft>
                      <a:buClr>
                        <a:schemeClr val="lt2"/>
                      </a:buClr>
                      <a:buSzPts val="1400"/>
                      <a:buFont typeface="Arial"/>
                      <a:buNone/>
                    </a:pPr>
                    <a:r>
                      <a:rPr b="1" lang="en-US" sz="1400">
                        <a:solidFill>
                          <a:schemeClr val="lt2"/>
                        </a:solidFill>
                        <a:latin typeface="Arial"/>
                        <a:ea typeface="Arial"/>
                        <a:cs typeface="Arial"/>
                        <a:sym typeface="Arial"/>
                      </a:rPr>
                      <a:t>* Data set Review</a:t>
                    </a:r>
                    <a:endParaRPr/>
                  </a:p>
                  <a:p>
                    <a:pPr indent="0" lvl="0" marL="0" marR="0" rtl="0" algn="l">
                      <a:lnSpc>
                        <a:spcPct val="100000"/>
                      </a:lnSpc>
                      <a:spcBef>
                        <a:spcPts val="0"/>
                      </a:spcBef>
                      <a:spcAft>
                        <a:spcPts val="0"/>
                      </a:spcAft>
                      <a:buClr>
                        <a:schemeClr val="dk1"/>
                      </a:buClr>
                      <a:buSzPts val="1400"/>
                      <a:buFont typeface="Calibri"/>
                      <a:buNone/>
                    </a:pPr>
                    <a:r>
                      <a:t/>
                    </a:r>
                    <a:endParaRPr b="1" i="0" sz="1400" u="none" cap="none" strike="noStrike">
                      <a:solidFill>
                        <a:schemeClr val="lt2"/>
                      </a:solidFill>
                      <a:latin typeface="Arial"/>
                      <a:ea typeface="Arial"/>
                      <a:cs typeface="Arial"/>
                      <a:sym typeface="Arial"/>
                    </a:endParaRPr>
                  </a:p>
                </p:txBody>
              </p:sp>
            </p:grpSp>
          </p:grpSp>
          <p:sp>
            <p:nvSpPr>
              <p:cNvPr id="130" name="Google Shape;130;p2"/>
              <p:cNvSpPr/>
              <p:nvPr/>
            </p:nvSpPr>
            <p:spPr>
              <a:xfrm>
                <a:off x="547697" y="1209033"/>
                <a:ext cx="240186" cy="269860"/>
              </a:xfrm>
              <a:custGeom>
                <a:rect b="b" l="l" r="r" t="t"/>
                <a:pathLst>
                  <a:path extrusionOk="0" h="2388058" w="2125445">
                    <a:moveTo>
                      <a:pt x="915997" y="1412417"/>
                    </a:moveTo>
                    <a:lnTo>
                      <a:pt x="574551" y="1868971"/>
                    </a:lnTo>
                    <a:lnTo>
                      <a:pt x="593172" y="2101879"/>
                    </a:lnTo>
                    <a:lnTo>
                      <a:pt x="330690" y="2388058"/>
                    </a:lnTo>
                    <a:lnTo>
                      <a:pt x="319538" y="2102475"/>
                    </a:lnTo>
                    <a:lnTo>
                      <a:pt x="280304" y="2062148"/>
                    </a:lnTo>
                    <a:lnTo>
                      <a:pt x="0" y="2077980"/>
                    </a:lnTo>
                    <a:lnTo>
                      <a:pt x="245453" y="1800064"/>
                    </a:lnTo>
                    <a:lnTo>
                      <a:pt x="486029" y="1786124"/>
                    </a:lnTo>
                    <a:close/>
                    <a:moveTo>
                      <a:pt x="1876008" y="1110105"/>
                    </a:moveTo>
                    <a:lnTo>
                      <a:pt x="2120267" y="1110105"/>
                    </a:lnTo>
                    <a:cubicBezTo>
                      <a:pt x="2114790" y="1658966"/>
                      <a:pt x="1668193" y="2102177"/>
                      <a:pt x="1118035" y="2102177"/>
                    </a:cubicBezTo>
                    <a:cubicBezTo>
                      <a:pt x="934717" y="2102177"/>
                      <a:pt x="762948" y="2052887"/>
                      <a:pt x="615077" y="1966953"/>
                    </a:cubicBezTo>
                    <a:lnTo>
                      <a:pt x="608008" y="1878530"/>
                    </a:lnTo>
                    <a:lnTo>
                      <a:pt x="711865" y="1739621"/>
                    </a:lnTo>
                    <a:cubicBezTo>
                      <a:pt x="829265" y="1814502"/>
                      <a:pt x="968572" y="1858117"/>
                      <a:pt x="1117936" y="1858117"/>
                    </a:cubicBezTo>
                    <a:cubicBezTo>
                      <a:pt x="1532669" y="1858117"/>
                      <a:pt x="1870431" y="1523543"/>
                      <a:pt x="1876008" y="1110105"/>
                    </a:cubicBezTo>
                    <a:close/>
                    <a:moveTo>
                      <a:pt x="1518730" y="1110105"/>
                    </a:moveTo>
                    <a:lnTo>
                      <a:pt x="1823830" y="1110105"/>
                    </a:lnTo>
                    <a:cubicBezTo>
                      <a:pt x="1818253" y="1495263"/>
                      <a:pt x="1504490" y="1805840"/>
                      <a:pt x="1118037" y="1805840"/>
                    </a:cubicBezTo>
                    <a:cubicBezTo>
                      <a:pt x="980224" y="1805840"/>
                      <a:pt x="851772" y="1766208"/>
                      <a:pt x="743134" y="1697900"/>
                    </a:cubicBezTo>
                    <a:lnTo>
                      <a:pt x="926951" y="1452147"/>
                    </a:lnTo>
                    <a:cubicBezTo>
                      <a:pt x="983809" y="1483114"/>
                      <a:pt x="1048831" y="1500740"/>
                      <a:pt x="1118037" y="1500740"/>
                    </a:cubicBezTo>
                    <a:cubicBezTo>
                      <a:pt x="1335710" y="1500740"/>
                      <a:pt x="1513253" y="1326482"/>
                      <a:pt x="1518730" y="1110105"/>
                    </a:cubicBezTo>
                    <a:close/>
                    <a:moveTo>
                      <a:pt x="769720" y="1110105"/>
                    </a:moveTo>
                    <a:lnTo>
                      <a:pt x="1466451" y="1110105"/>
                    </a:lnTo>
                    <a:cubicBezTo>
                      <a:pt x="1460974" y="1297904"/>
                      <a:pt x="1307130" y="1448462"/>
                      <a:pt x="1118035" y="1448462"/>
                    </a:cubicBezTo>
                    <a:cubicBezTo>
                      <a:pt x="1087964" y="1448462"/>
                      <a:pt x="1058788" y="1444679"/>
                      <a:pt x="1030907" y="1437510"/>
                    </a:cubicBezTo>
                    <a:cubicBezTo>
                      <a:pt x="1019755" y="1434622"/>
                      <a:pt x="1008801" y="1431236"/>
                      <a:pt x="998146" y="1427352"/>
                    </a:cubicBezTo>
                    <a:cubicBezTo>
                      <a:pt x="984504" y="1422374"/>
                      <a:pt x="971360" y="1416399"/>
                      <a:pt x="958614" y="1409827"/>
                    </a:cubicBezTo>
                    <a:lnTo>
                      <a:pt x="1124409" y="1188371"/>
                    </a:lnTo>
                    <a:lnTo>
                      <a:pt x="907035" y="1377266"/>
                    </a:lnTo>
                    <a:cubicBezTo>
                      <a:pt x="903450" y="1374477"/>
                      <a:pt x="899865" y="1371790"/>
                      <a:pt x="896380" y="1368901"/>
                    </a:cubicBezTo>
                    <a:cubicBezTo>
                      <a:pt x="887717" y="1361832"/>
                      <a:pt x="879451" y="1354264"/>
                      <a:pt x="871586" y="1346397"/>
                    </a:cubicBezTo>
                    <a:cubicBezTo>
                      <a:pt x="810745" y="1285556"/>
                      <a:pt x="772408" y="1202311"/>
                      <a:pt x="769720" y="1110105"/>
                    </a:cubicBezTo>
                    <a:close/>
                    <a:moveTo>
                      <a:pt x="412243" y="1110105"/>
                    </a:moveTo>
                    <a:lnTo>
                      <a:pt x="717343" y="1110105"/>
                    </a:lnTo>
                    <a:cubicBezTo>
                      <a:pt x="720431" y="1231985"/>
                      <a:pt x="778084" y="1340522"/>
                      <a:pt x="866807" y="1412018"/>
                    </a:cubicBezTo>
                    <a:lnTo>
                      <a:pt x="634496" y="1613957"/>
                    </a:lnTo>
                    <a:cubicBezTo>
                      <a:pt x="500069" y="1487396"/>
                      <a:pt x="415131" y="1308758"/>
                      <a:pt x="412243" y="1110105"/>
                    </a:cubicBezTo>
                    <a:close/>
                    <a:moveTo>
                      <a:pt x="115806" y="1110105"/>
                    </a:moveTo>
                    <a:lnTo>
                      <a:pt x="359966" y="1110105"/>
                    </a:lnTo>
                    <a:cubicBezTo>
                      <a:pt x="362853" y="1321504"/>
                      <a:pt x="452670" y="1512190"/>
                      <a:pt x="595163" y="1648211"/>
                    </a:cubicBezTo>
                    <a:lnTo>
                      <a:pt x="473183" y="1754259"/>
                    </a:lnTo>
                    <a:lnTo>
                      <a:pt x="364347" y="1760532"/>
                    </a:lnTo>
                    <a:cubicBezTo>
                      <a:pt x="211698" y="1586574"/>
                      <a:pt x="118296" y="1359242"/>
                      <a:pt x="115806" y="1110105"/>
                    </a:cubicBezTo>
                    <a:close/>
                    <a:moveTo>
                      <a:pt x="1689899" y="152958"/>
                    </a:moveTo>
                    <a:cubicBezTo>
                      <a:pt x="1734509" y="156742"/>
                      <a:pt x="1776381" y="178773"/>
                      <a:pt x="1815365" y="219997"/>
                    </a:cubicBezTo>
                    <a:cubicBezTo>
                      <a:pt x="1892736" y="246584"/>
                      <a:pt x="1897615" y="331821"/>
                      <a:pt x="1875210" y="439262"/>
                    </a:cubicBezTo>
                    <a:cubicBezTo>
                      <a:pt x="1891740" y="453303"/>
                      <a:pt x="1892238" y="481185"/>
                      <a:pt x="1879890" y="522508"/>
                    </a:cubicBezTo>
                    <a:cubicBezTo>
                      <a:pt x="1864556" y="572993"/>
                      <a:pt x="1850317" y="586137"/>
                      <a:pt x="1836475" y="579964"/>
                    </a:cubicBezTo>
                    <a:cubicBezTo>
                      <a:pt x="1826916" y="621784"/>
                      <a:pt x="1811083" y="656139"/>
                      <a:pt x="1789774" y="683820"/>
                    </a:cubicBezTo>
                    <a:cubicBezTo>
                      <a:pt x="1846633" y="724547"/>
                      <a:pt x="1905681" y="765472"/>
                      <a:pt x="1965127" y="802217"/>
                    </a:cubicBezTo>
                    <a:cubicBezTo>
                      <a:pt x="1991216" y="818347"/>
                      <a:pt x="2017903" y="834379"/>
                      <a:pt x="2038813" y="856784"/>
                    </a:cubicBezTo>
                    <a:cubicBezTo>
                      <a:pt x="2068486" y="888548"/>
                      <a:pt x="2119171" y="1025266"/>
                      <a:pt x="2125445" y="1068481"/>
                    </a:cubicBezTo>
                    <a:cubicBezTo>
                      <a:pt x="2125344" y="1068581"/>
                      <a:pt x="2125245" y="1068581"/>
                      <a:pt x="2125245" y="1068581"/>
                    </a:cubicBezTo>
                    <a:lnTo>
                      <a:pt x="1728436" y="1068581"/>
                    </a:lnTo>
                    <a:lnTo>
                      <a:pt x="1722362" y="1053445"/>
                    </a:lnTo>
                    <a:cubicBezTo>
                      <a:pt x="1702546" y="1003459"/>
                      <a:pt x="1673270" y="937937"/>
                      <a:pt x="1646385" y="909260"/>
                    </a:cubicBezTo>
                    <a:cubicBezTo>
                      <a:pt x="1616015" y="876898"/>
                      <a:pt x="1579669" y="854494"/>
                      <a:pt x="1544618" y="832785"/>
                    </a:cubicBezTo>
                    <a:lnTo>
                      <a:pt x="1539839" y="829898"/>
                    </a:lnTo>
                    <a:cubicBezTo>
                      <a:pt x="1505485" y="808589"/>
                      <a:pt x="1468742" y="784691"/>
                      <a:pt x="1428514" y="757407"/>
                    </a:cubicBezTo>
                    <a:cubicBezTo>
                      <a:pt x="1464260" y="732514"/>
                      <a:pt x="1500208" y="707121"/>
                      <a:pt x="1535558" y="683422"/>
                    </a:cubicBezTo>
                    <a:cubicBezTo>
                      <a:pt x="1515045" y="656935"/>
                      <a:pt x="1497918" y="622183"/>
                      <a:pt x="1484674" y="579964"/>
                    </a:cubicBezTo>
                    <a:cubicBezTo>
                      <a:pt x="1469937" y="548995"/>
                      <a:pt x="1455996" y="518824"/>
                      <a:pt x="1447432" y="493233"/>
                    </a:cubicBezTo>
                    <a:cubicBezTo>
                      <a:pt x="1452113" y="476305"/>
                      <a:pt x="1457988" y="450615"/>
                      <a:pt x="1457091" y="424227"/>
                    </a:cubicBezTo>
                    <a:cubicBezTo>
                      <a:pt x="1459084" y="423629"/>
                      <a:pt x="1461174" y="423032"/>
                      <a:pt x="1463564" y="422833"/>
                    </a:cubicBezTo>
                    <a:cubicBezTo>
                      <a:pt x="1449524" y="340085"/>
                      <a:pt x="1446935" y="259130"/>
                      <a:pt x="1548005" y="195402"/>
                    </a:cubicBezTo>
                    <a:cubicBezTo>
                      <a:pt x="1597941" y="163637"/>
                      <a:pt x="1645290" y="149174"/>
                      <a:pt x="1689899" y="152958"/>
                    </a:cubicBezTo>
                    <a:close/>
                    <a:moveTo>
                      <a:pt x="582917" y="147879"/>
                    </a:moveTo>
                    <a:cubicBezTo>
                      <a:pt x="627527" y="151663"/>
                      <a:pt x="669399" y="173694"/>
                      <a:pt x="708383" y="214918"/>
                    </a:cubicBezTo>
                    <a:cubicBezTo>
                      <a:pt x="785753" y="241505"/>
                      <a:pt x="790632" y="326741"/>
                      <a:pt x="768228" y="434183"/>
                    </a:cubicBezTo>
                    <a:cubicBezTo>
                      <a:pt x="784757" y="448224"/>
                      <a:pt x="785255" y="476106"/>
                      <a:pt x="772908" y="517429"/>
                    </a:cubicBezTo>
                    <a:cubicBezTo>
                      <a:pt x="757572" y="567914"/>
                      <a:pt x="743333" y="581058"/>
                      <a:pt x="729493" y="574884"/>
                    </a:cubicBezTo>
                    <a:cubicBezTo>
                      <a:pt x="719933" y="616707"/>
                      <a:pt x="704101" y="651060"/>
                      <a:pt x="682791" y="678742"/>
                    </a:cubicBezTo>
                    <a:cubicBezTo>
                      <a:pt x="720630" y="705926"/>
                      <a:pt x="759664" y="733110"/>
                      <a:pt x="798996" y="759099"/>
                    </a:cubicBezTo>
                    <a:cubicBezTo>
                      <a:pt x="767231" y="781305"/>
                      <a:pt x="734770" y="803909"/>
                      <a:pt x="702806" y="825317"/>
                    </a:cubicBezTo>
                    <a:cubicBezTo>
                      <a:pt x="697728" y="828703"/>
                      <a:pt x="692550" y="832088"/>
                      <a:pt x="687471" y="835474"/>
                    </a:cubicBezTo>
                    <a:cubicBezTo>
                      <a:pt x="653516" y="858078"/>
                      <a:pt x="618366" y="881378"/>
                      <a:pt x="586402" y="909359"/>
                    </a:cubicBezTo>
                    <a:cubicBezTo>
                      <a:pt x="549957" y="941223"/>
                      <a:pt x="537808" y="987228"/>
                      <a:pt x="527951" y="1024270"/>
                    </a:cubicBezTo>
                    <a:lnTo>
                      <a:pt x="527353" y="1026361"/>
                    </a:lnTo>
                    <a:cubicBezTo>
                      <a:pt x="526657" y="1028751"/>
                      <a:pt x="526158" y="1030643"/>
                      <a:pt x="521279" y="1062109"/>
                    </a:cubicBezTo>
                    <a:lnTo>
                      <a:pt x="520184" y="1068680"/>
                    </a:lnTo>
                    <a:lnTo>
                      <a:pt x="120586" y="1068680"/>
                    </a:lnTo>
                    <a:cubicBezTo>
                      <a:pt x="126462" y="1028053"/>
                      <a:pt x="141995" y="930469"/>
                      <a:pt x="143090" y="926486"/>
                    </a:cubicBezTo>
                    <a:cubicBezTo>
                      <a:pt x="150061" y="900099"/>
                      <a:pt x="157230" y="871918"/>
                      <a:pt x="177942" y="853796"/>
                    </a:cubicBezTo>
                    <a:cubicBezTo>
                      <a:pt x="203931" y="831093"/>
                      <a:pt x="233506" y="812173"/>
                      <a:pt x="262183" y="793054"/>
                    </a:cubicBezTo>
                    <a:cubicBezTo>
                      <a:pt x="317148" y="756311"/>
                      <a:pt x="373509" y="715187"/>
                      <a:pt x="428574" y="678343"/>
                    </a:cubicBezTo>
                    <a:cubicBezTo>
                      <a:pt x="408062" y="651857"/>
                      <a:pt x="390935" y="617105"/>
                      <a:pt x="377691" y="574884"/>
                    </a:cubicBezTo>
                    <a:cubicBezTo>
                      <a:pt x="340251" y="496717"/>
                      <a:pt x="307789" y="422733"/>
                      <a:pt x="356580" y="417754"/>
                    </a:cubicBezTo>
                    <a:cubicBezTo>
                      <a:pt x="342541" y="335006"/>
                      <a:pt x="339952" y="254051"/>
                      <a:pt x="441021" y="190323"/>
                    </a:cubicBezTo>
                    <a:cubicBezTo>
                      <a:pt x="490958" y="158558"/>
                      <a:pt x="538307" y="144095"/>
                      <a:pt x="582917" y="147879"/>
                    </a:cubicBezTo>
                    <a:close/>
                    <a:moveTo>
                      <a:pt x="1152142" y="781"/>
                    </a:moveTo>
                    <a:cubicBezTo>
                      <a:pt x="1211489" y="5810"/>
                      <a:pt x="1267202" y="35135"/>
                      <a:pt x="1319081" y="90050"/>
                    </a:cubicBezTo>
                    <a:cubicBezTo>
                      <a:pt x="1421942" y="125400"/>
                      <a:pt x="1428415" y="238916"/>
                      <a:pt x="1398641" y="381807"/>
                    </a:cubicBezTo>
                    <a:cubicBezTo>
                      <a:pt x="1420648" y="400428"/>
                      <a:pt x="1421344" y="437570"/>
                      <a:pt x="1404915" y="492535"/>
                    </a:cubicBezTo>
                    <a:cubicBezTo>
                      <a:pt x="1384502" y="559749"/>
                      <a:pt x="1365483" y="577174"/>
                      <a:pt x="1347161" y="569010"/>
                    </a:cubicBezTo>
                    <a:cubicBezTo>
                      <a:pt x="1334415" y="624673"/>
                      <a:pt x="1313404" y="670377"/>
                      <a:pt x="1285025" y="707221"/>
                    </a:cubicBezTo>
                    <a:cubicBezTo>
                      <a:pt x="1320175" y="732413"/>
                      <a:pt x="1356023" y="757706"/>
                      <a:pt x="1392268" y="782400"/>
                    </a:cubicBezTo>
                    <a:cubicBezTo>
                      <a:pt x="1433892" y="810779"/>
                      <a:pt x="1476012" y="838561"/>
                      <a:pt x="1518332" y="864749"/>
                    </a:cubicBezTo>
                    <a:cubicBezTo>
                      <a:pt x="1552984" y="886257"/>
                      <a:pt x="1588532" y="907567"/>
                      <a:pt x="1616414" y="937340"/>
                    </a:cubicBezTo>
                    <a:cubicBezTo>
                      <a:pt x="1635731" y="958052"/>
                      <a:pt x="1661721" y="1012121"/>
                      <a:pt x="1684325" y="1068780"/>
                    </a:cubicBezTo>
                    <a:lnTo>
                      <a:pt x="1228367" y="1068780"/>
                    </a:lnTo>
                    <a:lnTo>
                      <a:pt x="1010993" y="1068780"/>
                    </a:lnTo>
                    <a:lnTo>
                      <a:pt x="561607" y="1068780"/>
                    </a:lnTo>
                    <a:cubicBezTo>
                      <a:pt x="564495" y="1050856"/>
                      <a:pt x="566586" y="1038608"/>
                      <a:pt x="566984" y="1037015"/>
                    </a:cubicBezTo>
                    <a:cubicBezTo>
                      <a:pt x="576245" y="1001964"/>
                      <a:pt x="585804" y="964425"/>
                      <a:pt x="613287" y="940327"/>
                    </a:cubicBezTo>
                    <a:cubicBezTo>
                      <a:pt x="647839" y="910056"/>
                      <a:pt x="687271" y="884963"/>
                      <a:pt x="725409" y="859471"/>
                    </a:cubicBezTo>
                    <a:cubicBezTo>
                      <a:pt x="761954" y="835076"/>
                      <a:pt x="798897" y="809186"/>
                      <a:pt x="835939" y="783296"/>
                    </a:cubicBezTo>
                    <a:cubicBezTo>
                      <a:pt x="873081" y="757307"/>
                      <a:pt x="910222" y="731418"/>
                      <a:pt x="946866" y="706822"/>
                    </a:cubicBezTo>
                    <a:cubicBezTo>
                      <a:pt x="919482" y="671473"/>
                      <a:pt x="896779" y="625270"/>
                      <a:pt x="879154" y="569109"/>
                    </a:cubicBezTo>
                    <a:cubicBezTo>
                      <a:pt x="829367" y="465053"/>
                      <a:pt x="786250" y="366573"/>
                      <a:pt x="851075" y="360000"/>
                    </a:cubicBezTo>
                    <a:cubicBezTo>
                      <a:pt x="832354" y="249770"/>
                      <a:pt x="828869" y="142129"/>
                      <a:pt x="963396" y="57290"/>
                    </a:cubicBezTo>
                    <a:cubicBezTo>
                      <a:pt x="1029813" y="15020"/>
                      <a:pt x="1092794" y="-4247"/>
                      <a:pt x="1152142" y="78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131" name="Google Shape;131;p2"/>
            <p:cNvGrpSpPr/>
            <p:nvPr/>
          </p:nvGrpSpPr>
          <p:grpSpPr>
            <a:xfrm>
              <a:off x="450850" y="3208363"/>
              <a:ext cx="2844800" cy="1179989"/>
              <a:chOff x="450850" y="3208363"/>
              <a:chExt cx="2844800" cy="1179989"/>
            </a:xfrm>
          </p:grpSpPr>
          <p:grpSp>
            <p:nvGrpSpPr>
              <p:cNvPr id="132" name="Google Shape;132;p2"/>
              <p:cNvGrpSpPr/>
              <p:nvPr/>
            </p:nvGrpSpPr>
            <p:grpSpPr>
              <a:xfrm>
                <a:off x="450850" y="3208363"/>
                <a:ext cx="2844800" cy="1179989"/>
                <a:chOff x="548914" y="1601586"/>
                <a:chExt cx="3454516" cy="912696"/>
              </a:xfrm>
            </p:grpSpPr>
            <p:sp>
              <p:nvSpPr>
                <p:cNvPr id="133" name="Google Shape;133;p2"/>
                <p:cNvSpPr/>
                <p:nvPr/>
              </p:nvSpPr>
              <p:spPr>
                <a:xfrm>
                  <a:off x="548914" y="1606550"/>
                  <a:ext cx="3454516" cy="902176"/>
                </a:xfrm>
                <a:prstGeom prst="rect">
                  <a:avLst/>
                </a:prstGeom>
                <a:no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34" name="Google Shape;134;p2"/>
                <p:cNvSpPr txBox="1"/>
                <p:nvPr/>
              </p:nvSpPr>
              <p:spPr>
                <a:xfrm>
                  <a:off x="632193" y="2040784"/>
                  <a:ext cx="3286550" cy="30947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000" u="none" cap="none" strike="noStrike">
                      <a:solidFill>
                        <a:srgbClr val="3F3F3F"/>
                      </a:solidFill>
                      <a:latin typeface="Arial"/>
                      <a:ea typeface="Arial"/>
                      <a:cs typeface="Arial"/>
                      <a:sym typeface="Arial"/>
                    </a:rPr>
                    <a:t>This slide is 100% editable. Adapt it to your needs and capture your audience’s attention.</a:t>
                  </a:r>
                  <a:endParaRPr/>
                </a:p>
              </p:txBody>
            </p:sp>
            <p:grpSp>
              <p:nvGrpSpPr>
                <p:cNvPr id="135" name="Google Shape;135;p2"/>
                <p:cNvGrpSpPr/>
                <p:nvPr/>
              </p:nvGrpSpPr>
              <p:grpSpPr>
                <a:xfrm>
                  <a:off x="549530" y="1601586"/>
                  <a:ext cx="3453281" cy="912696"/>
                  <a:chOff x="183603" y="1364216"/>
                  <a:chExt cx="4280366" cy="934952"/>
                </a:xfrm>
              </p:grpSpPr>
              <p:sp>
                <p:nvSpPr>
                  <p:cNvPr id="136" name="Google Shape;136;p2"/>
                  <p:cNvSpPr/>
                  <p:nvPr/>
                </p:nvSpPr>
                <p:spPr>
                  <a:xfrm>
                    <a:off x="183603" y="1364216"/>
                    <a:ext cx="4280366" cy="934952"/>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37" name="Google Shape;137;p2"/>
                  <p:cNvSpPr txBox="1"/>
                  <p:nvPr/>
                </p:nvSpPr>
                <p:spPr>
                  <a:xfrm>
                    <a:off x="753837" y="1415091"/>
                    <a:ext cx="3656437" cy="75597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lang="en-US" sz="1400">
                        <a:solidFill>
                          <a:schemeClr val="lt2"/>
                        </a:solidFill>
                        <a:latin typeface="Arial"/>
                        <a:ea typeface="Arial"/>
                        <a:cs typeface="Arial"/>
                        <a:sym typeface="Arial"/>
                      </a:rPr>
                      <a:t>* Split into Training ,    Validation &amp; Testing sets</a:t>
                    </a:r>
                    <a:endParaRPr/>
                  </a:p>
                  <a:p>
                    <a:pPr indent="0" lvl="0" marL="0" marR="0" rtl="0" algn="l">
                      <a:lnSpc>
                        <a:spcPct val="100000"/>
                      </a:lnSpc>
                      <a:spcBef>
                        <a:spcPts val="0"/>
                      </a:spcBef>
                      <a:spcAft>
                        <a:spcPts val="0"/>
                      </a:spcAft>
                      <a:buClr>
                        <a:schemeClr val="lt2"/>
                      </a:buClr>
                      <a:buSzPts val="1400"/>
                      <a:buFont typeface="Arial"/>
                      <a:buNone/>
                    </a:pPr>
                    <a:r>
                      <a:rPr b="1" lang="en-US" sz="1400">
                        <a:solidFill>
                          <a:schemeClr val="lt2"/>
                        </a:solidFill>
                        <a:latin typeface="Arial"/>
                        <a:ea typeface="Arial"/>
                        <a:cs typeface="Arial"/>
                        <a:sym typeface="Arial"/>
                      </a:rPr>
                      <a:t>* Model Definition </a:t>
                    </a:r>
                    <a:br>
                      <a:rPr b="1" lang="en-US" sz="1400">
                        <a:solidFill>
                          <a:schemeClr val="lt2"/>
                        </a:solidFill>
                        <a:latin typeface="Arial"/>
                        <a:ea typeface="Arial"/>
                        <a:cs typeface="Arial"/>
                        <a:sym typeface="Arial"/>
                      </a:rPr>
                    </a:br>
                    <a:r>
                      <a:rPr b="1" lang="en-US" sz="1400">
                        <a:solidFill>
                          <a:schemeClr val="lt2"/>
                        </a:solidFill>
                        <a:latin typeface="Arial"/>
                        <a:ea typeface="Arial"/>
                        <a:cs typeface="Arial"/>
                        <a:sym typeface="Arial"/>
                      </a:rPr>
                      <a:t>* Model Training</a:t>
                    </a:r>
                    <a:endParaRPr b="1" i="0" sz="1400" u="none" cap="none" strike="noStrike">
                      <a:solidFill>
                        <a:schemeClr val="lt2"/>
                      </a:solidFill>
                      <a:latin typeface="Arial"/>
                      <a:ea typeface="Arial"/>
                      <a:cs typeface="Arial"/>
                      <a:sym typeface="Arial"/>
                    </a:endParaRPr>
                  </a:p>
                </p:txBody>
              </p:sp>
            </p:grpSp>
          </p:grpSp>
          <p:sp>
            <p:nvSpPr>
              <p:cNvPr id="138" name="Google Shape;138;p2"/>
              <p:cNvSpPr/>
              <p:nvPr/>
            </p:nvSpPr>
            <p:spPr>
              <a:xfrm>
                <a:off x="541989" y="3260712"/>
                <a:ext cx="256106" cy="256206"/>
              </a:xfrm>
              <a:custGeom>
                <a:rect b="b" l="l" r="r" t="t"/>
                <a:pathLst>
                  <a:path extrusionOk="0" h="2299253" w="2298382">
                    <a:moveTo>
                      <a:pt x="1078230" y="2278298"/>
                    </a:moveTo>
                    <a:cubicBezTo>
                      <a:pt x="1094041" y="2279250"/>
                      <a:pt x="1109948" y="2279917"/>
                      <a:pt x="1125569" y="2280203"/>
                    </a:cubicBezTo>
                    <a:lnTo>
                      <a:pt x="1125188" y="2299253"/>
                    </a:lnTo>
                    <a:cubicBezTo>
                      <a:pt x="1109281" y="2298872"/>
                      <a:pt x="1093089" y="2298205"/>
                      <a:pt x="1077087" y="2297252"/>
                    </a:cubicBezTo>
                    <a:close/>
                    <a:moveTo>
                      <a:pt x="1220343" y="2278108"/>
                    </a:moveTo>
                    <a:lnTo>
                      <a:pt x="1221486" y="2297158"/>
                    </a:lnTo>
                    <a:cubicBezTo>
                      <a:pt x="1205484" y="2298110"/>
                      <a:pt x="1189291" y="2298777"/>
                      <a:pt x="1173385" y="2299158"/>
                    </a:cubicBezTo>
                    <a:lnTo>
                      <a:pt x="1173004" y="2280108"/>
                    </a:lnTo>
                    <a:cubicBezTo>
                      <a:pt x="1188625" y="2279727"/>
                      <a:pt x="1204531" y="2279060"/>
                      <a:pt x="1220343" y="2278108"/>
                    </a:cubicBezTo>
                    <a:close/>
                    <a:moveTo>
                      <a:pt x="984123" y="2268583"/>
                    </a:moveTo>
                    <a:cubicBezTo>
                      <a:pt x="999744" y="2270774"/>
                      <a:pt x="1015555" y="2272774"/>
                      <a:pt x="1031081" y="2274393"/>
                    </a:cubicBezTo>
                    <a:lnTo>
                      <a:pt x="1029081" y="2293348"/>
                    </a:lnTo>
                    <a:cubicBezTo>
                      <a:pt x="1013365" y="2291633"/>
                      <a:pt x="997267" y="2289633"/>
                      <a:pt x="981361" y="2287347"/>
                    </a:cubicBezTo>
                    <a:close/>
                    <a:moveTo>
                      <a:pt x="1314545" y="2268297"/>
                    </a:moveTo>
                    <a:lnTo>
                      <a:pt x="1317307" y="2287156"/>
                    </a:lnTo>
                    <a:cubicBezTo>
                      <a:pt x="1301496" y="2289442"/>
                      <a:pt x="1285399" y="2291538"/>
                      <a:pt x="1269492" y="2293157"/>
                    </a:cubicBezTo>
                    <a:lnTo>
                      <a:pt x="1267492" y="2274202"/>
                    </a:lnTo>
                    <a:cubicBezTo>
                      <a:pt x="1283113" y="2272583"/>
                      <a:pt x="1298924" y="2270583"/>
                      <a:pt x="1314545" y="2268297"/>
                    </a:cubicBezTo>
                    <a:close/>
                    <a:moveTo>
                      <a:pt x="891159" y="2250866"/>
                    </a:moveTo>
                    <a:cubicBezTo>
                      <a:pt x="906399" y="2254485"/>
                      <a:pt x="921925" y="2257724"/>
                      <a:pt x="937450" y="2260676"/>
                    </a:cubicBezTo>
                    <a:lnTo>
                      <a:pt x="933926" y="2279345"/>
                    </a:lnTo>
                    <a:cubicBezTo>
                      <a:pt x="918115" y="2276393"/>
                      <a:pt x="902304" y="2273059"/>
                      <a:pt x="886778" y="2269439"/>
                    </a:cubicBezTo>
                    <a:close/>
                    <a:moveTo>
                      <a:pt x="1407319" y="2250485"/>
                    </a:moveTo>
                    <a:lnTo>
                      <a:pt x="1411700" y="2269059"/>
                    </a:lnTo>
                    <a:cubicBezTo>
                      <a:pt x="1396175" y="2272678"/>
                      <a:pt x="1380363" y="2276107"/>
                      <a:pt x="1364647" y="2279060"/>
                    </a:cubicBezTo>
                    <a:lnTo>
                      <a:pt x="1361123" y="2260391"/>
                    </a:lnTo>
                    <a:cubicBezTo>
                      <a:pt x="1376553" y="2257533"/>
                      <a:pt x="1392079" y="2254200"/>
                      <a:pt x="1407319" y="2250485"/>
                    </a:cubicBezTo>
                    <a:close/>
                    <a:moveTo>
                      <a:pt x="799910" y="2225530"/>
                    </a:moveTo>
                    <a:cubicBezTo>
                      <a:pt x="814864" y="2230388"/>
                      <a:pt x="830104" y="2234959"/>
                      <a:pt x="845248" y="2239150"/>
                    </a:cubicBezTo>
                    <a:lnTo>
                      <a:pt x="840105" y="2257534"/>
                    </a:lnTo>
                    <a:cubicBezTo>
                      <a:pt x="824770" y="2253248"/>
                      <a:pt x="809244" y="2248580"/>
                      <a:pt x="794004" y="2243627"/>
                    </a:cubicBezTo>
                    <a:close/>
                    <a:moveTo>
                      <a:pt x="1498664" y="2225244"/>
                    </a:moveTo>
                    <a:lnTo>
                      <a:pt x="1504569" y="2243341"/>
                    </a:lnTo>
                    <a:cubicBezTo>
                      <a:pt x="1489234" y="2248294"/>
                      <a:pt x="1473804" y="2252962"/>
                      <a:pt x="1458468" y="2257248"/>
                    </a:cubicBezTo>
                    <a:lnTo>
                      <a:pt x="1453325" y="2238864"/>
                    </a:lnTo>
                    <a:cubicBezTo>
                      <a:pt x="1468374" y="2234673"/>
                      <a:pt x="1483614" y="2230102"/>
                      <a:pt x="1498664" y="2225244"/>
                    </a:cubicBezTo>
                    <a:close/>
                    <a:moveTo>
                      <a:pt x="711042" y="2192383"/>
                    </a:moveTo>
                    <a:cubicBezTo>
                      <a:pt x="725519" y="2198479"/>
                      <a:pt x="740283" y="2204289"/>
                      <a:pt x="755142" y="2209813"/>
                    </a:cubicBezTo>
                    <a:lnTo>
                      <a:pt x="748475" y="2227721"/>
                    </a:lnTo>
                    <a:cubicBezTo>
                      <a:pt x="733425" y="2222196"/>
                      <a:pt x="718281" y="2216195"/>
                      <a:pt x="703612" y="2210004"/>
                    </a:cubicBezTo>
                    <a:close/>
                    <a:moveTo>
                      <a:pt x="1587246" y="2192287"/>
                    </a:moveTo>
                    <a:lnTo>
                      <a:pt x="1594675" y="2209813"/>
                    </a:lnTo>
                    <a:cubicBezTo>
                      <a:pt x="1580007" y="2216004"/>
                      <a:pt x="1564957" y="2221910"/>
                      <a:pt x="1550003" y="2227529"/>
                    </a:cubicBezTo>
                    <a:lnTo>
                      <a:pt x="1543336" y="2209622"/>
                    </a:lnTo>
                    <a:cubicBezTo>
                      <a:pt x="1558099" y="2204098"/>
                      <a:pt x="1572863" y="2198288"/>
                      <a:pt x="1587246" y="2192287"/>
                    </a:cubicBezTo>
                    <a:close/>
                    <a:moveTo>
                      <a:pt x="625031" y="2151997"/>
                    </a:moveTo>
                    <a:cubicBezTo>
                      <a:pt x="639033" y="2159331"/>
                      <a:pt x="653320" y="2166475"/>
                      <a:pt x="667512" y="2173142"/>
                    </a:cubicBezTo>
                    <a:lnTo>
                      <a:pt x="659416" y="2190382"/>
                    </a:lnTo>
                    <a:cubicBezTo>
                      <a:pt x="645033" y="2183620"/>
                      <a:pt x="630460" y="2176381"/>
                      <a:pt x="616268" y="2168951"/>
                    </a:cubicBezTo>
                    <a:close/>
                    <a:moveTo>
                      <a:pt x="1672590" y="2151902"/>
                    </a:moveTo>
                    <a:lnTo>
                      <a:pt x="1681448" y="2168761"/>
                    </a:lnTo>
                    <a:cubicBezTo>
                      <a:pt x="1667256" y="2176190"/>
                      <a:pt x="1652778" y="2183429"/>
                      <a:pt x="1638395" y="2190192"/>
                    </a:cubicBezTo>
                    <a:lnTo>
                      <a:pt x="1630299" y="2172952"/>
                    </a:lnTo>
                    <a:cubicBezTo>
                      <a:pt x="1644491" y="2166284"/>
                      <a:pt x="1658683" y="2159236"/>
                      <a:pt x="1672590" y="2151902"/>
                    </a:cubicBezTo>
                    <a:close/>
                    <a:moveTo>
                      <a:pt x="1798987" y="1866437"/>
                    </a:moveTo>
                    <a:lnTo>
                      <a:pt x="1854803" y="1866437"/>
                    </a:lnTo>
                    <a:lnTo>
                      <a:pt x="1854803" y="2040078"/>
                    </a:lnTo>
                    <a:lnTo>
                      <a:pt x="1798987" y="2040078"/>
                    </a:lnTo>
                    <a:close/>
                    <a:moveTo>
                      <a:pt x="1998441" y="1861103"/>
                    </a:moveTo>
                    <a:cubicBezTo>
                      <a:pt x="2036636" y="1861103"/>
                      <a:pt x="2064068" y="1883582"/>
                      <a:pt x="2063973" y="1930064"/>
                    </a:cubicBezTo>
                    <a:cubicBezTo>
                      <a:pt x="2063973" y="1976546"/>
                      <a:pt x="2063973" y="2039982"/>
                      <a:pt x="2063973" y="2039982"/>
                    </a:cubicBezTo>
                    <a:lnTo>
                      <a:pt x="2008442" y="2039982"/>
                    </a:lnTo>
                    <a:cubicBezTo>
                      <a:pt x="2008442" y="2039982"/>
                      <a:pt x="2008442" y="1973879"/>
                      <a:pt x="2008442" y="1948828"/>
                    </a:cubicBezTo>
                    <a:cubicBezTo>
                      <a:pt x="2008442" y="1923873"/>
                      <a:pt x="1998631" y="1909871"/>
                      <a:pt x="1978057" y="1909871"/>
                    </a:cubicBezTo>
                    <a:cubicBezTo>
                      <a:pt x="1955769" y="1909871"/>
                      <a:pt x="1944053" y="1924444"/>
                      <a:pt x="1944053" y="1948828"/>
                    </a:cubicBezTo>
                    <a:cubicBezTo>
                      <a:pt x="1944053" y="1975593"/>
                      <a:pt x="1944053" y="2039982"/>
                      <a:pt x="1944053" y="2039982"/>
                    </a:cubicBezTo>
                    <a:lnTo>
                      <a:pt x="1890523" y="2039982"/>
                    </a:lnTo>
                    <a:lnTo>
                      <a:pt x="1890523" y="1866342"/>
                    </a:lnTo>
                    <a:lnTo>
                      <a:pt x="1944053" y="1866342"/>
                    </a:lnTo>
                    <a:lnTo>
                      <a:pt x="1944053" y="1889773"/>
                    </a:lnTo>
                    <a:cubicBezTo>
                      <a:pt x="1944053" y="1889773"/>
                      <a:pt x="1960150" y="1861103"/>
                      <a:pt x="1998441" y="1861103"/>
                    </a:cubicBezTo>
                    <a:close/>
                    <a:moveTo>
                      <a:pt x="1998536" y="1826813"/>
                    </a:moveTo>
                    <a:cubicBezTo>
                      <a:pt x="1986344" y="1826813"/>
                      <a:pt x="1975485" y="1828813"/>
                      <a:pt x="1965770" y="1832147"/>
                    </a:cubicBezTo>
                    <a:lnTo>
                      <a:pt x="1944148" y="1832147"/>
                    </a:lnTo>
                    <a:lnTo>
                      <a:pt x="1890617" y="1832147"/>
                    </a:lnTo>
                    <a:lnTo>
                      <a:pt x="1889189" y="1832147"/>
                    </a:lnTo>
                    <a:lnTo>
                      <a:pt x="1856327" y="1832147"/>
                    </a:lnTo>
                    <a:lnTo>
                      <a:pt x="1854898" y="1832147"/>
                    </a:lnTo>
                    <a:lnTo>
                      <a:pt x="1799082" y="1832147"/>
                    </a:lnTo>
                    <a:lnTo>
                      <a:pt x="1764792" y="1832147"/>
                    </a:lnTo>
                    <a:lnTo>
                      <a:pt x="1764792" y="1866437"/>
                    </a:lnTo>
                    <a:lnTo>
                      <a:pt x="1764792" y="2040078"/>
                    </a:lnTo>
                    <a:lnTo>
                      <a:pt x="1764792" y="2074368"/>
                    </a:lnTo>
                    <a:lnTo>
                      <a:pt x="1799082" y="2074368"/>
                    </a:lnTo>
                    <a:lnTo>
                      <a:pt x="1854898" y="2074368"/>
                    </a:lnTo>
                    <a:lnTo>
                      <a:pt x="1856327" y="2074368"/>
                    </a:lnTo>
                    <a:lnTo>
                      <a:pt x="1889189" y="2074368"/>
                    </a:lnTo>
                    <a:lnTo>
                      <a:pt x="1890617" y="2074368"/>
                    </a:lnTo>
                    <a:lnTo>
                      <a:pt x="1944148" y="2074368"/>
                    </a:lnTo>
                    <a:lnTo>
                      <a:pt x="1978438" y="2074368"/>
                    </a:lnTo>
                    <a:lnTo>
                      <a:pt x="2008537" y="2074368"/>
                    </a:lnTo>
                    <a:lnTo>
                      <a:pt x="2064068" y="2074368"/>
                    </a:lnTo>
                    <a:lnTo>
                      <a:pt x="2098357" y="2074368"/>
                    </a:lnTo>
                    <a:lnTo>
                      <a:pt x="2098357" y="2040078"/>
                    </a:lnTo>
                    <a:lnTo>
                      <a:pt x="2098453" y="2040078"/>
                    </a:lnTo>
                    <a:lnTo>
                      <a:pt x="2098453" y="1930064"/>
                    </a:lnTo>
                    <a:cubicBezTo>
                      <a:pt x="2098453" y="1867390"/>
                      <a:pt x="2059210" y="1826813"/>
                      <a:pt x="1998536" y="1826813"/>
                    </a:cubicBezTo>
                    <a:close/>
                    <a:moveTo>
                      <a:pt x="332041" y="1782712"/>
                    </a:moveTo>
                    <a:cubicBezTo>
                      <a:pt x="329279" y="1782712"/>
                      <a:pt x="324802" y="1783665"/>
                      <a:pt x="321088" y="1787760"/>
                    </a:cubicBezTo>
                    <a:cubicBezTo>
                      <a:pt x="317277" y="1791856"/>
                      <a:pt x="306705" y="1801667"/>
                      <a:pt x="306705" y="1821765"/>
                    </a:cubicBezTo>
                    <a:cubicBezTo>
                      <a:pt x="306705" y="1826527"/>
                      <a:pt x="307562" y="1831194"/>
                      <a:pt x="308800" y="1835671"/>
                    </a:cubicBezTo>
                    <a:cubicBezTo>
                      <a:pt x="312991" y="1849959"/>
                      <a:pt x="321850" y="1861865"/>
                      <a:pt x="323469" y="1863865"/>
                    </a:cubicBezTo>
                    <a:cubicBezTo>
                      <a:pt x="325469" y="1866532"/>
                      <a:pt x="351853" y="1909014"/>
                      <a:pt x="393477" y="1925397"/>
                    </a:cubicBezTo>
                    <a:cubicBezTo>
                      <a:pt x="435197" y="1941589"/>
                      <a:pt x="435197" y="1936160"/>
                      <a:pt x="442722" y="1935493"/>
                    </a:cubicBezTo>
                    <a:cubicBezTo>
                      <a:pt x="450247" y="1934922"/>
                      <a:pt x="467011" y="1925683"/>
                      <a:pt x="470344" y="1916158"/>
                    </a:cubicBezTo>
                    <a:cubicBezTo>
                      <a:pt x="473773" y="1906633"/>
                      <a:pt x="473773" y="1898441"/>
                      <a:pt x="472725" y="1896726"/>
                    </a:cubicBezTo>
                    <a:cubicBezTo>
                      <a:pt x="471773" y="1895107"/>
                      <a:pt x="469011" y="1894059"/>
                      <a:pt x="464915" y="1892059"/>
                    </a:cubicBezTo>
                    <a:cubicBezTo>
                      <a:pt x="460819" y="1890059"/>
                      <a:pt x="440626" y="1880153"/>
                      <a:pt x="436911" y="1878819"/>
                    </a:cubicBezTo>
                    <a:cubicBezTo>
                      <a:pt x="433197" y="1877391"/>
                      <a:pt x="430434" y="1876724"/>
                      <a:pt x="427672" y="1880820"/>
                    </a:cubicBezTo>
                    <a:cubicBezTo>
                      <a:pt x="424910" y="1884915"/>
                      <a:pt x="417004" y="1894059"/>
                      <a:pt x="414623" y="1896726"/>
                    </a:cubicBezTo>
                    <a:cubicBezTo>
                      <a:pt x="412147" y="1899489"/>
                      <a:pt x="409861" y="1899774"/>
                      <a:pt x="405670" y="1897774"/>
                    </a:cubicBezTo>
                    <a:cubicBezTo>
                      <a:pt x="401574" y="1895774"/>
                      <a:pt x="388334" y="1891488"/>
                      <a:pt x="372713" y="1877581"/>
                    </a:cubicBezTo>
                    <a:cubicBezTo>
                      <a:pt x="360616" y="1866913"/>
                      <a:pt x="352329" y="1853578"/>
                      <a:pt x="349948" y="1849483"/>
                    </a:cubicBezTo>
                    <a:cubicBezTo>
                      <a:pt x="347567" y="1845387"/>
                      <a:pt x="349758" y="1843196"/>
                      <a:pt x="351758" y="1841196"/>
                    </a:cubicBezTo>
                    <a:cubicBezTo>
                      <a:pt x="353663" y="1839291"/>
                      <a:pt x="355853" y="1836433"/>
                      <a:pt x="357949" y="1834052"/>
                    </a:cubicBezTo>
                    <a:cubicBezTo>
                      <a:pt x="358521" y="1833290"/>
                      <a:pt x="358997" y="1832718"/>
                      <a:pt x="359473" y="1832052"/>
                    </a:cubicBezTo>
                    <a:cubicBezTo>
                      <a:pt x="360426" y="1830528"/>
                      <a:pt x="361093" y="1829194"/>
                      <a:pt x="362045" y="1827194"/>
                    </a:cubicBezTo>
                    <a:cubicBezTo>
                      <a:pt x="363474" y="1824432"/>
                      <a:pt x="362807" y="1822050"/>
                      <a:pt x="361760" y="1820050"/>
                    </a:cubicBezTo>
                    <a:cubicBezTo>
                      <a:pt x="360807" y="1818050"/>
                      <a:pt x="352520" y="1797952"/>
                      <a:pt x="349091" y="1789856"/>
                    </a:cubicBezTo>
                    <a:cubicBezTo>
                      <a:pt x="345757" y="1781664"/>
                      <a:pt x="342233" y="1783093"/>
                      <a:pt x="339852" y="1783093"/>
                    </a:cubicBezTo>
                    <a:cubicBezTo>
                      <a:pt x="337566" y="1783093"/>
                      <a:pt x="334804" y="1782712"/>
                      <a:pt x="332041" y="1782712"/>
                    </a:cubicBezTo>
                    <a:close/>
                    <a:moveTo>
                      <a:pt x="386334" y="1728039"/>
                    </a:moveTo>
                    <a:cubicBezTo>
                      <a:pt x="460152" y="1728039"/>
                      <a:pt x="520922" y="1784808"/>
                      <a:pt x="526542" y="1856721"/>
                    </a:cubicBezTo>
                    <a:cubicBezTo>
                      <a:pt x="526827" y="1860341"/>
                      <a:pt x="527018" y="1863865"/>
                      <a:pt x="526923" y="1867580"/>
                    </a:cubicBezTo>
                    <a:cubicBezTo>
                      <a:pt x="526923" y="1944542"/>
                      <a:pt x="463772" y="2007121"/>
                      <a:pt x="386238" y="2007121"/>
                    </a:cubicBezTo>
                    <a:cubicBezTo>
                      <a:pt x="357663" y="2007121"/>
                      <a:pt x="331184" y="1998644"/>
                      <a:pt x="308895" y="1983975"/>
                    </a:cubicBezTo>
                    <a:lnTo>
                      <a:pt x="254889" y="2001216"/>
                    </a:lnTo>
                    <a:lnTo>
                      <a:pt x="272415" y="1949400"/>
                    </a:lnTo>
                    <a:cubicBezTo>
                      <a:pt x="255556" y="1926444"/>
                      <a:pt x="245650" y="1898155"/>
                      <a:pt x="245650" y="1867580"/>
                    </a:cubicBezTo>
                    <a:cubicBezTo>
                      <a:pt x="245650" y="1863103"/>
                      <a:pt x="245840" y="1858531"/>
                      <a:pt x="246316" y="1854054"/>
                    </a:cubicBezTo>
                    <a:cubicBezTo>
                      <a:pt x="253270" y="1783379"/>
                      <a:pt x="313372" y="1728039"/>
                      <a:pt x="386334" y="1728039"/>
                    </a:cubicBezTo>
                    <a:close/>
                    <a:moveTo>
                      <a:pt x="1834038" y="1718609"/>
                    </a:moveTo>
                    <a:cubicBezTo>
                      <a:pt x="1852327" y="1718609"/>
                      <a:pt x="1867090" y="1732896"/>
                      <a:pt x="1867090" y="1750613"/>
                    </a:cubicBezTo>
                    <a:cubicBezTo>
                      <a:pt x="1867090" y="1768329"/>
                      <a:pt x="1852327" y="1782712"/>
                      <a:pt x="1834038" y="1782712"/>
                    </a:cubicBezTo>
                    <a:cubicBezTo>
                      <a:pt x="1815750" y="1782712"/>
                      <a:pt x="1800987" y="1768329"/>
                      <a:pt x="1800987" y="1750613"/>
                    </a:cubicBezTo>
                    <a:cubicBezTo>
                      <a:pt x="1800987" y="1732991"/>
                      <a:pt x="1815846" y="1718609"/>
                      <a:pt x="1834038" y="1718609"/>
                    </a:cubicBezTo>
                    <a:close/>
                    <a:moveTo>
                      <a:pt x="386334" y="1701559"/>
                    </a:moveTo>
                    <a:cubicBezTo>
                      <a:pt x="296418" y="1701559"/>
                      <a:pt x="223075" y="1771949"/>
                      <a:pt x="219170" y="1860341"/>
                    </a:cubicBezTo>
                    <a:cubicBezTo>
                      <a:pt x="219075" y="1862722"/>
                      <a:pt x="218979" y="1865199"/>
                      <a:pt x="218979" y="1867580"/>
                    </a:cubicBezTo>
                    <a:cubicBezTo>
                      <a:pt x="218979" y="1899013"/>
                      <a:pt x="227743" y="1928350"/>
                      <a:pt x="242982" y="1953400"/>
                    </a:cubicBezTo>
                    <a:lnTo>
                      <a:pt x="212788" y="2042459"/>
                    </a:lnTo>
                    <a:lnTo>
                      <a:pt x="305466" y="2013027"/>
                    </a:lnTo>
                    <a:cubicBezTo>
                      <a:pt x="329470" y="2026171"/>
                      <a:pt x="356997" y="2033696"/>
                      <a:pt x="386334" y="2033696"/>
                    </a:cubicBezTo>
                    <a:cubicBezTo>
                      <a:pt x="478726" y="2033696"/>
                      <a:pt x="553593" y="1959306"/>
                      <a:pt x="553688" y="1867580"/>
                    </a:cubicBezTo>
                    <a:cubicBezTo>
                      <a:pt x="553688" y="1866247"/>
                      <a:pt x="553688" y="1864818"/>
                      <a:pt x="553593" y="1863389"/>
                    </a:cubicBezTo>
                    <a:cubicBezTo>
                      <a:pt x="551307" y="1773664"/>
                      <a:pt x="477393" y="1701559"/>
                      <a:pt x="386334" y="1701559"/>
                    </a:cubicBezTo>
                    <a:close/>
                    <a:moveTo>
                      <a:pt x="1834039" y="1684319"/>
                    </a:moveTo>
                    <a:cubicBezTo>
                      <a:pt x="1796892" y="1684319"/>
                      <a:pt x="1766697" y="1714132"/>
                      <a:pt x="1766697" y="1750613"/>
                    </a:cubicBezTo>
                    <a:cubicBezTo>
                      <a:pt x="1766697" y="1787284"/>
                      <a:pt x="1796892" y="1817002"/>
                      <a:pt x="1834039" y="1817002"/>
                    </a:cubicBezTo>
                    <a:cubicBezTo>
                      <a:pt x="1871186" y="1817002"/>
                      <a:pt x="1901380" y="1787189"/>
                      <a:pt x="1901380" y="1750613"/>
                    </a:cubicBezTo>
                    <a:cubicBezTo>
                      <a:pt x="1901380" y="1714037"/>
                      <a:pt x="1871186" y="1684319"/>
                      <a:pt x="1834039" y="1684319"/>
                    </a:cubicBezTo>
                    <a:close/>
                    <a:moveTo>
                      <a:pt x="115824" y="1610500"/>
                    </a:moveTo>
                    <a:cubicBezTo>
                      <a:pt x="122301" y="1624787"/>
                      <a:pt x="129064" y="1639170"/>
                      <a:pt x="136017" y="1653172"/>
                    </a:cubicBezTo>
                    <a:lnTo>
                      <a:pt x="118967" y="1661649"/>
                    </a:lnTo>
                    <a:cubicBezTo>
                      <a:pt x="111919" y="1647362"/>
                      <a:pt x="104966" y="1632788"/>
                      <a:pt x="98489" y="1618215"/>
                    </a:cubicBezTo>
                    <a:close/>
                    <a:moveTo>
                      <a:pt x="2181797" y="1609834"/>
                    </a:moveTo>
                    <a:lnTo>
                      <a:pt x="2199228" y="1617549"/>
                    </a:lnTo>
                    <a:cubicBezTo>
                      <a:pt x="2192655" y="1632217"/>
                      <a:pt x="2185798" y="1646886"/>
                      <a:pt x="2178654" y="1661173"/>
                    </a:cubicBezTo>
                    <a:lnTo>
                      <a:pt x="2161604" y="1652696"/>
                    </a:lnTo>
                    <a:cubicBezTo>
                      <a:pt x="2168557" y="1638694"/>
                      <a:pt x="2175415" y="1624216"/>
                      <a:pt x="2181797" y="1609834"/>
                    </a:cubicBezTo>
                    <a:close/>
                    <a:moveTo>
                      <a:pt x="81058" y="1522490"/>
                    </a:moveTo>
                    <a:cubicBezTo>
                      <a:pt x="86297" y="1537349"/>
                      <a:pt x="91821" y="1552303"/>
                      <a:pt x="97632" y="1566876"/>
                    </a:cubicBezTo>
                    <a:lnTo>
                      <a:pt x="79915" y="1573925"/>
                    </a:lnTo>
                    <a:cubicBezTo>
                      <a:pt x="74010" y="1559066"/>
                      <a:pt x="68294" y="1543921"/>
                      <a:pt x="63056" y="1528776"/>
                    </a:cubicBezTo>
                    <a:close/>
                    <a:moveTo>
                      <a:pt x="2216754" y="1521632"/>
                    </a:moveTo>
                    <a:lnTo>
                      <a:pt x="2234756" y="1527918"/>
                    </a:lnTo>
                    <a:cubicBezTo>
                      <a:pt x="2229422" y="1543158"/>
                      <a:pt x="2223802" y="1558398"/>
                      <a:pt x="2217897" y="1573162"/>
                    </a:cubicBezTo>
                    <a:lnTo>
                      <a:pt x="2200180" y="1566114"/>
                    </a:lnTo>
                    <a:cubicBezTo>
                      <a:pt x="2205990" y="1551540"/>
                      <a:pt x="2211515" y="1536586"/>
                      <a:pt x="2216754" y="1521632"/>
                    </a:cubicBezTo>
                    <a:close/>
                    <a:moveTo>
                      <a:pt x="1648778" y="1503630"/>
                    </a:moveTo>
                    <a:lnTo>
                      <a:pt x="1820704" y="1646695"/>
                    </a:lnTo>
                    <a:cubicBezTo>
                      <a:pt x="1947767" y="1614596"/>
                      <a:pt x="2086451" y="1645362"/>
                      <a:pt x="2171033" y="1724324"/>
                    </a:cubicBezTo>
                    <a:cubicBezTo>
                      <a:pt x="2285715" y="1831290"/>
                      <a:pt x="2265616" y="1991119"/>
                      <a:pt x="2126266" y="2081226"/>
                    </a:cubicBezTo>
                    <a:cubicBezTo>
                      <a:pt x="1986915" y="2171332"/>
                      <a:pt x="1780985" y="2157616"/>
                      <a:pt x="1666304" y="2050651"/>
                    </a:cubicBezTo>
                    <a:cubicBezTo>
                      <a:pt x="1551623" y="1943685"/>
                      <a:pt x="1571720" y="1783855"/>
                      <a:pt x="1711071" y="1693749"/>
                    </a:cubicBezTo>
                    <a:close/>
                    <a:moveTo>
                      <a:pt x="649891" y="1503630"/>
                    </a:moveTo>
                    <a:lnTo>
                      <a:pt x="587597" y="1693749"/>
                    </a:lnTo>
                    <a:cubicBezTo>
                      <a:pt x="726948" y="1783855"/>
                      <a:pt x="747045" y="1943590"/>
                      <a:pt x="632364" y="2050651"/>
                    </a:cubicBezTo>
                    <a:cubicBezTo>
                      <a:pt x="517778" y="2157616"/>
                      <a:pt x="311753" y="2171332"/>
                      <a:pt x="172402" y="2081226"/>
                    </a:cubicBezTo>
                    <a:cubicBezTo>
                      <a:pt x="33052" y="1991119"/>
                      <a:pt x="12953" y="1831290"/>
                      <a:pt x="127635" y="1724324"/>
                    </a:cubicBezTo>
                    <a:cubicBezTo>
                      <a:pt x="212312" y="1645362"/>
                      <a:pt x="350901" y="1614596"/>
                      <a:pt x="477964" y="1646695"/>
                    </a:cubicBezTo>
                    <a:close/>
                    <a:moveTo>
                      <a:pt x="1084898" y="1469245"/>
                    </a:moveTo>
                    <a:lnTo>
                      <a:pt x="1191578" y="1469245"/>
                    </a:lnTo>
                    <a:lnTo>
                      <a:pt x="1191578" y="1524680"/>
                    </a:lnTo>
                    <a:lnTo>
                      <a:pt x="1260539" y="1563828"/>
                    </a:lnTo>
                    <a:cubicBezTo>
                      <a:pt x="1292924" y="1567924"/>
                      <a:pt x="1313212" y="1571924"/>
                      <a:pt x="1313212" y="1576020"/>
                    </a:cubicBezTo>
                    <a:cubicBezTo>
                      <a:pt x="1313212" y="1585450"/>
                      <a:pt x="1234821" y="1593546"/>
                      <a:pt x="1137571" y="1593546"/>
                    </a:cubicBezTo>
                    <a:cubicBezTo>
                      <a:pt x="1041654" y="1593546"/>
                      <a:pt x="961930" y="1585450"/>
                      <a:pt x="961930" y="1576020"/>
                    </a:cubicBezTo>
                    <a:cubicBezTo>
                      <a:pt x="961930" y="1571924"/>
                      <a:pt x="982218" y="1567924"/>
                      <a:pt x="1014603" y="1563828"/>
                    </a:cubicBezTo>
                    <a:lnTo>
                      <a:pt x="1084898" y="1524680"/>
                    </a:lnTo>
                    <a:close/>
                    <a:moveTo>
                      <a:pt x="53625" y="1431907"/>
                    </a:moveTo>
                    <a:cubicBezTo>
                      <a:pt x="57531" y="1447147"/>
                      <a:pt x="61817" y="1462482"/>
                      <a:pt x="66294" y="1477532"/>
                    </a:cubicBezTo>
                    <a:lnTo>
                      <a:pt x="48101" y="1483056"/>
                    </a:lnTo>
                    <a:cubicBezTo>
                      <a:pt x="43529" y="1467721"/>
                      <a:pt x="39147" y="1452100"/>
                      <a:pt x="35147" y="1436669"/>
                    </a:cubicBezTo>
                    <a:close/>
                    <a:moveTo>
                      <a:pt x="2244090" y="1430859"/>
                    </a:moveTo>
                    <a:lnTo>
                      <a:pt x="2262569" y="1435621"/>
                    </a:lnTo>
                    <a:cubicBezTo>
                      <a:pt x="2258568" y="1451147"/>
                      <a:pt x="2254187" y="1466768"/>
                      <a:pt x="2249614" y="1482008"/>
                    </a:cubicBezTo>
                    <a:lnTo>
                      <a:pt x="2231422" y="1476484"/>
                    </a:lnTo>
                    <a:cubicBezTo>
                      <a:pt x="2235994" y="1461434"/>
                      <a:pt x="2240185" y="1446099"/>
                      <a:pt x="2244090" y="1430859"/>
                    </a:cubicBezTo>
                    <a:close/>
                    <a:moveTo>
                      <a:pt x="1092422" y="1413904"/>
                    </a:moveTo>
                    <a:cubicBezTo>
                      <a:pt x="1078897" y="1413904"/>
                      <a:pt x="1078897" y="1432859"/>
                      <a:pt x="1092422" y="1432859"/>
                    </a:cubicBezTo>
                    <a:lnTo>
                      <a:pt x="1182910" y="1432859"/>
                    </a:lnTo>
                    <a:cubicBezTo>
                      <a:pt x="1195006" y="1432859"/>
                      <a:pt x="1195006" y="1413904"/>
                      <a:pt x="1182910" y="1413904"/>
                    </a:cubicBezTo>
                    <a:close/>
                    <a:moveTo>
                      <a:pt x="33909" y="1339324"/>
                    </a:moveTo>
                    <a:cubicBezTo>
                      <a:pt x="36576" y="1354850"/>
                      <a:pt x="39529" y="1370471"/>
                      <a:pt x="42862" y="1385711"/>
                    </a:cubicBezTo>
                    <a:lnTo>
                      <a:pt x="24194" y="1389711"/>
                    </a:lnTo>
                    <a:cubicBezTo>
                      <a:pt x="20860" y="1374090"/>
                      <a:pt x="17811" y="1358183"/>
                      <a:pt x="15145" y="1342467"/>
                    </a:cubicBezTo>
                    <a:close/>
                    <a:moveTo>
                      <a:pt x="2263807" y="1338181"/>
                    </a:moveTo>
                    <a:lnTo>
                      <a:pt x="2282571" y="1341324"/>
                    </a:lnTo>
                    <a:cubicBezTo>
                      <a:pt x="2279904" y="1357040"/>
                      <a:pt x="2276951" y="1372947"/>
                      <a:pt x="2273618" y="1388663"/>
                    </a:cubicBezTo>
                    <a:lnTo>
                      <a:pt x="2254949" y="1384758"/>
                    </a:lnTo>
                    <a:cubicBezTo>
                      <a:pt x="2258188" y="1369328"/>
                      <a:pt x="2261140" y="1353611"/>
                      <a:pt x="2263807" y="1338181"/>
                    </a:cubicBezTo>
                    <a:close/>
                    <a:moveTo>
                      <a:pt x="22098" y="1245407"/>
                    </a:moveTo>
                    <a:cubicBezTo>
                      <a:pt x="23432" y="1261123"/>
                      <a:pt x="25051" y="1276935"/>
                      <a:pt x="27052" y="1292556"/>
                    </a:cubicBezTo>
                    <a:lnTo>
                      <a:pt x="8192" y="1294937"/>
                    </a:lnTo>
                    <a:cubicBezTo>
                      <a:pt x="6192" y="1279125"/>
                      <a:pt x="4477" y="1262933"/>
                      <a:pt x="3144" y="1247026"/>
                    </a:cubicBezTo>
                    <a:close/>
                    <a:moveTo>
                      <a:pt x="2275428" y="1244264"/>
                    </a:moveTo>
                    <a:lnTo>
                      <a:pt x="2294382" y="1245883"/>
                    </a:lnTo>
                    <a:cubicBezTo>
                      <a:pt x="2293049" y="1261790"/>
                      <a:pt x="2291430" y="1277982"/>
                      <a:pt x="2289429" y="1293794"/>
                    </a:cubicBezTo>
                    <a:lnTo>
                      <a:pt x="2270570" y="1291412"/>
                    </a:lnTo>
                    <a:cubicBezTo>
                      <a:pt x="2272475" y="1275791"/>
                      <a:pt x="2274189" y="1259980"/>
                      <a:pt x="2275428" y="1244264"/>
                    </a:cubicBezTo>
                    <a:close/>
                    <a:moveTo>
                      <a:pt x="0" y="1150824"/>
                    </a:moveTo>
                    <a:lnTo>
                      <a:pt x="19050" y="1150824"/>
                    </a:lnTo>
                    <a:cubicBezTo>
                      <a:pt x="19050" y="1166540"/>
                      <a:pt x="19431" y="1182542"/>
                      <a:pt x="20097" y="1198163"/>
                    </a:cubicBezTo>
                    <a:lnTo>
                      <a:pt x="1047" y="1198925"/>
                    </a:lnTo>
                    <a:cubicBezTo>
                      <a:pt x="381" y="1183018"/>
                      <a:pt x="0" y="1166826"/>
                      <a:pt x="0" y="1150824"/>
                    </a:cubicBezTo>
                    <a:close/>
                    <a:moveTo>
                      <a:pt x="2279332" y="1147490"/>
                    </a:moveTo>
                    <a:lnTo>
                      <a:pt x="2298382" y="1147490"/>
                    </a:lnTo>
                    <a:lnTo>
                      <a:pt x="2298382" y="1149681"/>
                    </a:lnTo>
                    <a:cubicBezTo>
                      <a:pt x="2298382" y="1165683"/>
                      <a:pt x="2298097" y="1181875"/>
                      <a:pt x="2297430" y="1197782"/>
                    </a:cubicBezTo>
                    <a:lnTo>
                      <a:pt x="2278380" y="1197020"/>
                    </a:lnTo>
                    <a:cubicBezTo>
                      <a:pt x="2279047" y="1181399"/>
                      <a:pt x="2279332" y="1165492"/>
                      <a:pt x="2279332" y="1149681"/>
                    </a:cubicBezTo>
                    <a:close/>
                    <a:moveTo>
                      <a:pt x="3905" y="1054717"/>
                    </a:moveTo>
                    <a:lnTo>
                      <a:pt x="22860" y="1056241"/>
                    </a:lnTo>
                    <a:cubicBezTo>
                      <a:pt x="21622" y="1071862"/>
                      <a:pt x="20574" y="1087769"/>
                      <a:pt x="20003" y="1103485"/>
                    </a:cubicBezTo>
                    <a:lnTo>
                      <a:pt x="953" y="1102723"/>
                    </a:lnTo>
                    <a:cubicBezTo>
                      <a:pt x="1619" y="1086816"/>
                      <a:pt x="2572" y="1070623"/>
                      <a:pt x="3905" y="1054717"/>
                    </a:cubicBezTo>
                    <a:close/>
                    <a:moveTo>
                      <a:pt x="2294286" y="1051288"/>
                    </a:moveTo>
                    <a:cubicBezTo>
                      <a:pt x="2295620" y="1067099"/>
                      <a:pt x="2296668" y="1083292"/>
                      <a:pt x="2297334" y="1099294"/>
                    </a:cubicBezTo>
                    <a:lnTo>
                      <a:pt x="2278284" y="1100151"/>
                    </a:lnTo>
                    <a:cubicBezTo>
                      <a:pt x="2277618" y="1084435"/>
                      <a:pt x="2276570" y="1068528"/>
                      <a:pt x="2275332" y="1052907"/>
                    </a:cubicBezTo>
                    <a:close/>
                    <a:moveTo>
                      <a:pt x="1059085" y="1047763"/>
                    </a:moveTo>
                    <a:lnTo>
                      <a:pt x="1259014" y="1167968"/>
                    </a:lnTo>
                    <a:lnTo>
                      <a:pt x="1059085" y="1282840"/>
                    </a:lnTo>
                    <a:close/>
                    <a:moveTo>
                      <a:pt x="1024890" y="987089"/>
                    </a:moveTo>
                    <a:lnTo>
                      <a:pt x="1024890" y="1047763"/>
                    </a:lnTo>
                    <a:lnTo>
                      <a:pt x="1024890" y="1282841"/>
                    </a:lnTo>
                    <a:lnTo>
                      <a:pt x="1024890" y="1342086"/>
                    </a:lnTo>
                    <a:lnTo>
                      <a:pt x="1076230" y="1312558"/>
                    </a:lnTo>
                    <a:lnTo>
                      <a:pt x="1276160" y="1197687"/>
                    </a:lnTo>
                    <a:lnTo>
                      <a:pt x="1326833" y="1168636"/>
                    </a:lnTo>
                    <a:lnTo>
                      <a:pt x="1276826" y="1138537"/>
                    </a:lnTo>
                    <a:lnTo>
                      <a:pt x="1076897" y="1018331"/>
                    </a:lnTo>
                    <a:close/>
                    <a:moveTo>
                      <a:pt x="14764" y="959086"/>
                    </a:moveTo>
                    <a:lnTo>
                      <a:pt x="33528" y="962229"/>
                    </a:lnTo>
                    <a:cubicBezTo>
                      <a:pt x="30956" y="977755"/>
                      <a:pt x="28671" y="993566"/>
                      <a:pt x="26670" y="1009092"/>
                    </a:cubicBezTo>
                    <a:lnTo>
                      <a:pt x="7811" y="1006711"/>
                    </a:lnTo>
                    <a:cubicBezTo>
                      <a:pt x="9811" y="990899"/>
                      <a:pt x="12097" y="974897"/>
                      <a:pt x="14764" y="959086"/>
                    </a:cubicBezTo>
                    <a:close/>
                    <a:moveTo>
                      <a:pt x="2282095" y="955847"/>
                    </a:moveTo>
                    <a:cubicBezTo>
                      <a:pt x="2284762" y="971658"/>
                      <a:pt x="2287143" y="987660"/>
                      <a:pt x="2289144" y="1003472"/>
                    </a:cubicBezTo>
                    <a:lnTo>
                      <a:pt x="2270284" y="1005853"/>
                    </a:lnTo>
                    <a:cubicBezTo>
                      <a:pt x="2268284" y="990232"/>
                      <a:pt x="2265998" y="974516"/>
                      <a:pt x="2263331" y="958990"/>
                    </a:cubicBezTo>
                    <a:close/>
                    <a:moveTo>
                      <a:pt x="771430" y="949180"/>
                    </a:moveTo>
                    <a:lnTo>
                      <a:pt x="1498759" y="949180"/>
                    </a:lnTo>
                    <a:lnTo>
                      <a:pt x="1498759" y="1361041"/>
                    </a:lnTo>
                    <a:lnTo>
                      <a:pt x="771430" y="1361041"/>
                    </a:lnTo>
                    <a:close/>
                    <a:moveTo>
                      <a:pt x="737140" y="914889"/>
                    </a:moveTo>
                    <a:lnTo>
                      <a:pt x="737140" y="949179"/>
                    </a:lnTo>
                    <a:lnTo>
                      <a:pt x="737140" y="1361040"/>
                    </a:lnTo>
                    <a:lnTo>
                      <a:pt x="737140" y="1395330"/>
                    </a:lnTo>
                    <a:lnTo>
                      <a:pt x="771429" y="1395330"/>
                    </a:lnTo>
                    <a:lnTo>
                      <a:pt x="1498759" y="1395330"/>
                    </a:lnTo>
                    <a:lnTo>
                      <a:pt x="1533049" y="1395330"/>
                    </a:lnTo>
                    <a:lnTo>
                      <a:pt x="1533049" y="1361040"/>
                    </a:lnTo>
                    <a:lnTo>
                      <a:pt x="1533049" y="949179"/>
                    </a:lnTo>
                    <a:lnTo>
                      <a:pt x="1533049" y="914889"/>
                    </a:lnTo>
                    <a:lnTo>
                      <a:pt x="1498759" y="914889"/>
                    </a:lnTo>
                    <a:lnTo>
                      <a:pt x="771429" y="914889"/>
                    </a:lnTo>
                    <a:close/>
                    <a:moveTo>
                      <a:pt x="34575" y="864979"/>
                    </a:moveTo>
                    <a:lnTo>
                      <a:pt x="53054" y="869646"/>
                    </a:lnTo>
                    <a:cubicBezTo>
                      <a:pt x="49149" y="884886"/>
                      <a:pt x="45529" y="900316"/>
                      <a:pt x="42386" y="915747"/>
                    </a:cubicBezTo>
                    <a:lnTo>
                      <a:pt x="23717" y="911842"/>
                    </a:lnTo>
                    <a:cubicBezTo>
                      <a:pt x="26956" y="896221"/>
                      <a:pt x="30670" y="880409"/>
                      <a:pt x="34575" y="864979"/>
                    </a:cubicBezTo>
                    <a:close/>
                    <a:moveTo>
                      <a:pt x="2262092" y="861645"/>
                    </a:moveTo>
                    <a:cubicBezTo>
                      <a:pt x="2266093" y="877170"/>
                      <a:pt x="2269808" y="892982"/>
                      <a:pt x="2273142" y="908508"/>
                    </a:cubicBezTo>
                    <a:lnTo>
                      <a:pt x="2254472" y="912508"/>
                    </a:lnTo>
                    <a:cubicBezTo>
                      <a:pt x="2251139" y="897268"/>
                      <a:pt x="2247519" y="881743"/>
                      <a:pt x="2243614" y="866407"/>
                    </a:cubicBezTo>
                    <a:close/>
                    <a:moveTo>
                      <a:pt x="676275" y="861359"/>
                    </a:moveTo>
                    <a:lnTo>
                      <a:pt x="1598961" y="861359"/>
                    </a:lnTo>
                    <a:lnTo>
                      <a:pt x="1598961" y="1449051"/>
                    </a:lnTo>
                    <a:lnTo>
                      <a:pt x="676275" y="1449051"/>
                    </a:lnTo>
                    <a:close/>
                    <a:moveTo>
                      <a:pt x="62294" y="772586"/>
                    </a:moveTo>
                    <a:lnTo>
                      <a:pt x="80296" y="778872"/>
                    </a:lnTo>
                    <a:cubicBezTo>
                      <a:pt x="75152" y="793731"/>
                      <a:pt x="70199" y="808971"/>
                      <a:pt x="65723" y="824021"/>
                    </a:cubicBezTo>
                    <a:lnTo>
                      <a:pt x="47435" y="818496"/>
                    </a:lnTo>
                    <a:cubicBezTo>
                      <a:pt x="52007" y="803161"/>
                      <a:pt x="57055" y="787730"/>
                      <a:pt x="62294" y="772586"/>
                    </a:cubicBezTo>
                    <a:close/>
                    <a:moveTo>
                      <a:pt x="2233994" y="769633"/>
                    </a:moveTo>
                    <a:cubicBezTo>
                      <a:pt x="2239328" y="784778"/>
                      <a:pt x="2244376" y="800113"/>
                      <a:pt x="2248948" y="815353"/>
                    </a:cubicBezTo>
                    <a:lnTo>
                      <a:pt x="2230755" y="820877"/>
                    </a:lnTo>
                    <a:cubicBezTo>
                      <a:pt x="2226279" y="805923"/>
                      <a:pt x="2221326" y="790778"/>
                      <a:pt x="2215992" y="775919"/>
                    </a:cubicBezTo>
                    <a:close/>
                    <a:moveTo>
                      <a:pt x="97727" y="682861"/>
                    </a:moveTo>
                    <a:lnTo>
                      <a:pt x="115158" y="690576"/>
                    </a:lnTo>
                    <a:cubicBezTo>
                      <a:pt x="108776" y="704959"/>
                      <a:pt x="102585" y="719627"/>
                      <a:pt x="96775" y="734391"/>
                    </a:cubicBezTo>
                    <a:lnTo>
                      <a:pt x="79058" y="727342"/>
                    </a:lnTo>
                    <a:cubicBezTo>
                      <a:pt x="84963" y="712388"/>
                      <a:pt x="91250" y="697434"/>
                      <a:pt x="97727" y="682861"/>
                    </a:cubicBezTo>
                    <a:close/>
                    <a:moveTo>
                      <a:pt x="2198465" y="680289"/>
                    </a:moveTo>
                    <a:cubicBezTo>
                      <a:pt x="2205037" y="694767"/>
                      <a:pt x="2211324" y="709721"/>
                      <a:pt x="2217134" y="724580"/>
                    </a:cubicBezTo>
                    <a:lnTo>
                      <a:pt x="2199418" y="731628"/>
                    </a:lnTo>
                    <a:cubicBezTo>
                      <a:pt x="2193607" y="717055"/>
                      <a:pt x="2187416" y="702387"/>
                      <a:pt x="2181035" y="688099"/>
                    </a:cubicBezTo>
                    <a:close/>
                    <a:moveTo>
                      <a:pt x="140684" y="596564"/>
                    </a:moveTo>
                    <a:lnTo>
                      <a:pt x="157353" y="605708"/>
                    </a:lnTo>
                    <a:cubicBezTo>
                      <a:pt x="149733" y="619519"/>
                      <a:pt x="142303" y="633616"/>
                      <a:pt x="135350" y="647713"/>
                    </a:cubicBezTo>
                    <a:lnTo>
                      <a:pt x="118300" y="639236"/>
                    </a:lnTo>
                    <a:cubicBezTo>
                      <a:pt x="125444" y="624853"/>
                      <a:pt x="132969" y="610566"/>
                      <a:pt x="140684" y="596564"/>
                    </a:cubicBezTo>
                    <a:close/>
                    <a:moveTo>
                      <a:pt x="2155603" y="594278"/>
                    </a:moveTo>
                    <a:cubicBezTo>
                      <a:pt x="2163318" y="608280"/>
                      <a:pt x="2170843" y="622567"/>
                      <a:pt x="2177987" y="636855"/>
                    </a:cubicBezTo>
                    <a:lnTo>
                      <a:pt x="2160936" y="645332"/>
                    </a:lnTo>
                    <a:cubicBezTo>
                      <a:pt x="2153888" y="631330"/>
                      <a:pt x="2146554" y="617233"/>
                      <a:pt x="2138934" y="603517"/>
                    </a:cubicBezTo>
                    <a:close/>
                    <a:moveTo>
                      <a:pt x="165831" y="553130"/>
                    </a:moveTo>
                    <a:cubicBezTo>
                      <a:pt x="171070" y="556654"/>
                      <a:pt x="176404" y="560083"/>
                      <a:pt x="181928" y="563321"/>
                    </a:cubicBezTo>
                    <a:cubicBezTo>
                      <a:pt x="181642" y="563798"/>
                      <a:pt x="181357" y="564179"/>
                      <a:pt x="181071" y="564655"/>
                    </a:cubicBezTo>
                    <a:lnTo>
                      <a:pt x="164783" y="554749"/>
                    </a:lnTo>
                    <a:cubicBezTo>
                      <a:pt x="165164" y="554178"/>
                      <a:pt x="165450" y="553606"/>
                      <a:pt x="165831" y="553130"/>
                    </a:cubicBezTo>
                    <a:close/>
                    <a:moveTo>
                      <a:pt x="1972723" y="251664"/>
                    </a:moveTo>
                    <a:cubicBezTo>
                      <a:pt x="1989201" y="251664"/>
                      <a:pt x="2004156" y="258712"/>
                      <a:pt x="2014633" y="269856"/>
                    </a:cubicBezTo>
                    <a:cubicBezTo>
                      <a:pt x="2027682" y="267285"/>
                      <a:pt x="2039969" y="262522"/>
                      <a:pt x="2051114" y="255950"/>
                    </a:cubicBezTo>
                    <a:cubicBezTo>
                      <a:pt x="2046827" y="269380"/>
                      <a:pt x="2037683" y="280715"/>
                      <a:pt x="2025872" y="287573"/>
                    </a:cubicBezTo>
                    <a:cubicBezTo>
                      <a:pt x="2037493" y="286144"/>
                      <a:pt x="2048637" y="283096"/>
                      <a:pt x="2058924" y="278524"/>
                    </a:cubicBezTo>
                    <a:cubicBezTo>
                      <a:pt x="2051209" y="290050"/>
                      <a:pt x="2041493" y="300146"/>
                      <a:pt x="2030254" y="308242"/>
                    </a:cubicBezTo>
                    <a:cubicBezTo>
                      <a:pt x="2033874" y="389110"/>
                      <a:pt x="1973580" y="479216"/>
                      <a:pt x="1866900" y="479216"/>
                    </a:cubicBezTo>
                    <a:cubicBezTo>
                      <a:pt x="1834420" y="479216"/>
                      <a:pt x="1804225" y="469691"/>
                      <a:pt x="1778794" y="453403"/>
                    </a:cubicBezTo>
                    <a:cubicBezTo>
                      <a:pt x="1783461" y="453975"/>
                      <a:pt x="1788033" y="454261"/>
                      <a:pt x="1792605" y="454261"/>
                    </a:cubicBezTo>
                    <a:cubicBezTo>
                      <a:pt x="1818418" y="454261"/>
                      <a:pt x="1843469" y="445783"/>
                      <a:pt x="1863947" y="429686"/>
                    </a:cubicBezTo>
                    <a:cubicBezTo>
                      <a:pt x="1838801" y="429210"/>
                      <a:pt x="1817656" y="412636"/>
                      <a:pt x="1810321" y="389776"/>
                    </a:cubicBezTo>
                    <a:cubicBezTo>
                      <a:pt x="1813941" y="390538"/>
                      <a:pt x="1817561" y="390824"/>
                      <a:pt x="1821180" y="390824"/>
                    </a:cubicBezTo>
                    <a:cubicBezTo>
                      <a:pt x="1826323" y="390824"/>
                      <a:pt x="1831467" y="390157"/>
                      <a:pt x="1836230" y="388824"/>
                    </a:cubicBezTo>
                    <a:cubicBezTo>
                      <a:pt x="1808607" y="383299"/>
                      <a:pt x="1789557" y="358439"/>
                      <a:pt x="1790129" y="331769"/>
                    </a:cubicBezTo>
                    <a:cubicBezTo>
                      <a:pt x="1797844" y="336151"/>
                      <a:pt x="1806702" y="338722"/>
                      <a:pt x="1816132" y="339008"/>
                    </a:cubicBezTo>
                    <a:cubicBezTo>
                      <a:pt x="1790510" y="321863"/>
                      <a:pt x="1783271" y="288049"/>
                      <a:pt x="1798320" y="262237"/>
                    </a:cubicBezTo>
                    <a:cubicBezTo>
                      <a:pt x="1826609" y="297003"/>
                      <a:pt x="1868996" y="319863"/>
                      <a:pt x="1916716" y="322244"/>
                    </a:cubicBezTo>
                    <a:cubicBezTo>
                      <a:pt x="1908334" y="286240"/>
                      <a:pt x="1935671" y="251664"/>
                      <a:pt x="1972723" y="251664"/>
                    </a:cubicBezTo>
                    <a:close/>
                    <a:moveTo>
                      <a:pt x="412051" y="184894"/>
                    </a:moveTo>
                    <a:cubicBezTo>
                      <a:pt x="420528" y="184894"/>
                      <a:pt x="460248" y="184894"/>
                      <a:pt x="460248" y="184894"/>
                    </a:cubicBezTo>
                    <a:lnTo>
                      <a:pt x="460248" y="245282"/>
                    </a:lnTo>
                    <a:cubicBezTo>
                      <a:pt x="460248" y="245282"/>
                      <a:pt x="433292" y="245282"/>
                      <a:pt x="422624" y="245282"/>
                    </a:cubicBezTo>
                    <a:cubicBezTo>
                      <a:pt x="409289" y="245282"/>
                      <a:pt x="406526" y="250807"/>
                      <a:pt x="406526" y="264523"/>
                    </a:cubicBezTo>
                    <a:cubicBezTo>
                      <a:pt x="406526" y="275953"/>
                      <a:pt x="406526" y="297765"/>
                      <a:pt x="406526" y="297765"/>
                    </a:cubicBezTo>
                    <a:lnTo>
                      <a:pt x="460248" y="297765"/>
                    </a:lnTo>
                    <a:lnTo>
                      <a:pt x="455104" y="356153"/>
                    </a:lnTo>
                    <a:lnTo>
                      <a:pt x="406526" y="356153"/>
                    </a:lnTo>
                    <a:lnTo>
                      <a:pt x="406526" y="530461"/>
                    </a:lnTo>
                    <a:lnTo>
                      <a:pt x="336899" y="530461"/>
                    </a:lnTo>
                    <a:lnTo>
                      <a:pt x="336899" y="356915"/>
                    </a:lnTo>
                    <a:lnTo>
                      <a:pt x="300704" y="356915"/>
                    </a:lnTo>
                    <a:lnTo>
                      <a:pt x="300704" y="297860"/>
                    </a:lnTo>
                    <a:lnTo>
                      <a:pt x="336899" y="297860"/>
                    </a:lnTo>
                    <a:cubicBezTo>
                      <a:pt x="336899" y="297860"/>
                      <a:pt x="336899" y="289383"/>
                      <a:pt x="336899" y="251378"/>
                    </a:cubicBezTo>
                    <a:cubicBezTo>
                      <a:pt x="336899" y="207754"/>
                      <a:pt x="360235" y="184894"/>
                      <a:pt x="412051" y="184894"/>
                    </a:cubicBezTo>
                    <a:close/>
                    <a:moveTo>
                      <a:pt x="2111312" y="180417"/>
                    </a:moveTo>
                    <a:lnTo>
                      <a:pt x="2033683" y="226518"/>
                    </a:lnTo>
                    <a:cubicBezTo>
                      <a:pt x="2030063" y="228709"/>
                      <a:pt x="2026254" y="230614"/>
                      <a:pt x="2022348" y="232138"/>
                    </a:cubicBezTo>
                    <a:cubicBezTo>
                      <a:pt x="2007680" y="222708"/>
                      <a:pt x="1990440" y="217564"/>
                      <a:pt x="1972723" y="217564"/>
                    </a:cubicBezTo>
                    <a:cubicBezTo>
                      <a:pt x="1944624" y="217564"/>
                      <a:pt x="1918431" y="230137"/>
                      <a:pt x="1900904" y="252235"/>
                    </a:cubicBezTo>
                    <a:cubicBezTo>
                      <a:pt x="1893761" y="261284"/>
                      <a:pt x="1888427" y="271285"/>
                      <a:pt x="1885093" y="281953"/>
                    </a:cubicBezTo>
                    <a:cubicBezTo>
                      <a:pt x="1861757" y="274333"/>
                      <a:pt x="1840706" y="260141"/>
                      <a:pt x="1824895" y="240710"/>
                    </a:cubicBezTo>
                    <a:lnTo>
                      <a:pt x="1793653" y="202324"/>
                    </a:lnTo>
                    <a:lnTo>
                      <a:pt x="1768697" y="245092"/>
                    </a:lnTo>
                    <a:cubicBezTo>
                      <a:pt x="1763173" y="254521"/>
                      <a:pt x="1759554" y="264523"/>
                      <a:pt x="1757744" y="274714"/>
                    </a:cubicBezTo>
                    <a:lnTo>
                      <a:pt x="1757077" y="274333"/>
                    </a:lnTo>
                    <a:lnTo>
                      <a:pt x="1756982" y="279667"/>
                    </a:lnTo>
                    <a:cubicBezTo>
                      <a:pt x="1756124" y="285859"/>
                      <a:pt x="1756029" y="292050"/>
                      <a:pt x="1756506" y="298241"/>
                    </a:cubicBezTo>
                    <a:lnTo>
                      <a:pt x="1755743" y="331007"/>
                    </a:lnTo>
                    <a:cubicBezTo>
                      <a:pt x="1755267" y="351581"/>
                      <a:pt x="1761744" y="370917"/>
                      <a:pt x="1773174" y="386633"/>
                    </a:cubicBezTo>
                    <a:lnTo>
                      <a:pt x="1777555" y="400349"/>
                    </a:lnTo>
                    <a:cubicBezTo>
                      <a:pt x="1779747" y="407303"/>
                      <a:pt x="1782794" y="413780"/>
                      <a:pt x="1786414" y="419876"/>
                    </a:cubicBezTo>
                    <a:cubicBezTo>
                      <a:pt x="1785175" y="419780"/>
                      <a:pt x="1784032" y="419590"/>
                      <a:pt x="1782794" y="419494"/>
                    </a:cubicBezTo>
                    <a:lnTo>
                      <a:pt x="1634871" y="402064"/>
                    </a:lnTo>
                    <a:lnTo>
                      <a:pt x="1760220" y="482455"/>
                    </a:lnTo>
                    <a:cubicBezTo>
                      <a:pt x="1792129" y="502933"/>
                      <a:pt x="1828991" y="513697"/>
                      <a:pt x="1866805" y="513697"/>
                    </a:cubicBezTo>
                    <a:cubicBezTo>
                      <a:pt x="1922622" y="513697"/>
                      <a:pt x="1971675" y="493218"/>
                      <a:pt x="2008727" y="454451"/>
                    </a:cubicBezTo>
                    <a:cubicBezTo>
                      <a:pt x="2041874" y="419876"/>
                      <a:pt x="2061972" y="372346"/>
                      <a:pt x="2064354" y="324721"/>
                    </a:cubicBezTo>
                    <a:cubicBezTo>
                      <a:pt x="2073021" y="316720"/>
                      <a:pt x="2080641" y="307671"/>
                      <a:pt x="2087309" y="297765"/>
                    </a:cubicBezTo>
                    <a:lnTo>
                      <a:pt x="2153126" y="199372"/>
                    </a:lnTo>
                    <a:lnTo>
                      <a:pt x="2097310" y="224137"/>
                    </a:lnTo>
                    <a:close/>
                    <a:moveTo>
                      <a:pt x="412052" y="150699"/>
                    </a:moveTo>
                    <a:cubicBezTo>
                      <a:pt x="342519" y="150699"/>
                      <a:pt x="302609" y="187465"/>
                      <a:pt x="302609" y="251473"/>
                    </a:cubicBezTo>
                    <a:lnTo>
                      <a:pt x="302609" y="263665"/>
                    </a:lnTo>
                    <a:lnTo>
                      <a:pt x="300704" y="263665"/>
                    </a:lnTo>
                    <a:lnTo>
                      <a:pt x="266415" y="263665"/>
                    </a:lnTo>
                    <a:lnTo>
                      <a:pt x="266415" y="297955"/>
                    </a:lnTo>
                    <a:lnTo>
                      <a:pt x="266415" y="357010"/>
                    </a:lnTo>
                    <a:lnTo>
                      <a:pt x="266415" y="391301"/>
                    </a:lnTo>
                    <a:lnTo>
                      <a:pt x="300704" y="391301"/>
                    </a:lnTo>
                    <a:lnTo>
                      <a:pt x="302609" y="391301"/>
                    </a:lnTo>
                    <a:lnTo>
                      <a:pt x="302609" y="530556"/>
                    </a:lnTo>
                    <a:lnTo>
                      <a:pt x="302609" y="564846"/>
                    </a:lnTo>
                    <a:lnTo>
                      <a:pt x="336899" y="564846"/>
                    </a:lnTo>
                    <a:lnTo>
                      <a:pt x="406527" y="564846"/>
                    </a:lnTo>
                    <a:lnTo>
                      <a:pt x="440817" y="564846"/>
                    </a:lnTo>
                    <a:lnTo>
                      <a:pt x="440817" y="530556"/>
                    </a:lnTo>
                    <a:lnTo>
                      <a:pt x="440817" y="390538"/>
                    </a:lnTo>
                    <a:lnTo>
                      <a:pt x="455105" y="390538"/>
                    </a:lnTo>
                    <a:lnTo>
                      <a:pt x="486442" y="390538"/>
                    </a:lnTo>
                    <a:lnTo>
                      <a:pt x="489204" y="359296"/>
                    </a:lnTo>
                    <a:lnTo>
                      <a:pt x="494348" y="300908"/>
                    </a:lnTo>
                    <a:lnTo>
                      <a:pt x="494538" y="263761"/>
                    </a:lnTo>
                    <a:lnTo>
                      <a:pt x="494538" y="245568"/>
                    </a:lnTo>
                    <a:lnTo>
                      <a:pt x="494538" y="184989"/>
                    </a:lnTo>
                    <a:lnTo>
                      <a:pt x="494538" y="150699"/>
                    </a:lnTo>
                    <a:lnTo>
                      <a:pt x="460248" y="150699"/>
                    </a:lnTo>
                    <a:close/>
                    <a:moveTo>
                      <a:pt x="1946583" y="109402"/>
                    </a:moveTo>
                    <a:cubicBezTo>
                      <a:pt x="2009318" y="113617"/>
                      <a:pt x="2071223" y="131887"/>
                      <a:pt x="2123980" y="164891"/>
                    </a:cubicBezTo>
                    <a:cubicBezTo>
                      <a:pt x="2264664" y="252902"/>
                      <a:pt x="2287143" y="412351"/>
                      <a:pt x="2174081" y="521031"/>
                    </a:cubicBezTo>
                    <a:cubicBezTo>
                      <a:pt x="2090642" y="601327"/>
                      <a:pt x="1952530" y="634093"/>
                      <a:pt x="1824990" y="603899"/>
                    </a:cubicBezTo>
                    <a:lnTo>
                      <a:pt x="1655159" y="749536"/>
                    </a:lnTo>
                    <a:lnTo>
                      <a:pt x="1714595" y="558559"/>
                    </a:lnTo>
                    <a:cubicBezTo>
                      <a:pt x="1573911" y="470549"/>
                      <a:pt x="1551432" y="311005"/>
                      <a:pt x="1664494" y="202324"/>
                    </a:cubicBezTo>
                    <a:cubicBezTo>
                      <a:pt x="1735157" y="134399"/>
                      <a:pt x="1842023" y="102379"/>
                      <a:pt x="1946583" y="109402"/>
                    </a:cubicBezTo>
                    <a:close/>
                    <a:moveTo>
                      <a:pt x="353175" y="109402"/>
                    </a:moveTo>
                    <a:cubicBezTo>
                      <a:pt x="457730" y="102379"/>
                      <a:pt x="564559" y="134399"/>
                      <a:pt x="635222" y="202324"/>
                    </a:cubicBezTo>
                    <a:cubicBezTo>
                      <a:pt x="748284" y="311005"/>
                      <a:pt x="725805" y="470549"/>
                      <a:pt x="585121" y="558655"/>
                    </a:cubicBezTo>
                    <a:lnTo>
                      <a:pt x="644557" y="749631"/>
                    </a:lnTo>
                    <a:lnTo>
                      <a:pt x="474726" y="603994"/>
                    </a:lnTo>
                    <a:cubicBezTo>
                      <a:pt x="347186" y="634093"/>
                      <a:pt x="209074" y="601327"/>
                      <a:pt x="125635" y="521126"/>
                    </a:cubicBezTo>
                    <a:cubicBezTo>
                      <a:pt x="12573" y="412351"/>
                      <a:pt x="35052" y="252902"/>
                      <a:pt x="175736" y="164891"/>
                    </a:cubicBezTo>
                    <a:cubicBezTo>
                      <a:pt x="228529" y="131887"/>
                      <a:pt x="290443" y="113617"/>
                      <a:pt x="353175" y="109402"/>
                    </a:cubicBezTo>
                    <a:close/>
                    <a:moveTo>
                      <a:pt x="701802" y="90120"/>
                    </a:moveTo>
                    <a:lnTo>
                      <a:pt x="709231" y="107646"/>
                    </a:lnTo>
                    <a:cubicBezTo>
                      <a:pt x="694753" y="113742"/>
                      <a:pt x="680275" y="120314"/>
                      <a:pt x="666083" y="126981"/>
                    </a:cubicBezTo>
                    <a:lnTo>
                      <a:pt x="657987" y="109741"/>
                    </a:lnTo>
                    <a:cubicBezTo>
                      <a:pt x="672370" y="102883"/>
                      <a:pt x="687133" y="96311"/>
                      <a:pt x="701802" y="90120"/>
                    </a:cubicBezTo>
                    <a:close/>
                    <a:moveTo>
                      <a:pt x="1592866" y="88977"/>
                    </a:moveTo>
                    <a:cubicBezTo>
                      <a:pt x="1607534" y="95168"/>
                      <a:pt x="1622393" y="101740"/>
                      <a:pt x="1636966" y="108503"/>
                    </a:cubicBezTo>
                    <a:lnTo>
                      <a:pt x="1628870" y="125743"/>
                    </a:lnTo>
                    <a:cubicBezTo>
                      <a:pt x="1614583" y="119076"/>
                      <a:pt x="1600010" y="112599"/>
                      <a:pt x="1585532" y="106503"/>
                    </a:cubicBezTo>
                    <a:close/>
                    <a:moveTo>
                      <a:pt x="791908" y="56497"/>
                    </a:moveTo>
                    <a:lnTo>
                      <a:pt x="797814" y="74594"/>
                    </a:lnTo>
                    <a:cubicBezTo>
                      <a:pt x="782859" y="79452"/>
                      <a:pt x="767810" y="84691"/>
                      <a:pt x="753141" y="90215"/>
                    </a:cubicBezTo>
                    <a:lnTo>
                      <a:pt x="746474" y="72404"/>
                    </a:lnTo>
                    <a:cubicBezTo>
                      <a:pt x="761428" y="66784"/>
                      <a:pt x="776763" y="61450"/>
                      <a:pt x="791908" y="56497"/>
                    </a:cubicBezTo>
                    <a:close/>
                    <a:moveTo>
                      <a:pt x="1502378" y="55449"/>
                    </a:moveTo>
                    <a:cubicBezTo>
                      <a:pt x="1517618" y="60402"/>
                      <a:pt x="1532953" y="65736"/>
                      <a:pt x="1548003" y="71165"/>
                    </a:cubicBezTo>
                    <a:lnTo>
                      <a:pt x="1541431" y="89072"/>
                    </a:lnTo>
                    <a:cubicBezTo>
                      <a:pt x="1526667" y="83643"/>
                      <a:pt x="1511522" y="78404"/>
                      <a:pt x="1496568" y="73546"/>
                    </a:cubicBezTo>
                    <a:close/>
                    <a:moveTo>
                      <a:pt x="884587" y="30493"/>
                    </a:moveTo>
                    <a:lnTo>
                      <a:pt x="888969" y="49067"/>
                    </a:lnTo>
                    <a:cubicBezTo>
                      <a:pt x="873729" y="52686"/>
                      <a:pt x="858298" y="56591"/>
                      <a:pt x="843058" y="60878"/>
                    </a:cubicBezTo>
                    <a:lnTo>
                      <a:pt x="837915" y="42494"/>
                    </a:lnTo>
                    <a:cubicBezTo>
                      <a:pt x="853441" y="38208"/>
                      <a:pt x="869061" y="34112"/>
                      <a:pt x="884587" y="30493"/>
                    </a:cubicBezTo>
                    <a:close/>
                    <a:moveTo>
                      <a:pt x="1409605" y="29731"/>
                    </a:moveTo>
                    <a:cubicBezTo>
                      <a:pt x="1425130" y="33350"/>
                      <a:pt x="1440847" y="37351"/>
                      <a:pt x="1456277" y="41637"/>
                    </a:cubicBezTo>
                    <a:lnTo>
                      <a:pt x="1451229" y="60020"/>
                    </a:lnTo>
                    <a:cubicBezTo>
                      <a:pt x="1436084" y="55829"/>
                      <a:pt x="1420654" y="51829"/>
                      <a:pt x="1405319" y="48305"/>
                    </a:cubicBezTo>
                    <a:close/>
                    <a:moveTo>
                      <a:pt x="979170" y="12396"/>
                    </a:moveTo>
                    <a:lnTo>
                      <a:pt x="981933" y="31255"/>
                    </a:lnTo>
                    <a:cubicBezTo>
                      <a:pt x="966407" y="33636"/>
                      <a:pt x="950690" y="36208"/>
                      <a:pt x="935355" y="39066"/>
                    </a:cubicBezTo>
                    <a:lnTo>
                      <a:pt x="931736" y="20397"/>
                    </a:lnTo>
                    <a:cubicBezTo>
                      <a:pt x="947452" y="17444"/>
                      <a:pt x="963359" y="14777"/>
                      <a:pt x="979170" y="12396"/>
                    </a:cubicBezTo>
                    <a:close/>
                    <a:moveTo>
                      <a:pt x="1314926" y="11920"/>
                    </a:moveTo>
                    <a:cubicBezTo>
                      <a:pt x="1330833" y="14301"/>
                      <a:pt x="1346835" y="16873"/>
                      <a:pt x="1362361" y="19825"/>
                    </a:cubicBezTo>
                    <a:lnTo>
                      <a:pt x="1358836" y="38590"/>
                    </a:lnTo>
                    <a:cubicBezTo>
                      <a:pt x="1343406" y="35637"/>
                      <a:pt x="1327690" y="33065"/>
                      <a:pt x="1312164" y="30779"/>
                    </a:cubicBezTo>
                    <a:close/>
                    <a:moveTo>
                      <a:pt x="1074801" y="2300"/>
                    </a:moveTo>
                    <a:lnTo>
                      <a:pt x="1076039" y="21350"/>
                    </a:lnTo>
                    <a:cubicBezTo>
                      <a:pt x="1060323" y="22397"/>
                      <a:pt x="1044511" y="23731"/>
                      <a:pt x="1028890" y="25350"/>
                    </a:cubicBezTo>
                    <a:lnTo>
                      <a:pt x="1026890" y="6395"/>
                    </a:lnTo>
                    <a:cubicBezTo>
                      <a:pt x="1042797" y="4776"/>
                      <a:pt x="1058894" y="3347"/>
                      <a:pt x="1074801" y="2300"/>
                    </a:cubicBezTo>
                    <a:close/>
                    <a:moveTo>
                      <a:pt x="1219104" y="2109"/>
                    </a:moveTo>
                    <a:cubicBezTo>
                      <a:pt x="1235106" y="3061"/>
                      <a:pt x="1251204" y="4395"/>
                      <a:pt x="1267111" y="6014"/>
                    </a:cubicBezTo>
                    <a:lnTo>
                      <a:pt x="1265206" y="24969"/>
                    </a:lnTo>
                    <a:cubicBezTo>
                      <a:pt x="1249680" y="23445"/>
                      <a:pt x="1233773" y="22111"/>
                      <a:pt x="1218057" y="21159"/>
                    </a:cubicBezTo>
                    <a:close/>
                    <a:moveTo>
                      <a:pt x="1171099" y="203"/>
                    </a:moveTo>
                    <a:lnTo>
                      <a:pt x="1170718" y="19253"/>
                    </a:lnTo>
                    <a:cubicBezTo>
                      <a:pt x="1155002" y="18968"/>
                      <a:pt x="1139095" y="18968"/>
                      <a:pt x="1123379" y="19349"/>
                    </a:cubicBezTo>
                    <a:lnTo>
                      <a:pt x="1122998" y="299"/>
                    </a:lnTo>
                    <a:cubicBezTo>
                      <a:pt x="1139000" y="-82"/>
                      <a:pt x="1155097" y="-82"/>
                      <a:pt x="1171099" y="20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139" name="Google Shape;139;p2"/>
            <p:cNvGrpSpPr/>
            <p:nvPr/>
          </p:nvGrpSpPr>
          <p:grpSpPr>
            <a:xfrm>
              <a:off x="450849" y="5272182"/>
              <a:ext cx="2844800" cy="1166389"/>
              <a:chOff x="450849" y="5272182"/>
              <a:chExt cx="2844800" cy="1166389"/>
            </a:xfrm>
          </p:grpSpPr>
          <p:grpSp>
            <p:nvGrpSpPr>
              <p:cNvPr id="140" name="Google Shape;140;p2"/>
              <p:cNvGrpSpPr/>
              <p:nvPr/>
            </p:nvGrpSpPr>
            <p:grpSpPr>
              <a:xfrm>
                <a:off x="450849" y="5272182"/>
                <a:ext cx="2844800" cy="1166389"/>
                <a:chOff x="548914" y="1606550"/>
                <a:chExt cx="3454516" cy="902176"/>
              </a:xfrm>
            </p:grpSpPr>
            <p:sp>
              <p:nvSpPr>
                <p:cNvPr id="141" name="Google Shape;141;p2"/>
                <p:cNvSpPr/>
                <p:nvPr/>
              </p:nvSpPr>
              <p:spPr>
                <a:xfrm>
                  <a:off x="548914" y="1606550"/>
                  <a:ext cx="3454516" cy="902176"/>
                </a:xfrm>
                <a:prstGeom prst="rect">
                  <a:avLst/>
                </a:prstGeom>
                <a:no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42" name="Google Shape;142;p2"/>
                <p:cNvSpPr txBox="1"/>
                <p:nvPr/>
              </p:nvSpPr>
              <p:spPr>
                <a:xfrm>
                  <a:off x="566386" y="2041117"/>
                  <a:ext cx="3369983" cy="30947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i="0" lang="en-US" sz="1000" u="none" cap="none" strike="noStrike">
                      <a:solidFill>
                        <a:srgbClr val="3F3F3F"/>
                      </a:solidFill>
                      <a:latin typeface="Arial"/>
                      <a:ea typeface="Arial"/>
                      <a:cs typeface="Arial"/>
                      <a:sym typeface="Arial"/>
                    </a:rPr>
                    <a:t>This slide is 100% editable. Adapt it to your needs and capture your audience’s attention.</a:t>
                  </a:r>
                  <a:endParaRPr/>
                </a:p>
              </p:txBody>
            </p:sp>
            <p:grpSp>
              <p:nvGrpSpPr>
                <p:cNvPr id="143" name="Google Shape;143;p2"/>
                <p:cNvGrpSpPr/>
                <p:nvPr/>
              </p:nvGrpSpPr>
              <p:grpSpPr>
                <a:xfrm>
                  <a:off x="549530" y="1611292"/>
                  <a:ext cx="3453281" cy="897434"/>
                  <a:chOff x="183603" y="1374159"/>
                  <a:chExt cx="4280366" cy="919318"/>
                </a:xfrm>
              </p:grpSpPr>
              <p:sp>
                <p:nvSpPr>
                  <p:cNvPr id="144" name="Google Shape;144;p2"/>
                  <p:cNvSpPr/>
                  <p:nvPr/>
                </p:nvSpPr>
                <p:spPr>
                  <a:xfrm>
                    <a:off x="183603" y="1374159"/>
                    <a:ext cx="4280366" cy="919318"/>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45" name="Google Shape;145;p2"/>
                  <p:cNvSpPr txBox="1"/>
                  <p:nvPr/>
                </p:nvSpPr>
                <p:spPr>
                  <a:xfrm>
                    <a:off x="730469" y="1395204"/>
                    <a:ext cx="3656400" cy="5853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2"/>
                      </a:buClr>
                      <a:buSzPts val="1400"/>
                      <a:buFont typeface="Arial"/>
                      <a:buNone/>
                    </a:pPr>
                    <a:r>
                      <a:rPr b="1" lang="en-US" sz="1400">
                        <a:solidFill>
                          <a:schemeClr val="lt2"/>
                        </a:solidFill>
                        <a:latin typeface="Arial"/>
                        <a:ea typeface="Arial"/>
                        <a:cs typeface="Arial"/>
                        <a:sym typeface="Arial"/>
                      </a:rPr>
                      <a:t>* Conclusions</a:t>
                    </a:r>
                    <a:endParaRPr b="1" sz="1400">
                      <a:solidFill>
                        <a:schemeClr val="lt2"/>
                      </a:solidFill>
                      <a:latin typeface="Arial"/>
                      <a:ea typeface="Arial"/>
                      <a:cs typeface="Arial"/>
                      <a:sym typeface="Arial"/>
                    </a:endParaRPr>
                  </a:p>
                  <a:p>
                    <a:pPr indent="0" lvl="0" marL="0" marR="0" rtl="0" algn="l">
                      <a:lnSpc>
                        <a:spcPct val="100000"/>
                      </a:lnSpc>
                      <a:spcBef>
                        <a:spcPts val="0"/>
                      </a:spcBef>
                      <a:spcAft>
                        <a:spcPts val="0"/>
                      </a:spcAft>
                      <a:buClr>
                        <a:schemeClr val="lt2"/>
                      </a:buClr>
                      <a:buSzPts val="1400"/>
                      <a:buFont typeface="Arial"/>
                      <a:buNone/>
                    </a:pPr>
                    <a:r>
                      <a:rPr b="1" lang="en-US">
                        <a:solidFill>
                          <a:schemeClr val="lt2"/>
                        </a:solidFill>
                      </a:rPr>
                      <a:t>and </a:t>
                    </a:r>
                    <a:endParaRPr b="1">
                      <a:solidFill>
                        <a:schemeClr val="lt2"/>
                      </a:solidFill>
                    </a:endParaRPr>
                  </a:p>
                  <a:p>
                    <a:pPr indent="0" lvl="0" marL="0" marR="0" rtl="0" algn="l">
                      <a:lnSpc>
                        <a:spcPct val="100000"/>
                      </a:lnSpc>
                      <a:spcBef>
                        <a:spcPts val="0"/>
                      </a:spcBef>
                      <a:spcAft>
                        <a:spcPts val="0"/>
                      </a:spcAft>
                      <a:buClr>
                        <a:schemeClr val="lt2"/>
                      </a:buClr>
                      <a:buSzPts val="1400"/>
                      <a:buFont typeface="Arial"/>
                      <a:buNone/>
                    </a:pPr>
                    <a:r>
                      <a:rPr b="1" lang="en-US">
                        <a:solidFill>
                          <a:schemeClr val="lt2"/>
                        </a:solidFill>
                      </a:rPr>
                      <a:t>Lessons Learned</a:t>
                    </a:r>
                    <a:endParaRPr b="1">
                      <a:solidFill>
                        <a:schemeClr val="lt2"/>
                      </a:solidFill>
                    </a:endParaRPr>
                  </a:p>
                </p:txBody>
              </p:sp>
            </p:grpSp>
          </p:grpSp>
          <p:sp>
            <p:nvSpPr>
              <p:cNvPr id="146" name="Google Shape;146;p2"/>
              <p:cNvSpPr/>
              <p:nvPr/>
            </p:nvSpPr>
            <p:spPr>
              <a:xfrm>
                <a:off x="519430" y="5312057"/>
                <a:ext cx="293424" cy="293412"/>
              </a:xfrm>
              <a:custGeom>
                <a:rect b="b" l="l" r="r" t="t"/>
                <a:pathLst>
                  <a:path extrusionOk="0" h="2400205" w="2400300">
                    <a:moveTo>
                      <a:pt x="1047845" y="2083022"/>
                    </a:moveTo>
                    <a:cubicBezTo>
                      <a:pt x="1092612" y="2121218"/>
                      <a:pt x="1150429" y="2144554"/>
                      <a:pt x="1213484" y="2144554"/>
                    </a:cubicBezTo>
                    <a:cubicBezTo>
                      <a:pt x="1276540" y="2144554"/>
                      <a:pt x="1334357" y="2121218"/>
                      <a:pt x="1379124" y="2083022"/>
                    </a:cubicBezTo>
                    <a:cubicBezTo>
                      <a:pt x="1493424" y="2142744"/>
                      <a:pt x="1571529" y="2262283"/>
                      <a:pt x="1571529" y="2400205"/>
                    </a:cubicBezTo>
                    <a:lnTo>
                      <a:pt x="855440" y="2400205"/>
                    </a:lnTo>
                    <a:cubicBezTo>
                      <a:pt x="855440" y="2262283"/>
                      <a:pt x="933545" y="2142839"/>
                      <a:pt x="1047845" y="2083022"/>
                    </a:cubicBezTo>
                    <a:close/>
                    <a:moveTo>
                      <a:pt x="1213484" y="1684211"/>
                    </a:moveTo>
                    <a:cubicBezTo>
                      <a:pt x="1267777" y="1684211"/>
                      <a:pt x="1319784" y="1705737"/>
                      <a:pt x="1358169" y="1744123"/>
                    </a:cubicBezTo>
                    <a:cubicBezTo>
                      <a:pt x="1396555" y="1782509"/>
                      <a:pt x="1418082" y="1834515"/>
                      <a:pt x="1418082" y="1888808"/>
                    </a:cubicBezTo>
                    <a:cubicBezTo>
                      <a:pt x="1418082" y="1943100"/>
                      <a:pt x="1396555" y="1995107"/>
                      <a:pt x="1358169" y="2033492"/>
                    </a:cubicBezTo>
                    <a:cubicBezTo>
                      <a:pt x="1319784" y="2071878"/>
                      <a:pt x="1267777" y="2093405"/>
                      <a:pt x="1213484" y="2093405"/>
                    </a:cubicBezTo>
                    <a:cubicBezTo>
                      <a:pt x="1159192" y="2093405"/>
                      <a:pt x="1107185" y="2071878"/>
                      <a:pt x="1068800" y="2033492"/>
                    </a:cubicBezTo>
                    <a:cubicBezTo>
                      <a:pt x="1030414" y="1995107"/>
                      <a:pt x="1008888" y="1943100"/>
                      <a:pt x="1008888" y="1888808"/>
                    </a:cubicBezTo>
                    <a:cubicBezTo>
                      <a:pt x="1008888" y="1834515"/>
                      <a:pt x="1030414" y="1782509"/>
                      <a:pt x="1068800" y="1744123"/>
                    </a:cubicBezTo>
                    <a:cubicBezTo>
                      <a:pt x="1107185" y="1705737"/>
                      <a:pt x="1159192" y="1684211"/>
                      <a:pt x="1213484" y="1684211"/>
                    </a:cubicBezTo>
                    <a:close/>
                    <a:moveTo>
                      <a:pt x="1929193" y="1588675"/>
                    </a:moveTo>
                    <a:lnTo>
                      <a:pt x="2017300" y="1588675"/>
                    </a:lnTo>
                    <a:cubicBezTo>
                      <a:pt x="1904333" y="1826038"/>
                      <a:pt x="1690974" y="2006346"/>
                      <a:pt x="1432179" y="2074736"/>
                    </a:cubicBezTo>
                    <a:cubicBezTo>
                      <a:pt x="1420273" y="2066734"/>
                      <a:pt x="1407890" y="2059400"/>
                      <a:pt x="1395031" y="2052637"/>
                    </a:cubicBezTo>
                    <a:lnTo>
                      <a:pt x="1389793" y="2049875"/>
                    </a:lnTo>
                    <a:cubicBezTo>
                      <a:pt x="1405319" y="2033111"/>
                      <a:pt x="1418082" y="2014347"/>
                      <a:pt x="1427893" y="1994344"/>
                    </a:cubicBezTo>
                    <a:cubicBezTo>
                      <a:pt x="1644682" y="1932337"/>
                      <a:pt x="1825085" y="1783937"/>
                      <a:pt x="1929193" y="1588675"/>
                    </a:cubicBezTo>
                    <a:close/>
                    <a:moveTo>
                      <a:pt x="383000" y="1588675"/>
                    </a:moveTo>
                    <a:lnTo>
                      <a:pt x="471201" y="1588675"/>
                    </a:lnTo>
                    <a:cubicBezTo>
                      <a:pt x="580263" y="1793081"/>
                      <a:pt x="772763" y="1946148"/>
                      <a:pt x="1003268" y="2002536"/>
                    </a:cubicBezTo>
                    <a:lnTo>
                      <a:pt x="1003363" y="2002536"/>
                    </a:lnTo>
                    <a:cubicBezTo>
                      <a:pt x="1012507" y="2019490"/>
                      <a:pt x="1023842" y="2035397"/>
                      <a:pt x="1037177" y="2049875"/>
                    </a:cubicBezTo>
                    <a:lnTo>
                      <a:pt x="1031938" y="2052637"/>
                    </a:lnTo>
                    <a:cubicBezTo>
                      <a:pt x="1016508" y="2060734"/>
                      <a:pt x="1001649" y="2069782"/>
                      <a:pt x="987647" y="2079688"/>
                    </a:cubicBezTo>
                    <a:cubicBezTo>
                      <a:pt x="719994" y="2015299"/>
                      <a:pt x="498824" y="1831943"/>
                      <a:pt x="383000" y="1588675"/>
                    </a:cubicBezTo>
                    <a:close/>
                    <a:moveTo>
                      <a:pt x="1047845" y="1240917"/>
                    </a:moveTo>
                    <a:cubicBezTo>
                      <a:pt x="1092612" y="1279112"/>
                      <a:pt x="1150429" y="1302448"/>
                      <a:pt x="1213484" y="1302448"/>
                    </a:cubicBezTo>
                    <a:cubicBezTo>
                      <a:pt x="1276540" y="1302448"/>
                      <a:pt x="1334357" y="1279112"/>
                      <a:pt x="1379124" y="1240917"/>
                    </a:cubicBezTo>
                    <a:cubicBezTo>
                      <a:pt x="1493424" y="1300638"/>
                      <a:pt x="1571529" y="1420177"/>
                      <a:pt x="1571529" y="1558099"/>
                    </a:cubicBezTo>
                    <a:lnTo>
                      <a:pt x="855440" y="1558099"/>
                    </a:lnTo>
                    <a:cubicBezTo>
                      <a:pt x="855440" y="1420177"/>
                      <a:pt x="933545" y="1300734"/>
                      <a:pt x="1047845" y="1240917"/>
                    </a:cubicBezTo>
                    <a:close/>
                    <a:moveTo>
                      <a:pt x="1876616" y="1237203"/>
                    </a:moveTo>
                    <a:cubicBezTo>
                      <a:pt x="1921383" y="1275398"/>
                      <a:pt x="1979200" y="1298639"/>
                      <a:pt x="2042256" y="1298734"/>
                    </a:cubicBezTo>
                    <a:cubicBezTo>
                      <a:pt x="2105311" y="1298734"/>
                      <a:pt x="2163127" y="1275398"/>
                      <a:pt x="2207895" y="1237203"/>
                    </a:cubicBezTo>
                    <a:cubicBezTo>
                      <a:pt x="2322195" y="1296924"/>
                      <a:pt x="2400300" y="1416463"/>
                      <a:pt x="2400300" y="1554385"/>
                    </a:cubicBezTo>
                    <a:lnTo>
                      <a:pt x="1684211" y="1554385"/>
                    </a:lnTo>
                    <a:cubicBezTo>
                      <a:pt x="1684211" y="1416463"/>
                      <a:pt x="1762316" y="1297020"/>
                      <a:pt x="1876616" y="1237203"/>
                    </a:cubicBezTo>
                    <a:close/>
                    <a:moveTo>
                      <a:pt x="192405" y="1237203"/>
                    </a:moveTo>
                    <a:cubicBezTo>
                      <a:pt x="237172" y="1275398"/>
                      <a:pt x="294989" y="1298639"/>
                      <a:pt x="358044" y="1298734"/>
                    </a:cubicBezTo>
                    <a:cubicBezTo>
                      <a:pt x="421100" y="1298734"/>
                      <a:pt x="478917" y="1275398"/>
                      <a:pt x="523684" y="1237203"/>
                    </a:cubicBezTo>
                    <a:cubicBezTo>
                      <a:pt x="637984" y="1296924"/>
                      <a:pt x="716089" y="1416463"/>
                      <a:pt x="716089" y="1554385"/>
                    </a:cubicBezTo>
                    <a:lnTo>
                      <a:pt x="0" y="1554385"/>
                    </a:lnTo>
                    <a:cubicBezTo>
                      <a:pt x="0" y="1416463"/>
                      <a:pt x="78105" y="1297020"/>
                      <a:pt x="192405" y="1237203"/>
                    </a:cubicBezTo>
                    <a:close/>
                    <a:moveTo>
                      <a:pt x="1213484" y="842105"/>
                    </a:moveTo>
                    <a:cubicBezTo>
                      <a:pt x="1267777" y="842105"/>
                      <a:pt x="1319784" y="863631"/>
                      <a:pt x="1358169" y="902017"/>
                    </a:cubicBezTo>
                    <a:cubicBezTo>
                      <a:pt x="1396555" y="940403"/>
                      <a:pt x="1418082" y="992409"/>
                      <a:pt x="1418082" y="1046702"/>
                    </a:cubicBezTo>
                    <a:cubicBezTo>
                      <a:pt x="1418082" y="1100994"/>
                      <a:pt x="1396555" y="1153001"/>
                      <a:pt x="1358169" y="1191386"/>
                    </a:cubicBezTo>
                    <a:cubicBezTo>
                      <a:pt x="1319784" y="1229772"/>
                      <a:pt x="1267777" y="1251299"/>
                      <a:pt x="1213484" y="1251299"/>
                    </a:cubicBezTo>
                    <a:cubicBezTo>
                      <a:pt x="1159192" y="1251299"/>
                      <a:pt x="1107185" y="1229772"/>
                      <a:pt x="1068800" y="1191386"/>
                    </a:cubicBezTo>
                    <a:cubicBezTo>
                      <a:pt x="1030414" y="1153001"/>
                      <a:pt x="1008888" y="1100994"/>
                      <a:pt x="1008888" y="1046702"/>
                    </a:cubicBezTo>
                    <a:cubicBezTo>
                      <a:pt x="1008888" y="992409"/>
                      <a:pt x="1030414" y="940403"/>
                      <a:pt x="1068800" y="902017"/>
                    </a:cubicBezTo>
                    <a:cubicBezTo>
                      <a:pt x="1107185" y="863631"/>
                      <a:pt x="1159192" y="842105"/>
                      <a:pt x="1213484" y="842105"/>
                    </a:cubicBezTo>
                    <a:close/>
                    <a:moveTo>
                      <a:pt x="2042256" y="838296"/>
                    </a:moveTo>
                    <a:cubicBezTo>
                      <a:pt x="2096548" y="838296"/>
                      <a:pt x="2148555" y="859918"/>
                      <a:pt x="2186940" y="898208"/>
                    </a:cubicBezTo>
                    <a:cubicBezTo>
                      <a:pt x="2225326" y="936594"/>
                      <a:pt x="2246853" y="988600"/>
                      <a:pt x="2246853" y="1042893"/>
                    </a:cubicBezTo>
                    <a:cubicBezTo>
                      <a:pt x="2246853" y="1097185"/>
                      <a:pt x="2225326" y="1149192"/>
                      <a:pt x="2186940" y="1187577"/>
                    </a:cubicBezTo>
                    <a:cubicBezTo>
                      <a:pt x="2148555" y="1225963"/>
                      <a:pt x="2096548" y="1247490"/>
                      <a:pt x="2042256" y="1247490"/>
                    </a:cubicBezTo>
                    <a:cubicBezTo>
                      <a:pt x="1987963" y="1247490"/>
                      <a:pt x="1935956" y="1225963"/>
                      <a:pt x="1897571" y="1187577"/>
                    </a:cubicBezTo>
                    <a:cubicBezTo>
                      <a:pt x="1859185" y="1149192"/>
                      <a:pt x="1837658" y="1097185"/>
                      <a:pt x="1837658" y="1042893"/>
                    </a:cubicBezTo>
                    <a:cubicBezTo>
                      <a:pt x="1837658" y="988600"/>
                      <a:pt x="1859185" y="936594"/>
                      <a:pt x="1897571" y="898208"/>
                    </a:cubicBezTo>
                    <a:cubicBezTo>
                      <a:pt x="1935956" y="859822"/>
                      <a:pt x="1987963" y="838296"/>
                      <a:pt x="2042256" y="838296"/>
                    </a:cubicBezTo>
                    <a:close/>
                    <a:moveTo>
                      <a:pt x="358044" y="838296"/>
                    </a:moveTo>
                    <a:cubicBezTo>
                      <a:pt x="412337" y="838296"/>
                      <a:pt x="464344" y="859918"/>
                      <a:pt x="502729" y="898208"/>
                    </a:cubicBezTo>
                    <a:cubicBezTo>
                      <a:pt x="541115" y="936594"/>
                      <a:pt x="562642" y="988600"/>
                      <a:pt x="562642" y="1042893"/>
                    </a:cubicBezTo>
                    <a:cubicBezTo>
                      <a:pt x="562642" y="1097185"/>
                      <a:pt x="541115" y="1149192"/>
                      <a:pt x="502729" y="1187577"/>
                    </a:cubicBezTo>
                    <a:cubicBezTo>
                      <a:pt x="464344" y="1225963"/>
                      <a:pt x="412337" y="1247490"/>
                      <a:pt x="358044" y="1247490"/>
                    </a:cubicBezTo>
                    <a:cubicBezTo>
                      <a:pt x="303752" y="1247490"/>
                      <a:pt x="251745" y="1225963"/>
                      <a:pt x="213360" y="1187577"/>
                    </a:cubicBezTo>
                    <a:cubicBezTo>
                      <a:pt x="174974" y="1149192"/>
                      <a:pt x="153448" y="1097185"/>
                      <a:pt x="153448" y="1042893"/>
                    </a:cubicBezTo>
                    <a:cubicBezTo>
                      <a:pt x="153448" y="988600"/>
                      <a:pt x="174974" y="936594"/>
                      <a:pt x="213360" y="898208"/>
                    </a:cubicBezTo>
                    <a:cubicBezTo>
                      <a:pt x="251745" y="859822"/>
                      <a:pt x="303752" y="838296"/>
                      <a:pt x="358044" y="838296"/>
                    </a:cubicBezTo>
                    <a:close/>
                    <a:moveTo>
                      <a:pt x="1047845" y="398812"/>
                    </a:moveTo>
                    <a:cubicBezTo>
                      <a:pt x="1092612" y="437007"/>
                      <a:pt x="1150429" y="460343"/>
                      <a:pt x="1213484" y="460343"/>
                    </a:cubicBezTo>
                    <a:cubicBezTo>
                      <a:pt x="1276540" y="460343"/>
                      <a:pt x="1334357" y="437007"/>
                      <a:pt x="1379124" y="398812"/>
                    </a:cubicBezTo>
                    <a:cubicBezTo>
                      <a:pt x="1493424" y="458533"/>
                      <a:pt x="1571529" y="578072"/>
                      <a:pt x="1571529" y="715994"/>
                    </a:cubicBezTo>
                    <a:lnTo>
                      <a:pt x="855440" y="715994"/>
                    </a:lnTo>
                    <a:cubicBezTo>
                      <a:pt x="855440" y="578072"/>
                      <a:pt x="933545" y="458629"/>
                      <a:pt x="1047845" y="398812"/>
                    </a:cubicBezTo>
                    <a:close/>
                    <a:moveTo>
                      <a:pt x="1421225" y="322612"/>
                    </a:moveTo>
                    <a:cubicBezTo>
                      <a:pt x="1682877" y="388239"/>
                      <a:pt x="1899190" y="567881"/>
                      <a:pt x="2014537" y="805624"/>
                    </a:cubicBezTo>
                    <a:cubicBezTo>
                      <a:pt x="1987677" y="808673"/>
                      <a:pt x="1961865" y="816197"/>
                      <a:pt x="1937861" y="828008"/>
                    </a:cubicBezTo>
                    <a:cubicBezTo>
                      <a:pt x="1841658" y="637508"/>
                      <a:pt x="1673733" y="489394"/>
                      <a:pt x="1469612" y="419100"/>
                    </a:cubicBezTo>
                    <a:cubicBezTo>
                      <a:pt x="1447133" y="399669"/>
                      <a:pt x="1422083" y="382619"/>
                      <a:pt x="1395031" y="368427"/>
                    </a:cubicBezTo>
                    <a:lnTo>
                      <a:pt x="1389793" y="365665"/>
                    </a:lnTo>
                    <a:cubicBezTo>
                      <a:pt x="1401985" y="352425"/>
                      <a:pt x="1412558" y="337947"/>
                      <a:pt x="1421225" y="322612"/>
                    </a:cubicBezTo>
                    <a:close/>
                    <a:moveTo>
                      <a:pt x="1002696" y="317087"/>
                    </a:moveTo>
                    <a:cubicBezTo>
                      <a:pt x="1011935" y="334518"/>
                      <a:pt x="1023461" y="350805"/>
                      <a:pt x="1037177" y="365664"/>
                    </a:cubicBezTo>
                    <a:lnTo>
                      <a:pt x="1031938" y="368426"/>
                    </a:lnTo>
                    <a:cubicBezTo>
                      <a:pt x="1011459" y="379190"/>
                      <a:pt x="992123" y="391572"/>
                      <a:pt x="974121" y="405384"/>
                    </a:cubicBezTo>
                    <a:cubicBezTo>
                      <a:pt x="974121" y="405384"/>
                      <a:pt x="974121" y="405384"/>
                      <a:pt x="974026" y="405384"/>
                    </a:cubicBezTo>
                    <a:cubicBezTo>
                      <a:pt x="750474" y="468915"/>
                      <a:pt x="565498" y="624268"/>
                      <a:pt x="462533" y="828008"/>
                    </a:cubicBezTo>
                    <a:cubicBezTo>
                      <a:pt x="438530" y="816197"/>
                      <a:pt x="412622" y="808672"/>
                      <a:pt x="385762" y="805624"/>
                    </a:cubicBezTo>
                    <a:cubicBezTo>
                      <a:pt x="504539" y="560736"/>
                      <a:pt x="730472" y="377571"/>
                      <a:pt x="1002696" y="317087"/>
                    </a:cubicBezTo>
                    <a:close/>
                    <a:moveTo>
                      <a:pt x="1213484" y="0"/>
                    </a:moveTo>
                    <a:cubicBezTo>
                      <a:pt x="1267777" y="0"/>
                      <a:pt x="1319784" y="21526"/>
                      <a:pt x="1358169" y="59912"/>
                    </a:cubicBezTo>
                    <a:cubicBezTo>
                      <a:pt x="1396555" y="98298"/>
                      <a:pt x="1418082" y="150304"/>
                      <a:pt x="1418082" y="204597"/>
                    </a:cubicBezTo>
                    <a:cubicBezTo>
                      <a:pt x="1418082" y="258889"/>
                      <a:pt x="1396555" y="310896"/>
                      <a:pt x="1358169" y="349282"/>
                    </a:cubicBezTo>
                    <a:cubicBezTo>
                      <a:pt x="1319784" y="387667"/>
                      <a:pt x="1267777" y="409194"/>
                      <a:pt x="1213484" y="409194"/>
                    </a:cubicBezTo>
                    <a:cubicBezTo>
                      <a:pt x="1159192" y="409194"/>
                      <a:pt x="1107185" y="387667"/>
                      <a:pt x="1068800" y="349282"/>
                    </a:cubicBezTo>
                    <a:cubicBezTo>
                      <a:pt x="1030414" y="310896"/>
                      <a:pt x="1008888" y="258889"/>
                      <a:pt x="1008888" y="204597"/>
                    </a:cubicBezTo>
                    <a:cubicBezTo>
                      <a:pt x="1008888" y="150304"/>
                      <a:pt x="1030414" y="98298"/>
                      <a:pt x="1068800" y="59912"/>
                    </a:cubicBezTo>
                    <a:cubicBezTo>
                      <a:pt x="1107185" y="21526"/>
                      <a:pt x="1159192" y="0"/>
                      <a:pt x="1213484"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147" name="Google Shape;147;p2"/>
            <p:cNvGrpSpPr/>
            <p:nvPr/>
          </p:nvGrpSpPr>
          <p:grpSpPr>
            <a:xfrm>
              <a:off x="8911645" y="2162428"/>
              <a:ext cx="2844801" cy="1166389"/>
              <a:chOff x="8911645" y="2162428"/>
              <a:chExt cx="2844801" cy="1166389"/>
            </a:xfrm>
          </p:grpSpPr>
          <p:grpSp>
            <p:nvGrpSpPr>
              <p:cNvPr id="148" name="Google Shape;148;p2"/>
              <p:cNvGrpSpPr/>
              <p:nvPr/>
            </p:nvGrpSpPr>
            <p:grpSpPr>
              <a:xfrm>
                <a:off x="8911645" y="2162428"/>
                <a:ext cx="2844801" cy="1166389"/>
                <a:chOff x="548913" y="1606551"/>
                <a:chExt cx="3454516" cy="902176"/>
              </a:xfrm>
            </p:grpSpPr>
            <p:sp>
              <p:nvSpPr>
                <p:cNvPr id="149" name="Google Shape;149;p2"/>
                <p:cNvSpPr/>
                <p:nvPr/>
              </p:nvSpPr>
              <p:spPr>
                <a:xfrm>
                  <a:off x="548913" y="1606551"/>
                  <a:ext cx="3454516" cy="902176"/>
                </a:xfrm>
                <a:prstGeom prst="rect">
                  <a:avLst/>
                </a:prstGeom>
                <a:no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50" name="Google Shape;150;p2"/>
                <p:cNvSpPr txBox="1"/>
                <p:nvPr/>
              </p:nvSpPr>
              <p:spPr>
                <a:xfrm>
                  <a:off x="598509" y="2028073"/>
                  <a:ext cx="3343387" cy="30947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i="0" lang="en-US" sz="1000" u="none" cap="none" strike="noStrike">
                      <a:solidFill>
                        <a:srgbClr val="3F3F3F"/>
                      </a:solidFill>
                      <a:latin typeface="Arial"/>
                      <a:ea typeface="Arial"/>
                      <a:cs typeface="Arial"/>
                      <a:sym typeface="Arial"/>
                    </a:rPr>
                    <a:t>This slide is 100% editable. Adapt it to your needs and capture your audience’s attention.</a:t>
                  </a:r>
                  <a:endParaRPr/>
                </a:p>
              </p:txBody>
            </p:sp>
            <p:grpSp>
              <p:nvGrpSpPr>
                <p:cNvPr id="151" name="Google Shape;151;p2"/>
                <p:cNvGrpSpPr/>
                <p:nvPr/>
              </p:nvGrpSpPr>
              <p:grpSpPr>
                <a:xfrm>
                  <a:off x="549530" y="1611292"/>
                  <a:ext cx="3453281" cy="889472"/>
                  <a:chOff x="183603" y="1374159"/>
                  <a:chExt cx="4280366" cy="911162"/>
                </a:xfrm>
              </p:grpSpPr>
              <p:sp>
                <p:nvSpPr>
                  <p:cNvPr id="152" name="Google Shape;152;p2"/>
                  <p:cNvSpPr/>
                  <p:nvPr/>
                </p:nvSpPr>
                <p:spPr>
                  <a:xfrm>
                    <a:off x="183603" y="1374159"/>
                    <a:ext cx="4280366" cy="911162"/>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53" name="Google Shape;153;p2"/>
                  <p:cNvSpPr txBox="1"/>
                  <p:nvPr/>
                </p:nvSpPr>
                <p:spPr>
                  <a:xfrm>
                    <a:off x="725004" y="1419194"/>
                    <a:ext cx="3656400" cy="6096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2"/>
                      </a:buClr>
                      <a:buSzPts val="1600"/>
                      <a:buFont typeface="Arial"/>
                      <a:buNone/>
                    </a:pPr>
                    <a:r>
                      <a:rPr b="1" lang="en-US" sz="1600">
                        <a:solidFill>
                          <a:schemeClr val="lt2"/>
                        </a:solidFill>
                        <a:latin typeface="Arial"/>
                        <a:ea typeface="Arial"/>
                        <a:cs typeface="Arial"/>
                        <a:sym typeface="Arial"/>
                      </a:rPr>
                      <a:t>*</a:t>
                    </a:r>
                    <a:r>
                      <a:rPr b="1" lang="en-US">
                        <a:solidFill>
                          <a:schemeClr val="lt2"/>
                        </a:solidFill>
                        <a:latin typeface="Arial"/>
                        <a:ea typeface="Arial"/>
                        <a:cs typeface="Arial"/>
                        <a:sym typeface="Arial"/>
                      </a:rPr>
                      <a:t> Analysis &amp; Selection of Algorithm to be used </a:t>
                    </a:r>
                    <a:endParaRPr/>
                  </a:p>
                  <a:p>
                    <a:pPr indent="0" lvl="0" marL="0" marR="0" rtl="0" algn="l">
                      <a:lnSpc>
                        <a:spcPct val="100000"/>
                      </a:lnSpc>
                      <a:spcBef>
                        <a:spcPts val="0"/>
                      </a:spcBef>
                      <a:spcAft>
                        <a:spcPts val="0"/>
                      </a:spcAft>
                      <a:buClr>
                        <a:schemeClr val="lt2"/>
                      </a:buClr>
                      <a:buSzPts val="1600"/>
                      <a:buFont typeface="Arial"/>
                      <a:buNone/>
                    </a:pPr>
                    <a:r>
                      <a:rPr b="1" lang="en-US">
                        <a:solidFill>
                          <a:schemeClr val="lt2"/>
                        </a:solidFill>
                        <a:latin typeface="Arial"/>
                        <a:ea typeface="Arial"/>
                        <a:cs typeface="Arial"/>
                        <a:sym typeface="Arial"/>
                      </a:rPr>
                      <a:t>* Data Pre-Processing</a:t>
                    </a:r>
                    <a:endParaRPr b="1" i="0" u="none" cap="none" strike="noStrike">
                      <a:solidFill>
                        <a:schemeClr val="lt2"/>
                      </a:solidFill>
                      <a:latin typeface="Arial"/>
                      <a:ea typeface="Arial"/>
                      <a:cs typeface="Arial"/>
                      <a:sym typeface="Arial"/>
                    </a:endParaRPr>
                  </a:p>
                </p:txBody>
              </p:sp>
            </p:grpSp>
          </p:grpSp>
          <p:sp>
            <p:nvSpPr>
              <p:cNvPr id="154" name="Google Shape;154;p2"/>
              <p:cNvSpPr/>
              <p:nvPr/>
            </p:nvSpPr>
            <p:spPr>
              <a:xfrm>
                <a:off x="9008922" y="2211912"/>
                <a:ext cx="244582" cy="274190"/>
              </a:xfrm>
              <a:custGeom>
                <a:rect b="b" l="l" r="r" t="t"/>
                <a:pathLst>
                  <a:path extrusionOk="0" h="2396413" w="2137639">
                    <a:moveTo>
                      <a:pt x="208420" y="1781745"/>
                    </a:moveTo>
                    <a:cubicBezTo>
                      <a:pt x="220790" y="1781388"/>
                      <a:pt x="233125" y="1785888"/>
                      <a:pt x="242507" y="1795318"/>
                    </a:cubicBezTo>
                    <a:lnTo>
                      <a:pt x="587884" y="2142791"/>
                    </a:lnTo>
                    <a:cubicBezTo>
                      <a:pt x="606648" y="2161555"/>
                      <a:pt x="606457" y="2193083"/>
                      <a:pt x="587407" y="2213085"/>
                    </a:cubicBezTo>
                    <a:lnTo>
                      <a:pt x="427674" y="2380821"/>
                    </a:lnTo>
                    <a:cubicBezTo>
                      <a:pt x="408624" y="2400823"/>
                      <a:pt x="378048" y="2401680"/>
                      <a:pt x="359284" y="2382820"/>
                    </a:cubicBezTo>
                    <a:lnTo>
                      <a:pt x="13907" y="2035349"/>
                    </a:lnTo>
                    <a:cubicBezTo>
                      <a:pt x="-4857" y="2016489"/>
                      <a:pt x="-4571" y="1984961"/>
                      <a:pt x="14384" y="1965054"/>
                    </a:cubicBezTo>
                    <a:lnTo>
                      <a:pt x="174118" y="1797319"/>
                    </a:lnTo>
                    <a:cubicBezTo>
                      <a:pt x="183643" y="1787317"/>
                      <a:pt x="196049" y="1782102"/>
                      <a:pt x="208420" y="1781745"/>
                    </a:cubicBezTo>
                    <a:close/>
                    <a:moveTo>
                      <a:pt x="2039924" y="1294959"/>
                    </a:moveTo>
                    <a:cubicBezTo>
                      <a:pt x="2078691" y="1297780"/>
                      <a:pt x="2104170" y="1311544"/>
                      <a:pt x="2104170" y="1311544"/>
                    </a:cubicBezTo>
                    <a:cubicBezTo>
                      <a:pt x="2163129" y="1352216"/>
                      <a:pt x="2126267" y="1402412"/>
                      <a:pt x="2126172" y="1402508"/>
                    </a:cubicBezTo>
                    <a:lnTo>
                      <a:pt x="1675164" y="1924573"/>
                    </a:lnTo>
                    <a:cubicBezTo>
                      <a:pt x="1596010" y="2016584"/>
                      <a:pt x="1458851" y="2021537"/>
                      <a:pt x="1458851" y="2021537"/>
                    </a:cubicBezTo>
                    <a:lnTo>
                      <a:pt x="801340" y="2021537"/>
                    </a:lnTo>
                    <a:cubicBezTo>
                      <a:pt x="772193" y="2021537"/>
                      <a:pt x="756763" y="2046684"/>
                      <a:pt x="756763" y="2046684"/>
                    </a:cubicBezTo>
                    <a:lnTo>
                      <a:pt x="674277" y="2130980"/>
                    </a:lnTo>
                    <a:cubicBezTo>
                      <a:pt x="660465" y="2145077"/>
                      <a:pt x="638272" y="2145172"/>
                      <a:pt x="624365" y="2131170"/>
                    </a:cubicBezTo>
                    <a:lnTo>
                      <a:pt x="267368" y="1772459"/>
                    </a:lnTo>
                    <a:cubicBezTo>
                      <a:pt x="251938" y="1757028"/>
                      <a:pt x="253367" y="1731216"/>
                      <a:pt x="270321" y="1717595"/>
                    </a:cubicBezTo>
                    <a:lnTo>
                      <a:pt x="513400" y="1522618"/>
                    </a:lnTo>
                    <a:cubicBezTo>
                      <a:pt x="680563" y="1415748"/>
                      <a:pt x="881826" y="1418319"/>
                      <a:pt x="881826" y="1418319"/>
                    </a:cubicBezTo>
                    <a:lnTo>
                      <a:pt x="1431038" y="1427749"/>
                    </a:lnTo>
                    <a:cubicBezTo>
                      <a:pt x="1528955" y="1427749"/>
                      <a:pt x="1521430" y="1508711"/>
                      <a:pt x="1521430" y="1508711"/>
                    </a:cubicBezTo>
                    <a:cubicBezTo>
                      <a:pt x="1521430" y="1579101"/>
                      <a:pt x="1435228" y="1587483"/>
                      <a:pt x="1435228" y="1587483"/>
                    </a:cubicBezTo>
                    <a:lnTo>
                      <a:pt x="1156051" y="1587483"/>
                    </a:lnTo>
                    <a:cubicBezTo>
                      <a:pt x="1113189" y="1587483"/>
                      <a:pt x="1113189" y="1630441"/>
                      <a:pt x="1113189" y="1630441"/>
                    </a:cubicBezTo>
                    <a:cubicBezTo>
                      <a:pt x="1113189" y="1666445"/>
                      <a:pt x="1153193" y="1673303"/>
                      <a:pt x="1153193" y="1673303"/>
                    </a:cubicBezTo>
                    <a:lnTo>
                      <a:pt x="1472948" y="1673303"/>
                    </a:lnTo>
                    <a:cubicBezTo>
                      <a:pt x="1506666" y="1673303"/>
                      <a:pt x="1522096" y="1658444"/>
                      <a:pt x="1522096" y="1658444"/>
                    </a:cubicBezTo>
                    <a:lnTo>
                      <a:pt x="1895952" y="1344024"/>
                    </a:lnTo>
                    <a:cubicBezTo>
                      <a:pt x="1949102" y="1300257"/>
                      <a:pt x="2001157" y="1292137"/>
                      <a:pt x="2039924" y="1294959"/>
                    </a:cubicBezTo>
                    <a:close/>
                    <a:moveTo>
                      <a:pt x="1887856" y="770905"/>
                    </a:moveTo>
                    <a:cubicBezTo>
                      <a:pt x="1879474" y="794432"/>
                      <a:pt x="1875570" y="819482"/>
                      <a:pt x="1876713" y="844533"/>
                    </a:cubicBezTo>
                    <a:lnTo>
                      <a:pt x="1878903" y="891015"/>
                    </a:lnTo>
                    <a:cubicBezTo>
                      <a:pt x="1880999" y="939021"/>
                      <a:pt x="1859472" y="984932"/>
                      <a:pt x="1821372" y="1013983"/>
                    </a:cubicBezTo>
                    <a:lnTo>
                      <a:pt x="1784320" y="1042177"/>
                    </a:lnTo>
                    <a:cubicBezTo>
                      <a:pt x="1759650" y="1061227"/>
                      <a:pt x="1739933" y="1085801"/>
                      <a:pt x="1726503" y="1113900"/>
                    </a:cubicBezTo>
                    <a:lnTo>
                      <a:pt x="1706691" y="1156477"/>
                    </a:lnTo>
                    <a:cubicBezTo>
                      <a:pt x="1686402" y="1200006"/>
                      <a:pt x="1646112" y="1230676"/>
                      <a:pt x="1598963" y="1238582"/>
                    </a:cubicBezTo>
                    <a:lnTo>
                      <a:pt x="1552958" y="1246202"/>
                    </a:lnTo>
                    <a:cubicBezTo>
                      <a:pt x="1522382" y="1251536"/>
                      <a:pt x="1493427" y="1264109"/>
                      <a:pt x="1468661" y="1282778"/>
                    </a:cubicBezTo>
                    <a:lnTo>
                      <a:pt x="1431608" y="1311258"/>
                    </a:lnTo>
                    <a:cubicBezTo>
                      <a:pt x="1393414" y="1340214"/>
                      <a:pt x="1343502" y="1348596"/>
                      <a:pt x="1298069" y="1333642"/>
                    </a:cubicBezTo>
                    <a:lnTo>
                      <a:pt x="1253682" y="1319068"/>
                    </a:lnTo>
                    <a:cubicBezTo>
                      <a:pt x="1234441" y="1312591"/>
                      <a:pt x="1214248" y="1309353"/>
                      <a:pt x="1193865" y="1309353"/>
                    </a:cubicBezTo>
                    <a:cubicBezTo>
                      <a:pt x="1183292" y="1309448"/>
                      <a:pt x="1172815" y="1310306"/>
                      <a:pt x="1162338" y="1311925"/>
                    </a:cubicBezTo>
                    <a:lnTo>
                      <a:pt x="1116331" y="1319831"/>
                    </a:lnTo>
                    <a:cubicBezTo>
                      <a:pt x="1069088" y="1327736"/>
                      <a:pt x="1020986" y="1311830"/>
                      <a:pt x="987648" y="1277254"/>
                    </a:cubicBezTo>
                    <a:lnTo>
                      <a:pt x="955169" y="1243726"/>
                    </a:lnTo>
                    <a:cubicBezTo>
                      <a:pt x="933547" y="1221437"/>
                      <a:pt x="906877" y="1204673"/>
                      <a:pt x="877349" y="1194958"/>
                    </a:cubicBezTo>
                    <a:lnTo>
                      <a:pt x="833153" y="1180194"/>
                    </a:lnTo>
                    <a:cubicBezTo>
                      <a:pt x="787528" y="1165335"/>
                      <a:pt x="752191" y="1128854"/>
                      <a:pt x="738760" y="1082658"/>
                    </a:cubicBezTo>
                    <a:lnTo>
                      <a:pt x="725615" y="1037795"/>
                    </a:lnTo>
                    <a:cubicBezTo>
                      <a:pt x="716853" y="1007887"/>
                      <a:pt x="700946" y="980550"/>
                      <a:pt x="679324" y="958261"/>
                    </a:cubicBezTo>
                    <a:lnTo>
                      <a:pt x="646845" y="924733"/>
                    </a:lnTo>
                    <a:cubicBezTo>
                      <a:pt x="613507" y="890253"/>
                      <a:pt x="599220" y="841485"/>
                      <a:pt x="608649" y="794336"/>
                    </a:cubicBezTo>
                    <a:lnTo>
                      <a:pt x="613031" y="771667"/>
                    </a:lnTo>
                    <a:lnTo>
                      <a:pt x="693136" y="784716"/>
                    </a:lnTo>
                    <a:cubicBezTo>
                      <a:pt x="700660" y="822149"/>
                      <a:pt x="711805" y="858916"/>
                      <a:pt x="726758" y="894444"/>
                    </a:cubicBezTo>
                    <a:cubicBezTo>
                      <a:pt x="771145" y="1000267"/>
                      <a:pt x="845821" y="1090468"/>
                      <a:pt x="941357" y="1153524"/>
                    </a:cubicBezTo>
                    <a:cubicBezTo>
                      <a:pt x="1036893" y="1216675"/>
                      <a:pt x="1148907" y="1249822"/>
                      <a:pt x="1263207" y="1248869"/>
                    </a:cubicBezTo>
                    <a:cubicBezTo>
                      <a:pt x="1415607" y="1248012"/>
                      <a:pt x="1561434" y="1186576"/>
                      <a:pt x="1668686" y="1077896"/>
                    </a:cubicBezTo>
                    <a:cubicBezTo>
                      <a:pt x="1749173" y="996361"/>
                      <a:pt x="1802989" y="893396"/>
                      <a:pt x="1824705" y="782430"/>
                    </a:cubicBezTo>
                    <a:close/>
                    <a:moveTo>
                      <a:pt x="1258826" y="514301"/>
                    </a:moveTo>
                    <a:cubicBezTo>
                      <a:pt x="1263207" y="514301"/>
                      <a:pt x="1267588" y="517444"/>
                      <a:pt x="1270255" y="523159"/>
                    </a:cubicBezTo>
                    <a:lnTo>
                      <a:pt x="1310355" y="602597"/>
                    </a:lnTo>
                    <a:cubicBezTo>
                      <a:pt x="1316547" y="614789"/>
                      <a:pt x="1332739" y="626791"/>
                      <a:pt x="1346646" y="628505"/>
                    </a:cubicBezTo>
                    <a:lnTo>
                      <a:pt x="1434657" y="640697"/>
                    </a:lnTo>
                    <a:cubicBezTo>
                      <a:pt x="1448372" y="642507"/>
                      <a:pt x="1451612" y="652032"/>
                      <a:pt x="1441801" y="661748"/>
                    </a:cubicBezTo>
                    <a:lnTo>
                      <a:pt x="1378555" y="724327"/>
                    </a:lnTo>
                    <a:cubicBezTo>
                      <a:pt x="1368648" y="734043"/>
                      <a:pt x="1362647" y="753188"/>
                      <a:pt x="1365219" y="766809"/>
                    </a:cubicBezTo>
                    <a:lnTo>
                      <a:pt x="1380840" y="854438"/>
                    </a:lnTo>
                    <a:cubicBezTo>
                      <a:pt x="1382651" y="864249"/>
                      <a:pt x="1378841" y="870155"/>
                      <a:pt x="1371983" y="870155"/>
                    </a:cubicBezTo>
                    <a:cubicBezTo>
                      <a:pt x="1369411" y="870155"/>
                      <a:pt x="1366362" y="869297"/>
                      <a:pt x="1363124" y="867583"/>
                    </a:cubicBezTo>
                    <a:lnTo>
                      <a:pt x="1283971" y="826911"/>
                    </a:lnTo>
                    <a:cubicBezTo>
                      <a:pt x="1281114" y="825483"/>
                      <a:pt x="1277780" y="824339"/>
                      <a:pt x="1274352" y="823673"/>
                    </a:cubicBezTo>
                    <a:cubicBezTo>
                      <a:pt x="1272351" y="823292"/>
                      <a:pt x="1270446" y="823197"/>
                      <a:pt x="1268540" y="822816"/>
                    </a:cubicBezTo>
                    <a:cubicBezTo>
                      <a:pt x="1266540" y="822625"/>
                      <a:pt x="1264541" y="822530"/>
                      <a:pt x="1262445" y="822530"/>
                    </a:cubicBezTo>
                    <a:cubicBezTo>
                      <a:pt x="1254157" y="822530"/>
                      <a:pt x="1245681" y="823959"/>
                      <a:pt x="1239490" y="827388"/>
                    </a:cubicBezTo>
                    <a:lnTo>
                      <a:pt x="1161004" y="869202"/>
                    </a:lnTo>
                    <a:cubicBezTo>
                      <a:pt x="1157575" y="871012"/>
                      <a:pt x="1154526" y="871869"/>
                      <a:pt x="1151859" y="871869"/>
                    </a:cubicBezTo>
                    <a:cubicBezTo>
                      <a:pt x="1145097" y="871869"/>
                      <a:pt x="1141286" y="866154"/>
                      <a:pt x="1143001" y="856439"/>
                    </a:cubicBezTo>
                    <a:lnTo>
                      <a:pt x="1157194" y="768523"/>
                    </a:lnTo>
                    <a:cubicBezTo>
                      <a:pt x="1159384" y="754902"/>
                      <a:pt x="1153097" y="735852"/>
                      <a:pt x="1143097" y="726327"/>
                    </a:cubicBezTo>
                    <a:lnTo>
                      <a:pt x="1078994" y="664796"/>
                    </a:lnTo>
                    <a:cubicBezTo>
                      <a:pt x="1068801" y="655080"/>
                      <a:pt x="1071945" y="645460"/>
                      <a:pt x="1085661" y="643364"/>
                    </a:cubicBezTo>
                    <a:lnTo>
                      <a:pt x="1173481" y="630030"/>
                    </a:lnTo>
                    <a:cubicBezTo>
                      <a:pt x="1187293" y="627839"/>
                      <a:pt x="1203390" y="615837"/>
                      <a:pt x="1209390" y="603360"/>
                    </a:cubicBezTo>
                    <a:lnTo>
                      <a:pt x="1248158" y="523254"/>
                    </a:lnTo>
                    <a:cubicBezTo>
                      <a:pt x="1250633" y="517063"/>
                      <a:pt x="1254730" y="514301"/>
                      <a:pt x="1258826" y="514301"/>
                    </a:cubicBezTo>
                    <a:close/>
                    <a:moveTo>
                      <a:pt x="1258826" y="480011"/>
                    </a:moveTo>
                    <a:cubicBezTo>
                      <a:pt x="1240633" y="480011"/>
                      <a:pt x="1224726" y="491155"/>
                      <a:pt x="1216916" y="509062"/>
                    </a:cubicBezTo>
                    <a:lnTo>
                      <a:pt x="1178530" y="588310"/>
                    </a:lnTo>
                    <a:cubicBezTo>
                      <a:pt x="1177005" y="590977"/>
                      <a:pt x="1171100" y="595454"/>
                      <a:pt x="1168052" y="596025"/>
                    </a:cubicBezTo>
                    <a:lnTo>
                      <a:pt x="1080517" y="609360"/>
                    </a:lnTo>
                    <a:cubicBezTo>
                      <a:pt x="1060896" y="612313"/>
                      <a:pt x="1045941" y="624029"/>
                      <a:pt x="1040703" y="640793"/>
                    </a:cubicBezTo>
                    <a:cubicBezTo>
                      <a:pt x="1035464" y="657557"/>
                      <a:pt x="1040894" y="675750"/>
                      <a:pt x="1055371" y="689561"/>
                    </a:cubicBezTo>
                    <a:lnTo>
                      <a:pt x="1119284" y="750997"/>
                    </a:lnTo>
                    <a:cubicBezTo>
                      <a:pt x="1121284" y="753188"/>
                      <a:pt x="1123570" y="760141"/>
                      <a:pt x="1123284" y="763189"/>
                    </a:cubicBezTo>
                    <a:lnTo>
                      <a:pt x="1109092" y="850819"/>
                    </a:lnTo>
                    <a:cubicBezTo>
                      <a:pt x="1106426" y="865964"/>
                      <a:pt x="1109855" y="880347"/>
                      <a:pt x="1118712" y="890919"/>
                    </a:cubicBezTo>
                    <a:cubicBezTo>
                      <a:pt x="1126808" y="900539"/>
                      <a:pt x="1138905" y="906064"/>
                      <a:pt x="1151764" y="906064"/>
                    </a:cubicBezTo>
                    <a:cubicBezTo>
                      <a:pt x="1160146" y="906064"/>
                      <a:pt x="1168718" y="903778"/>
                      <a:pt x="1177005" y="899397"/>
                    </a:cubicBezTo>
                    <a:lnTo>
                      <a:pt x="1255491" y="857582"/>
                    </a:lnTo>
                    <a:lnTo>
                      <a:pt x="1255682" y="857487"/>
                    </a:lnTo>
                    <a:cubicBezTo>
                      <a:pt x="1256445" y="857201"/>
                      <a:pt x="1258730" y="856725"/>
                      <a:pt x="1262255" y="856725"/>
                    </a:cubicBezTo>
                    <a:cubicBezTo>
                      <a:pt x="1263016" y="856725"/>
                      <a:pt x="1263682" y="856725"/>
                      <a:pt x="1264445" y="856820"/>
                    </a:cubicBezTo>
                    <a:cubicBezTo>
                      <a:pt x="1265302" y="856915"/>
                      <a:pt x="1266159" y="857105"/>
                      <a:pt x="1267017" y="857201"/>
                    </a:cubicBezTo>
                    <a:lnTo>
                      <a:pt x="1267683" y="857296"/>
                    </a:lnTo>
                    <a:cubicBezTo>
                      <a:pt x="1267874" y="857391"/>
                      <a:pt x="1268255" y="857487"/>
                      <a:pt x="1268540" y="857582"/>
                    </a:cubicBezTo>
                    <a:lnTo>
                      <a:pt x="1347217" y="898063"/>
                    </a:lnTo>
                    <a:cubicBezTo>
                      <a:pt x="1355028" y="902254"/>
                      <a:pt x="1363505" y="904445"/>
                      <a:pt x="1371792" y="904445"/>
                    </a:cubicBezTo>
                    <a:cubicBezTo>
                      <a:pt x="1384746" y="904445"/>
                      <a:pt x="1396938" y="898825"/>
                      <a:pt x="1405034" y="889110"/>
                    </a:cubicBezTo>
                    <a:cubicBezTo>
                      <a:pt x="1413987" y="878346"/>
                      <a:pt x="1417321" y="863868"/>
                      <a:pt x="1414369" y="848247"/>
                    </a:cubicBezTo>
                    <a:lnTo>
                      <a:pt x="1398843" y="760903"/>
                    </a:lnTo>
                    <a:cubicBezTo>
                      <a:pt x="1398461" y="757760"/>
                      <a:pt x="1400558" y="751092"/>
                      <a:pt x="1402462" y="748902"/>
                    </a:cubicBezTo>
                    <a:lnTo>
                      <a:pt x="1465709" y="686227"/>
                    </a:lnTo>
                    <a:cubicBezTo>
                      <a:pt x="1479901" y="672130"/>
                      <a:pt x="1484949" y="653937"/>
                      <a:pt x="1479329" y="637364"/>
                    </a:cubicBezTo>
                    <a:cubicBezTo>
                      <a:pt x="1473709" y="620790"/>
                      <a:pt x="1458565" y="609360"/>
                      <a:pt x="1438943" y="606788"/>
                    </a:cubicBezTo>
                    <a:lnTo>
                      <a:pt x="1351218" y="594692"/>
                    </a:lnTo>
                    <a:cubicBezTo>
                      <a:pt x="1348075" y="594025"/>
                      <a:pt x="1342264" y="589834"/>
                      <a:pt x="1340741" y="587167"/>
                    </a:cubicBezTo>
                    <a:lnTo>
                      <a:pt x="1300830" y="508205"/>
                    </a:lnTo>
                    <a:cubicBezTo>
                      <a:pt x="1292639" y="490679"/>
                      <a:pt x="1276542" y="480011"/>
                      <a:pt x="1258826" y="480011"/>
                    </a:cubicBezTo>
                    <a:close/>
                    <a:moveTo>
                      <a:pt x="881064" y="415337"/>
                    </a:moveTo>
                    <a:cubicBezTo>
                      <a:pt x="1178529" y="450960"/>
                      <a:pt x="1329882" y="450960"/>
                      <a:pt x="1627347" y="415337"/>
                    </a:cubicBezTo>
                    <a:cubicBezTo>
                      <a:pt x="1662971" y="410003"/>
                      <a:pt x="1696785" y="434958"/>
                      <a:pt x="1702118" y="468772"/>
                    </a:cubicBezTo>
                    <a:cubicBezTo>
                      <a:pt x="1721645" y="618315"/>
                      <a:pt x="1732313" y="691371"/>
                      <a:pt x="1755744" y="839199"/>
                    </a:cubicBezTo>
                    <a:cubicBezTo>
                      <a:pt x="1761079" y="874823"/>
                      <a:pt x="1730789" y="906922"/>
                      <a:pt x="1688022" y="912256"/>
                    </a:cubicBezTo>
                    <a:cubicBezTo>
                      <a:pt x="1342454" y="953213"/>
                      <a:pt x="1167957" y="953213"/>
                      <a:pt x="822390" y="912256"/>
                    </a:cubicBezTo>
                    <a:cubicBezTo>
                      <a:pt x="779622" y="906922"/>
                      <a:pt x="749332" y="873013"/>
                      <a:pt x="754667" y="839199"/>
                    </a:cubicBezTo>
                    <a:cubicBezTo>
                      <a:pt x="774194" y="691371"/>
                      <a:pt x="784957" y="616600"/>
                      <a:pt x="806293" y="468772"/>
                    </a:cubicBezTo>
                    <a:cubicBezTo>
                      <a:pt x="811626" y="434958"/>
                      <a:pt x="845440" y="411812"/>
                      <a:pt x="881064" y="415337"/>
                    </a:cubicBezTo>
                    <a:close/>
                    <a:moveTo>
                      <a:pt x="1901191" y="223503"/>
                    </a:moveTo>
                    <a:cubicBezTo>
                      <a:pt x="1952913" y="211025"/>
                      <a:pt x="1997394" y="262651"/>
                      <a:pt x="1974249" y="310752"/>
                    </a:cubicBezTo>
                    <a:cubicBezTo>
                      <a:pt x="1949293" y="360663"/>
                      <a:pt x="1935006" y="387333"/>
                      <a:pt x="1908335" y="437244"/>
                    </a:cubicBezTo>
                    <a:cubicBezTo>
                      <a:pt x="1894048" y="463914"/>
                      <a:pt x="1901191" y="496013"/>
                      <a:pt x="1924338" y="513825"/>
                    </a:cubicBezTo>
                    <a:cubicBezTo>
                      <a:pt x="1970629" y="549449"/>
                      <a:pt x="1993774" y="567260"/>
                      <a:pt x="2041876" y="601074"/>
                    </a:cubicBezTo>
                    <a:cubicBezTo>
                      <a:pt x="2086358" y="633173"/>
                      <a:pt x="2068545" y="700896"/>
                      <a:pt x="2006443" y="711659"/>
                    </a:cubicBezTo>
                    <a:cubicBezTo>
                      <a:pt x="1912621" y="732995"/>
                      <a:pt x="1845184" y="745378"/>
                      <a:pt x="1772604" y="756046"/>
                    </a:cubicBezTo>
                    <a:cubicBezTo>
                      <a:pt x="1757935" y="651366"/>
                      <a:pt x="1747648" y="571070"/>
                      <a:pt x="1731932" y="440578"/>
                    </a:cubicBezTo>
                    <a:cubicBezTo>
                      <a:pt x="1726217" y="401335"/>
                      <a:pt x="1690212" y="372379"/>
                      <a:pt x="1652303" y="378570"/>
                    </a:cubicBezTo>
                    <a:cubicBezTo>
                      <a:pt x="1594772" y="386000"/>
                      <a:pt x="1542384" y="392191"/>
                      <a:pt x="1493236" y="396953"/>
                    </a:cubicBezTo>
                    <a:cubicBezTo>
                      <a:pt x="1492855" y="380856"/>
                      <a:pt x="1491330" y="363711"/>
                      <a:pt x="1489807" y="346471"/>
                    </a:cubicBezTo>
                    <a:cubicBezTo>
                      <a:pt x="1487997" y="312562"/>
                      <a:pt x="1512952" y="282272"/>
                      <a:pt x="1548576" y="278748"/>
                    </a:cubicBezTo>
                    <a:cubicBezTo>
                      <a:pt x="1689260" y="264460"/>
                      <a:pt x="1760507" y="253792"/>
                      <a:pt x="1901191" y="223503"/>
                    </a:cubicBezTo>
                    <a:close/>
                    <a:moveTo>
                      <a:pt x="608459" y="223027"/>
                    </a:moveTo>
                    <a:cubicBezTo>
                      <a:pt x="749143" y="253316"/>
                      <a:pt x="818579" y="263984"/>
                      <a:pt x="961074" y="278272"/>
                    </a:cubicBezTo>
                    <a:cubicBezTo>
                      <a:pt x="996698" y="280082"/>
                      <a:pt x="1021653" y="310371"/>
                      <a:pt x="1019843" y="345994"/>
                    </a:cubicBezTo>
                    <a:cubicBezTo>
                      <a:pt x="1019843" y="364949"/>
                      <a:pt x="1018414" y="381047"/>
                      <a:pt x="1016891" y="396858"/>
                    </a:cubicBezTo>
                    <a:cubicBezTo>
                      <a:pt x="967837" y="392096"/>
                      <a:pt x="915544" y="385999"/>
                      <a:pt x="858108" y="378475"/>
                    </a:cubicBezTo>
                    <a:cubicBezTo>
                      <a:pt x="820199" y="374284"/>
                      <a:pt x="784194" y="401144"/>
                      <a:pt x="778480" y="440292"/>
                    </a:cubicBezTo>
                    <a:cubicBezTo>
                      <a:pt x="761334" y="569927"/>
                      <a:pt x="750666" y="651175"/>
                      <a:pt x="737426" y="757189"/>
                    </a:cubicBezTo>
                    <a:cubicBezTo>
                      <a:pt x="664846" y="746521"/>
                      <a:pt x="597314" y="734043"/>
                      <a:pt x="503398" y="712802"/>
                    </a:cubicBezTo>
                    <a:cubicBezTo>
                      <a:pt x="442914" y="698515"/>
                      <a:pt x="423292" y="632697"/>
                      <a:pt x="469583" y="600598"/>
                    </a:cubicBezTo>
                    <a:cubicBezTo>
                      <a:pt x="517685" y="566784"/>
                      <a:pt x="540831" y="548972"/>
                      <a:pt x="587123" y="513349"/>
                    </a:cubicBezTo>
                    <a:cubicBezTo>
                      <a:pt x="612078" y="493727"/>
                      <a:pt x="617412" y="463438"/>
                      <a:pt x="603124" y="436768"/>
                    </a:cubicBezTo>
                    <a:cubicBezTo>
                      <a:pt x="574644" y="386857"/>
                      <a:pt x="562167" y="361901"/>
                      <a:pt x="537212" y="310276"/>
                    </a:cubicBezTo>
                    <a:cubicBezTo>
                      <a:pt x="512256" y="262174"/>
                      <a:pt x="556833" y="212359"/>
                      <a:pt x="608459" y="223027"/>
                    </a:cubicBezTo>
                    <a:close/>
                    <a:moveTo>
                      <a:pt x="1307403" y="428"/>
                    </a:moveTo>
                    <a:cubicBezTo>
                      <a:pt x="1330620" y="2213"/>
                      <a:pt x="1353409" y="9571"/>
                      <a:pt x="1373697" y="22335"/>
                    </a:cubicBezTo>
                    <a:lnTo>
                      <a:pt x="1413035" y="47100"/>
                    </a:lnTo>
                    <a:cubicBezTo>
                      <a:pt x="1439420" y="63483"/>
                      <a:pt x="1469328" y="73389"/>
                      <a:pt x="1500285" y="75961"/>
                    </a:cubicBezTo>
                    <a:lnTo>
                      <a:pt x="1546767" y="79389"/>
                    </a:lnTo>
                    <a:cubicBezTo>
                      <a:pt x="1594487" y="83009"/>
                      <a:pt x="1637445" y="109965"/>
                      <a:pt x="1661638" y="151494"/>
                    </a:cubicBezTo>
                    <a:lnTo>
                      <a:pt x="1685164" y="191975"/>
                    </a:lnTo>
                    <a:cubicBezTo>
                      <a:pt x="1692023" y="203786"/>
                      <a:pt x="1700119" y="214740"/>
                      <a:pt x="1709263" y="224741"/>
                    </a:cubicBezTo>
                    <a:lnTo>
                      <a:pt x="1640492" y="234933"/>
                    </a:lnTo>
                    <a:cubicBezTo>
                      <a:pt x="1592581" y="192547"/>
                      <a:pt x="1537813" y="158066"/>
                      <a:pt x="1478091" y="133396"/>
                    </a:cubicBezTo>
                    <a:cubicBezTo>
                      <a:pt x="1372363" y="89677"/>
                      <a:pt x="1256063" y="78532"/>
                      <a:pt x="1144049" y="101297"/>
                    </a:cubicBezTo>
                    <a:cubicBezTo>
                      <a:pt x="1044608" y="121490"/>
                      <a:pt x="952406" y="167686"/>
                      <a:pt x="876683" y="234838"/>
                    </a:cubicBezTo>
                    <a:lnTo>
                      <a:pt x="767240" y="219026"/>
                    </a:lnTo>
                    <a:cubicBezTo>
                      <a:pt x="774194" y="214359"/>
                      <a:pt x="781433" y="210168"/>
                      <a:pt x="789243" y="206739"/>
                    </a:cubicBezTo>
                    <a:lnTo>
                      <a:pt x="832010" y="188260"/>
                    </a:lnTo>
                    <a:cubicBezTo>
                      <a:pt x="860585" y="175878"/>
                      <a:pt x="885731" y="156732"/>
                      <a:pt x="905258" y="132539"/>
                    </a:cubicBezTo>
                    <a:lnTo>
                      <a:pt x="934499" y="96249"/>
                    </a:lnTo>
                    <a:cubicBezTo>
                      <a:pt x="964599" y="58815"/>
                      <a:pt x="1011081" y="38718"/>
                      <a:pt x="1058801" y="42337"/>
                    </a:cubicBezTo>
                    <a:lnTo>
                      <a:pt x="1105283" y="45766"/>
                    </a:lnTo>
                    <a:cubicBezTo>
                      <a:pt x="1136239" y="48052"/>
                      <a:pt x="1167290" y="42909"/>
                      <a:pt x="1195771" y="30717"/>
                    </a:cubicBezTo>
                    <a:lnTo>
                      <a:pt x="1238538" y="11953"/>
                    </a:lnTo>
                    <a:cubicBezTo>
                      <a:pt x="1260541" y="2428"/>
                      <a:pt x="1284186" y="-1358"/>
                      <a:pt x="1307403" y="428"/>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155" name="Google Shape;155;p2"/>
            <p:cNvGrpSpPr/>
            <p:nvPr/>
          </p:nvGrpSpPr>
          <p:grpSpPr>
            <a:xfrm>
              <a:off x="8911647" y="4183737"/>
              <a:ext cx="2844800" cy="1166390"/>
              <a:chOff x="8911647" y="4183737"/>
              <a:chExt cx="2844800" cy="1166390"/>
            </a:xfrm>
          </p:grpSpPr>
          <p:grpSp>
            <p:nvGrpSpPr>
              <p:cNvPr id="156" name="Google Shape;156;p2"/>
              <p:cNvGrpSpPr/>
              <p:nvPr/>
            </p:nvGrpSpPr>
            <p:grpSpPr>
              <a:xfrm>
                <a:off x="8911647" y="4183737"/>
                <a:ext cx="2844800" cy="1166390"/>
                <a:chOff x="548914" y="1606550"/>
                <a:chExt cx="3454516" cy="902176"/>
              </a:xfrm>
            </p:grpSpPr>
            <p:sp>
              <p:nvSpPr>
                <p:cNvPr id="157" name="Google Shape;157;p2"/>
                <p:cNvSpPr/>
                <p:nvPr/>
              </p:nvSpPr>
              <p:spPr>
                <a:xfrm>
                  <a:off x="548914" y="1606550"/>
                  <a:ext cx="3454516" cy="902176"/>
                </a:xfrm>
                <a:prstGeom prst="rect">
                  <a:avLst/>
                </a:prstGeom>
                <a:no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58" name="Google Shape;158;p2"/>
                <p:cNvSpPr txBox="1"/>
                <p:nvPr/>
              </p:nvSpPr>
              <p:spPr>
                <a:xfrm>
                  <a:off x="579525" y="2003396"/>
                  <a:ext cx="3362370" cy="30947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i="0" lang="en-US" sz="1000" u="none" cap="none" strike="noStrike">
                      <a:solidFill>
                        <a:srgbClr val="3F3F3F"/>
                      </a:solidFill>
                      <a:latin typeface="Arial"/>
                      <a:ea typeface="Arial"/>
                      <a:cs typeface="Arial"/>
                      <a:sym typeface="Arial"/>
                    </a:rPr>
                    <a:t>This slide is 100% editable. Adapt it to your needs and capture your audience’s attention.</a:t>
                  </a:r>
                  <a:endParaRPr/>
                </a:p>
              </p:txBody>
            </p:sp>
            <p:grpSp>
              <p:nvGrpSpPr>
                <p:cNvPr id="159" name="Google Shape;159;p2"/>
                <p:cNvGrpSpPr/>
                <p:nvPr/>
              </p:nvGrpSpPr>
              <p:grpSpPr>
                <a:xfrm>
                  <a:off x="549530" y="1611290"/>
                  <a:ext cx="3453308" cy="897319"/>
                  <a:chOff x="183603" y="1374157"/>
                  <a:chExt cx="4280400" cy="919200"/>
                </a:xfrm>
              </p:grpSpPr>
              <p:sp>
                <p:nvSpPr>
                  <p:cNvPr id="160" name="Google Shape;160;p2"/>
                  <p:cNvSpPr/>
                  <p:nvPr/>
                </p:nvSpPr>
                <p:spPr>
                  <a:xfrm>
                    <a:off x="183603" y="1374157"/>
                    <a:ext cx="4280400" cy="9192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61" name="Google Shape;161;p2"/>
                  <p:cNvSpPr txBox="1"/>
                  <p:nvPr/>
                </p:nvSpPr>
                <p:spPr>
                  <a:xfrm>
                    <a:off x="725004" y="1384313"/>
                    <a:ext cx="3656400" cy="5853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2"/>
                      </a:buClr>
                      <a:buSzPts val="1400"/>
                      <a:buFont typeface="Arial"/>
                      <a:buNone/>
                    </a:pPr>
                    <a:r>
                      <a:rPr b="1" lang="en-US" sz="1400">
                        <a:solidFill>
                          <a:schemeClr val="lt2"/>
                        </a:solidFill>
                        <a:latin typeface="Arial"/>
                        <a:ea typeface="Arial"/>
                        <a:cs typeface="Arial"/>
                        <a:sym typeface="Arial"/>
                      </a:rPr>
                      <a:t>* Model Evaluation Metrics</a:t>
                    </a:r>
                    <a:endParaRPr/>
                  </a:p>
                  <a:p>
                    <a:pPr indent="0" lvl="0" marL="0" marR="0" rtl="0" algn="l">
                      <a:lnSpc>
                        <a:spcPct val="100000"/>
                      </a:lnSpc>
                      <a:spcBef>
                        <a:spcPts val="0"/>
                      </a:spcBef>
                      <a:spcAft>
                        <a:spcPts val="0"/>
                      </a:spcAft>
                      <a:buNone/>
                    </a:pPr>
                    <a:r>
                      <a:rPr b="1" lang="en-US" sz="1400">
                        <a:solidFill>
                          <a:schemeClr val="lt2"/>
                        </a:solidFill>
                        <a:latin typeface="Arial"/>
                        <a:ea typeface="Arial"/>
                        <a:cs typeface="Arial"/>
                        <a:sym typeface="Arial"/>
                      </a:rPr>
                      <a:t>* Prediction Generation </a:t>
                    </a:r>
                    <a:endParaRPr/>
                  </a:p>
                  <a:p>
                    <a:pPr indent="0" lvl="0" marL="0" marR="0" rtl="0" algn="l">
                      <a:lnSpc>
                        <a:spcPct val="100000"/>
                      </a:lnSpc>
                      <a:spcBef>
                        <a:spcPts val="0"/>
                      </a:spcBef>
                      <a:spcAft>
                        <a:spcPts val="0"/>
                      </a:spcAft>
                      <a:buNone/>
                    </a:pPr>
                    <a:r>
                      <a:rPr b="1" i="0" lang="en-US" sz="1400" u="none" cap="none" strike="noStrike">
                        <a:solidFill>
                          <a:schemeClr val="lt2"/>
                        </a:solidFill>
                        <a:latin typeface="Arial"/>
                        <a:ea typeface="Arial"/>
                        <a:cs typeface="Arial"/>
                        <a:sym typeface="Arial"/>
                      </a:rPr>
                      <a:t>* Kaggle Upload</a:t>
                    </a:r>
                    <a:endParaRPr/>
                  </a:p>
                </p:txBody>
              </p:sp>
            </p:grpSp>
          </p:grpSp>
          <p:sp>
            <p:nvSpPr>
              <p:cNvPr id="162" name="Google Shape;162;p2"/>
              <p:cNvSpPr/>
              <p:nvPr/>
            </p:nvSpPr>
            <p:spPr>
              <a:xfrm>
                <a:off x="9031735" y="4224620"/>
                <a:ext cx="244270" cy="291398"/>
              </a:xfrm>
              <a:custGeom>
                <a:rect b="b" l="l" r="r" t="t"/>
                <a:pathLst>
                  <a:path extrusionOk="0" h="2407321" w="2017992">
                    <a:moveTo>
                      <a:pt x="1270635" y="1339568"/>
                    </a:moveTo>
                    <a:cubicBezTo>
                      <a:pt x="1081088" y="1342426"/>
                      <a:pt x="928688" y="1497683"/>
                      <a:pt x="931545" y="1687231"/>
                    </a:cubicBezTo>
                    <a:cubicBezTo>
                      <a:pt x="933450" y="1778671"/>
                      <a:pt x="969645" y="1864396"/>
                      <a:pt x="1035368" y="1928213"/>
                    </a:cubicBezTo>
                    <a:cubicBezTo>
                      <a:pt x="1101090" y="1992031"/>
                      <a:pt x="1187768" y="2026321"/>
                      <a:pt x="1279207" y="2025368"/>
                    </a:cubicBezTo>
                    <a:cubicBezTo>
                      <a:pt x="1370647" y="2024416"/>
                      <a:pt x="1456372" y="1987268"/>
                      <a:pt x="1521143" y="1921546"/>
                    </a:cubicBezTo>
                    <a:cubicBezTo>
                      <a:pt x="1584960" y="1855823"/>
                      <a:pt x="1619250" y="1769146"/>
                      <a:pt x="1618297" y="1677706"/>
                    </a:cubicBezTo>
                    <a:cubicBezTo>
                      <a:pt x="1616393" y="1586266"/>
                      <a:pt x="1580197" y="1500541"/>
                      <a:pt x="1514475" y="1436723"/>
                    </a:cubicBezTo>
                    <a:cubicBezTo>
                      <a:pt x="1448752" y="1372906"/>
                      <a:pt x="1362075" y="1338616"/>
                      <a:pt x="1270635" y="1339568"/>
                    </a:cubicBezTo>
                    <a:close/>
                    <a:moveTo>
                      <a:pt x="1268730" y="1225268"/>
                    </a:moveTo>
                    <a:cubicBezTo>
                      <a:pt x="1390650" y="1223363"/>
                      <a:pt x="1505902" y="1270036"/>
                      <a:pt x="1593532" y="1354808"/>
                    </a:cubicBezTo>
                    <a:cubicBezTo>
                      <a:pt x="1681163" y="1440533"/>
                      <a:pt x="1729740" y="1554833"/>
                      <a:pt x="1731645" y="1676753"/>
                    </a:cubicBezTo>
                    <a:cubicBezTo>
                      <a:pt x="1733550" y="1779623"/>
                      <a:pt x="1701165" y="1877731"/>
                      <a:pt x="1640205" y="1957741"/>
                    </a:cubicBezTo>
                    <a:lnTo>
                      <a:pt x="2001202" y="2309213"/>
                    </a:lnTo>
                    <a:cubicBezTo>
                      <a:pt x="2023110" y="2331121"/>
                      <a:pt x="2024063" y="2367316"/>
                      <a:pt x="2001202" y="2390176"/>
                    </a:cubicBezTo>
                    <a:cubicBezTo>
                      <a:pt x="1989772" y="2401606"/>
                      <a:pt x="1975485" y="2407321"/>
                      <a:pt x="1960245" y="2407321"/>
                    </a:cubicBezTo>
                    <a:cubicBezTo>
                      <a:pt x="1945958" y="2407321"/>
                      <a:pt x="1931670" y="2401606"/>
                      <a:pt x="1920240" y="2391128"/>
                    </a:cubicBezTo>
                    <a:lnTo>
                      <a:pt x="1560195" y="2039656"/>
                    </a:lnTo>
                    <a:cubicBezTo>
                      <a:pt x="1481138" y="2102521"/>
                      <a:pt x="1383030" y="2138716"/>
                      <a:pt x="1280160" y="2139668"/>
                    </a:cubicBezTo>
                    <a:cubicBezTo>
                      <a:pt x="1278255" y="2139668"/>
                      <a:pt x="1276350" y="2139668"/>
                      <a:pt x="1274445" y="2139668"/>
                    </a:cubicBezTo>
                    <a:cubicBezTo>
                      <a:pt x="1154430" y="2139668"/>
                      <a:pt x="1041082" y="2093948"/>
                      <a:pt x="955357" y="2010128"/>
                    </a:cubicBezTo>
                    <a:cubicBezTo>
                      <a:pt x="867727" y="1924403"/>
                      <a:pt x="819150" y="1810103"/>
                      <a:pt x="817245" y="1688183"/>
                    </a:cubicBezTo>
                    <a:cubicBezTo>
                      <a:pt x="814388" y="1436723"/>
                      <a:pt x="1016318" y="1228126"/>
                      <a:pt x="1268730" y="1225268"/>
                    </a:cubicBezTo>
                    <a:close/>
                    <a:moveTo>
                      <a:pt x="240982" y="1098586"/>
                    </a:moveTo>
                    <a:lnTo>
                      <a:pt x="240982" y="1165261"/>
                    </a:lnTo>
                    <a:lnTo>
                      <a:pt x="1174432" y="1165261"/>
                    </a:lnTo>
                    <a:lnTo>
                      <a:pt x="1174432" y="1098586"/>
                    </a:lnTo>
                    <a:close/>
                    <a:moveTo>
                      <a:pt x="240982" y="798548"/>
                    </a:moveTo>
                    <a:lnTo>
                      <a:pt x="240982" y="865223"/>
                    </a:lnTo>
                    <a:lnTo>
                      <a:pt x="1174432" y="865223"/>
                    </a:lnTo>
                    <a:lnTo>
                      <a:pt x="1174432" y="798548"/>
                    </a:lnTo>
                    <a:close/>
                    <a:moveTo>
                      <a:pt x="707707" y="498510"/>
                    </a:moveTo>
                    <a:lnTo>
                      <a:pt x="707707" y="565186"/>
                    </a:lnTo>
                    <a:lnTo>
                      <a:pt x="1174432" y="565186"/>
                    </a:lnTo>
                    <a:lnTo>
                      <a:pt x="1174432" y="498510"/>
                    </a:lnTo>
                    <a:close/>
                    <a:moveTo>
                      <a:pt x="707707" y="199426"/>
                    </a:moveTo>
                    <a:lnTo>
                      <a:pt x="707707" y="266101"/>
                    </a:lnTo>
                    <a:lnTo>
                      <a:pt x="1174432" y="266101"/>
                    </a:lnTo>
                    <a:lnTo>
                      <a:pt x="1174432" y="199426"/>
                    </a:lnTo>
                    <a:close/>
                    <a:moveTo>
                      <a:pt x="412075" y="1068"/>
                    </a:moveTo>
                    <a:cubicBezTo>
                      <a:pt x="417671" y="3211"/>
                      <a:pt x="421957" y="8450"/>
                      <a:pt x="421957" y="15593"/>
                    </a:cubicBezTo>
                    <a:lnTo>
                      <a:pt x="421957" y="404213"/>
                    </a:lnTo>
                    <a:cubicBezTo>
                      <a:pt x="421957" y="413738"/>
                      <a:pt x="414337" y="420406"/>
                      <a:pt x="405765" y="420406"/>
                    </a:cubicBezTo>
                    <a:lnTo>
                      <a:pt x="17145" y="420406"/>
                    </a:lnTo>
                    <a:cubicBezTo>
                      <a:pt x="2857" y="420406"/>
                      <a:pt x="-3810" y="403261"/>
                      <a:pt x="5715" y="393736"/>
                    </a:cubicBezTo>
                    <a:lnTo>
                      <a:pt x="394335" y="5116"/>
                    </a:lnTo>
                    <a:cubicBezTo>
                      <a:pt x="399574" y="-123"/>
                      <a:pt x="406479" y="-1076"/>
                      <a:pt x="412075" y="1068"/>
                    </a:cubicBezTo>
                    <a:close/>
                    <a:moveTo>
                      <a:pt x="500063" y="353"/>
                    </a:moveTo>
                    <a:cubicBezTo>
                      <a:pt x="659130" y="353"/>
                      <a:pt x="1211580" y="353"/>
                      <a:pt x="1370647" y="353"/>
                    </a:cubicBezTo>
                    <a:cubicBezTo>
                      <a:pt x="1394460" y="353"/>
                      <a:pt x="1413510" y="19403"/>
                      <a:pt x="1414463" y="43216"/>
                    </a:cubicBezTo>
                    <a:lnTo>
                      <a:pt x="1414463" y="1208123"/>
                    </a:lnTo>
                    <a:cubicBezTo>
                      <a:pt x="1369695" y="1194788"/>
                      <a:pt x="1323975" y="1188121"/>
                      <a:pt x="1276350" y="1188121"/>
                    </a:cubicBezTo>
                    <a:cubicBezTo>
                      <a:pt x="1273493" y="1188121"/>
                      <a:pt x="1271588" y="1188121"/>
                      <a:pt x="1268730" y="1188121"/>
                    </a:cubicBezTo>
                    <a:cubicBezTo>
                      <a:pt x="1137285" y="1190026"/>
                      <a:pt x="1014413" y="1242413"/>
                      <a:pt x="922972" y="1336711"/>
                    </a:cubicBezTo>
                    <a:cubicBezTo>
                      <a:pt x="903922" y="1356713"/>
                      <a:pt x="886777" y="1377668"/>
                      <a:pt x="871538" y="1399576"/>
                    </a:cubicBezTo>
                    <a:lnTo>
                      <a:pt x="240982" y="1399576"/>
                    </a:lnTo>
                    <a:lnTo>
                      <a:pt x="240982" y="1466251"/>
                    </a:lnTo>
                    <a:lnTo>
                      <a:pt x="832485" y="1466251"/>
                    </a:lnTo>
                    <a:cubicBezTo>
                      <a:pt x="800100" y="1533878"/>
                      <a:pt x="782955" y="1609126"/>
                      <a:pt x="783907" y="1686278"/>
                    </a:cubicBezTo>
                    <a:cubicBezTo>
                      <a:pt x="783907" y="1691041"/>
                      <a:pt x="783907" y="1695803"/>
                      <a:pt x="783907" y="1700566"/>
                    </a:cubicBezTo>
                    <a:lnTo>
                      <a:pt x="240982" y="1700566"/>
                    </a:lnTo>
                    <a:lnTo>
                      <a:pt x="240982" y="1767241"/>
                    </a:lnTo>
                    <a:lnTo>
                      <a:pt x="790575" y="1767241"/>
                    </a:lnTo>
                    <a:cubicBezTo>
                      <a:pt x="802957" y="1838678"/>
                      <a:pt x="830580" y="1905353"/>
                      <a:pt x="872490" y="1964408"/>
                    </a:cubicBezTo>
                    <a:lnTo>
                      <a:pt x="43815" y="1964408"/>
                    </a:lnTo>
                    <a:cubicBezTo>
                      <a:pt x="19050" y="1964408"/>
                      <a:pt x="0" y="1944406"/>
                      <a:pt x="0" y="1920593"/>
                    </a:cubicBezTo>
                    <a:lnTo>
                      <a:pt x="0" y="499463"/>
                    </a:lnTo>
                    <a:cubicBezTo>
                      <a:pt x="0" y="474698"/>
                      <a:pt x="20002" y="455648"/>
                      <a:pt x="43815" y="455648"/>
                    </a:cubicBezTo>
                    <a:cubicBezTo>
                      <a:pt x="140970" y="455648"/>
                      <a:pt x="370522" y="455648"/>
                      <a:pt x="437197" y="455648"/>
                    </a:cubicBezTo>
                    <a:cubicBezTo>
                      <a:pt x="447675" y="455648"/>
                      <a:pt x="456247" y="447076"/>
                      <a:pt x="456247" y="436598"/>
                    </a:cubicBezTo>
                    <a:lnTo>
                      <a:pt x="456247" y="44168"/>
                    </a:lnTo>
                    <a:cubicBezTo>
                      <a:pt x="456247" y="19403"/>
                      <a:pt x="476250" y="353"/>
                      <a:pt x="500063" y="35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163" name="Google Shape;163;p2"/>
            <p:cNvSpPr/>
            <p:nvPr/>
          </p:nvSpPr>
          <p:spPr>
            <a:xfrm>
              <a:off x="6042232" y="4790743"/>
              <a:ext cx="120714" cy="120714"/>
            </a:xfrm>
            <a:prstGeom prst="flowChartConnector">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64" name="Google Shape;164;p2"/>
            <p:cNvSpPr/>
            <p:nvPr/>
          </p:nvSpPr>
          <p:spPr>
            <a:xfrm>
              <a:off x="6042232" y="2731706"/>
              <a:ext cx="120714" cy="120714"/>
            </a:xfrm>
            <a:prstGeom prst="flowChartConnector">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
          <p:cNvSpPr txBox="1"/>
          <p:nvPr>
            <p:ph type="title"/>
          </p:nvPr>
        </p:nvSpPr>
        <p:spPr>
          <a:xfrm>
            <a:off x="190500" y="190501"/>
            <a:ext cx="118110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262626"/>
              </a:buClr>
              <a:buSzPts val="3200"/>
              <a:buFont typeface="Arial"/>
              <a:buNone/>
            </a:pPr>
            <a:r>
              <a:rPr lang="en-US"/>
              <a:t>Problema de Negocio - Data set Review</a:t>
            </a:r>
            <a:endParaRPr/>
          </a:p>
        </p:txBody>
      </p:sp>
      <p:grpSp>
        <p:nvGrpSpPr>
          <p:cNvPr id="170" name="Google Shape;170;p3"/>
          <p:cNvGrpSpPr/>
          <p:nvPr/>
        </p:nvGrpSpPr>
        <p:grpSpPr>
          <a:xfrm>
            <a:off x="2039955" y="1185781"/>
            <a:ext cx="9796150" cy="4943974"/>
            <a:chOff x="1927789" y="1335804"/>
            <a:chExt cx="9796150" cy="4943974"/>
          </a:xfrm>
        </p:grpSpPr>
        <p:grpSp>
          <p:nvGrpSpPr>
            <p:cNvPr id="171" name="Google Shape;171;p3"/>
            <p:cNvGrpSpPr/>
            <p:nvPr/>
          </p:nvGrpSpPr>
          <p:grpSpPr>
            <a:xfrm>
              <a:off x="2448282" y="1335804"/>
              <a:ext cx="9275657" cy="4943974"/>
              <a:chOff x="2448282" y="1335804"/>
              <a:chExt cx="9275657" cy="4943974"/>
            </a:xfrm>
          </p:grpSpPr>
          <p:grpSp>
            <p:nvGrpSpPr>
              <p:cNvPr id="172" name="Google Shape;172;p3"/>
              <p:cNvGrpSpPr/>
              <p:nvPr/>
            </p:nvGrpSpPr>
            <p:grpSpPr>
              <a:xfrm>
                <a:off x="2710960" y="1335804"/>
                <a:ext cx="8432200" cy="1418986"/>
                <a:chOff x="2710960" y="1335804"/>
                <a:chExt cx="8432200" cy="1418986"/>
              </a:xfrm>
            </p:grpSpPr>
            <p:grpSp>
              <p:nvGrpSpPr>
                <p:cNvPr id="173" name="Google Shape;173;p3"/>
                <p:cNvGrpSpPr/>
                <p:nvPr/>
              </p:nvGrpSpPr>
              <p:grpSpPr>
                <a:xfrm>
                  <a:off x="2710960" y="1335804"/>
                  <a:ext cx="1364708" cy="764085"/>
                  <a:chOff x="3141302" y="1362386"/>
                  <a:chExt cx="1364708" cy="764085"/>
                </a:xfrm>
              </p:grpSpPr>
              <p:grpSp>
                <p:nvGrpSpPr>
                  <p:cNvPr id="174" name="Google Shape;174;p3"/>
                  <p:cNvGrpSpPr/>
                  <p:nvPr/>
                </p:nvGrpSpPr>
                <p:grpSpPr>
                  <a:xfrm>
                    <a:off x="3551463" y="1435788"/>
                    <a:ext cx="620354" cy="620354"/>
                    <a:chOff x="895878" y="1274991"/>
                    <a:chExt cx="620354" cy="620354"/>
                  </a:xfrm>
                </p:grpSpPr>
                <p:grpSp>
                  <p:nvGrpSpPr>
                    <p:cNvPr id="175" name="Google Shape;175;p3"/>
                    <p:cNvGrpSpPr/>
                    <p:nvPr/>
                  </p:nvGrpSpPr>
                  <p:grpSpPr>
                    <a:xfrm>
                      <a:off x="895878" y="1274991"/>
                      <a:ext cx="620354" cy="620354"/>
                      <a:chOff x="5486853" y="1171575"/>
                      <a:chExt cx="620354" cy="620354"/>
                    </a:xfrm>
                  </p:grpSpPr>
                  <p:sp>
                    <p:nvSpPr>
                      <p:cNvPr id="176" name="Google Shape;176;p3"/>
                      <p:cNvSpPr/>
                      <p:nvPr/>
                    </p:nvSpPr>
                    <p:spPr>
                      <a:xfrm>
                        <a:off x="5486853" y="1171575"/>
                        <a:ext cx="620354" cy="62035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77" name="Google Shape;177;p3"/>
                      <p:cNvGrpSpPr/>
                      <p:nvPr/>
                    </p:nvGrpSpPr>
                    <p:grpSpPr>
                      <a:xfrm>
                        <a:off x="5491397" y="1176119"/>
                        <a:ext cx="611266" cy="611266"/>
                        <a:chOff x="4603124" y="1098204"/>
                        <a:chExt cx="354130" cy="354131"/>
                      </a:xfrm>
                    </p:grpSpPr>
                    <p:sp>
                      <p:nvSpPr>
                        <p:cNvPr id="178" name="Google Shape;178;p3"/>
                        <p:cNvSpPr/>
                        <p:nvPr/>
                      </p:nvSpPr>
                      <p:spPr>
                        <a:xfrm>
                          <a:off x="4603124" y="1098204"/>
                          <a:ext cx="354130" cy="354130"/>
                        </a:xfrm>
                        <a:prstGeom prst="arc">
                          <a:avLst>
                            <a:gd fmla="val 13027288" name="adj1"/>
                            <a:gd fmla="val 19372962"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Arial"/>
                            <a:ea typeface="Arial"/>
                            <a:cs typeface="Arial"/>
                            <a:sym typeface="Arial"/>
                          </a:endParaRPr>
                        </a:p>
                      </p:txBody>
                    </p:sp>
                    <p:sp>
                      <p:nvSpPr>
                        <p:cNvPr id="179" name="Google Shape;179;p3"/>
                        <p:cNvSpPr/>
                        <p:nvPr/>
                      </p:nvSpPr>
                      <p:spPr>
                        <a:xfrm rot="10800000">
                          <a:off x="4603124" y="1098205"/>
                          <a:ext cx="354130" cy="354130"/>
                        </a:xfrm>
                        <a:prstGeom prst="arc">
                          <a:avLst>
                            <a:gd fmla="val 8900273" name="adj1"/>
                            <a:gd fmla="val 1864459" name="adj2"/>
                          </a:avLst>
                        </a:prstGeom>
                        <a:no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Arial"/>
                            <a:ea typeface="Arial"/>
                            <a:cs typeface="Arial"/>
                            <a:sym typeface="Arial"/>
                          </a:endParaRPr>
                        </a:p>
                      </p:txBody>
                    </p:sp>
                    <p:sp>
                      <p:nvSpPr>
                        <p:cNvPr id="180" name="Google Shape;180;p3"/>
                        <p:cNvSpPr/>
                        <p:nvPr/>
                      </p:nvSpPr>
                      <p:spPr>
                        <a:xfrm>
                          <a:off x="4901401" y="1153309"/>
                          <a:ext cx="38345" cy="37565"/>
                        </a:xfrm>
                        <a:prstGeom prst="ellipse">
                          <a:avLst/>
                        </a:prstGeom>
                        <a:solidFill>
                          <a:schemeClr val="lt2"/>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Arial"/>
                            <a:ea typeface="Arial"/>
                            <a:cs typeface="Arial"/>
                            <a:sym typeface="Arial"/>
                          </a:endParaRPr>
                        </a:p>
                      </p:txBody>
                    </p:sp>
                    <p:sp>
                      <p:nvSpPr>
                        <p:cNvPr id="181" name="Google Shape;181;p3"/>
                        <p:cNvSpPr/>
                        <p:nvPr/>
                      </p:nvSpPr>
                      <p:spPr>
                        <a:xfrm>
                          <a:off x="4618002" y="1153309"/>
                          <a:ext cx="38345" cy="37565"/>
                        </a:xfrm>
                        <a:prstGeom prst="ellipse">
                          <a:avLst/>
                        </a:prstGeom>
                        <a:solidFill>
                          <a:schemeClr val="lt2"/>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Arial"/>
                            <a:ea typeface="Arial"/>
                            <a:cs typeface="Arial"/>
                            <a:sym typeface="Arial"/>
                          </a:endParaRPr>
                        </a:p>
                      </p:txBody>
                    </p:sp>
                  </p:grpSp>
                </p:grpSp>
                <p:sp>
                  <p:nvSpPr>
                    <p:cNvPr id="182" name="Google Shape;182;p3"/>
                    <p:cNvSpPr/>
                    <p:nvPr/>
                  </p:nvSpPr>
                  <p:spPr>
                    <a:xfrm>
                      <a:off x="1017834" y="1387734"/>
                      <a:ext cx="398860" cy="397804"/>
                    </a:xfrm>
                    <a:custGeom>
                      <a:rect b="b" l="l" r="r" t="t"/>
                      <a:pathLst>
                        <a:path extrusionOk="0" h="5486447" w="5501013">
                          <a:moveTo>
                            <a:pt x="872901" y="4929882"/>
                          </a:moveTo>
                          <a:lnTo>
                            <a:pt x="3259681" y="4929882"/>
                          </a:lnTo>
                          <a:cubicBezTo>
                            <a:pt x="3441428" y="4929882"/>
                            <a:pt x="3590139" y="5085637"/>
                            <a:pt x="3590139" y="5276034"/>
                          </a:cubicBezTo>
                          <a:lnTo>
                            <a:pt x="3590139" y="5486447"/>
                          </a:lnTo>
                          <a:lnTo>
                            <a:pt x="541856" y="5486447"/>
                          </a:lnTo>
                          <a:lnTo>
                            <a:pt x="541856" y="5276034"/>
                          </a:lnTo>
                          <a:cubicBezTo>
                            <a:pt x="541856" y="5085637"/>
                            <a:pt x="690576" y="4929882"/>
                            <a:pt x="872852" y="4929882"/>
                          </a:cubicBezTo>
                          <a:close/>
                          <a:moveTo>
                            <a:pt x="140604" y="1761584"/>
                          </a:moveTo>
                          <a:lnTo>
                            <a:pt x="807456" y="1104979"/>
                          </a:lnTo>
                          <a:cubicBezTo>
                            <a:pt x="807456" y="1104979"/>
                            <a:pt x="851808" y="832912"/>
                            <a:pt x="970255" y="768006"/>
                          </a:cubicBezTo>
                          <a:lnTo>
                            <a:pt x="1486212" y="487299"/>
                          </a:lnTo>
                          <a:cubicBezTo>
                            <a:pt x="1394824" y="362346"/>
                            <a:pt x="1414840" y="147112"/>
                            <a:pt x="1356939" y="18378"/>
                          </a:cubicBezTo>
                          <a:cubicBezTo>
                            <a:pt x="1593834" y="-80054"/>
                            <a:pt x="1836117" y="245015"/>
                            <a:pt x="1923223" y="328830"/>
                          </a:cubicBezTo>
                          <a:cubicBezTo>
                            <a:pt x="1975158" y="379652"/>
                            <a:pt x="2464055" y="499741"/>
                            <a:pt x="2929194" y="885356"/>
                          </a:cubicBezTo>
                          <a:cubicBezTo>
                            <a:pt x="2557628" y="1161744"/>
                            <a:pt x="2316412" y="1604682"/>
                            <a:pt x="2316412" y="2103337"/>
                          </a:cubicBezTo>
                          <a:cubicBezTo>
                            <a:pt x="2316412" y="2889754"/>
                            <a:pt x="2914616" y="3536561"/>
                            <a:pt x="3680959" y="3613371"/>
                          </a:cubicBezTo>
                          <a:cubicBezTo>
                            <a:pt x="3616052" y="3856193"/>
                            <a:pt x="3530592" y="4060669"/>
                            <a:pt x="3450001" y="4206676"/>
                          </a:cubicBezTo>
                          <a:lnTo>
                            <a:pt x="765191" y="4206676"/>
                          </a:lnTo>
                          <a:cubicBezTo>
                            <a:pt x="823053" y="3832935"/>
                            <a:pt x="858225" y="3217458"/>
                            <a:pt x="1402310" y="2768554"/>
                          </a:cubicBezTo>
                          <a:cubicBezTo>
                            <a:pt x="1945855" y="2319648"/>
                            <a:pt x="1858798" y="1897793"/>
                            <a:pt x="1858798" y="1897793"/>
                          </a:cubicBezTo>
                          <a:cubicBezTo>
                            <a:pt x="1858798" y="1897793"/>
                            <a:pt x="1724126" y="2175787"/>
                            <a:pt x="1578619" y="2236902"/>
                          </a:cubicBezTo>
                          <a:cubicBezTo>
                            <a:pt x="1432583" y="2298016"/>
                            <a:pt x="832772" y="2392657"/>
                            <a:pt x="832772" y="2392657"/>
                          </a:cubicBezTo>
                          <a:cubicBezTo>
                            <a:pt x="832772" y="2392657"/>
                            <a:pt x="558031" y="2587375"/>
                            <a:pt x="468250" y="2587375"/>
                          </a:cubicBezTo>
                          <a:cubicBezTo>
                            <a:pt x="378469" y="2587375"/>
                            <a:pt x="182683" y="2309381"/>
                            <a:pt x="182683" y="2309381"/>
                          </a:cubicBezTo>
                          <a:cubicBezTo>
                            <a:pt x="182683" y="2309381"/>
                            <a:pt x="-198602" y="2081137"/>
                            <a:pt x="140509" y="1761505"/>
                          </a:cubicBezTo>
                          <a:close/>
                          <a:moveTo>
                            <a:pt x="712287" y="4362529"/>
                          </a:moveTo>
                          <a:lnTo>
                            <a:pt x="3420315" y="4362529"/>
                          </a:lnTo>
                          <a:cubicBezTo>
                            <a:pt x="3694518" y="4362529"/>
                            <a:pt x="3694518" y="4796278"/>
                            <a:pt x="3420315" y="4796278"/>
                          </a:cubicBezTo>
                          <a:lnTo>
                            <a:pt x="712287" y="4796278"/>
                          </a:lnTo>
                          <a:cubicBezTo>
                            <a:pt x="438084" y="4796278"/>
                            <a:pt x="438084" y="4362529"/>
                            <a:pt x="712287" y="4362529"/>
                          </a:cubicBezTo>
                          <a:close/>
                          <a:moveTo>
                            <a:pt x="3834636" y="774521"/>
                          </a:moveTo>
                          <a:cubicBezTo>
                            <a:pt x="4066672" y="774521"/>
                            <a:pt x="4285148" y="834031"/>
                            <a:pt x="4475007" y="938927"/>
                          </a:cubicBezTo>
                          <a:lnTo>
                            <a:pt x="4479327" y="1137966"/>
                          </a:lnTo>
                          <a:cubicBezTo>
                            <a:pt x="4479327" y="1143364"/>
                            <a:pt x="4479867" y="1148792"/>
                            <a:pt x="4480406" y="1153661"/>
                          </a:cubicBezTo>
                          <a:lnTo>
                            <a:pt x="4410101" y="1224494"/>
                          </a:lnTo>
                          <a:cubicBezTo>
                            <a:pt x="4244578" y="1115766"/>
                            <a:pt x="4047185" y="1053044"/>
                            <a:pt x="3834636" y="1053044"/>
                          </a:cubicBezTo>
                          <a:cubicBezTo>
                            <a:pt x="3254313" y="1053044"/>
                            <a:pt x="2783795" y="1523043"/>
                            <a:pt x="2783795" y="2103396"/>
                          </a:cubicBezTo>
                          <a:cubicBezTo>
                            <a:pt x="2783795" y="2683750"/>
                            <a:pt x="3254322" y="3154238"/>
                            <a:pt x="3834636" y="3154238"/>
                          </a:cubicBezTo>
                          <a:cubicBezTo>
                            <a:pt x="4414951" y="3154238"/>
                            <a:pt x="4885478" y="2683710"/>
                            <a:pt x="4885478" y="2103396"/>
                          </a:cubicBezTo>
                          <a:cubicBezTo>
                            <a:pt x="4885478" y="1889240"/>
                            <a:pt x="4821111" y="1690192"/>
                            <a:pt x="4710775" y="1524140"/>
                          </a:cubicBezTo>
                          <a:lnTo>
                            <a:pt x="4778395" y="1456520"/>
                          </a:lnTo>
                          <a:cubicBezTo>
                            <a:pt x="4785440" y="1457588"/>
                            <a:pt x="4792444" y="1458695"/>
                            <a:pt x="4800018" y="1458695"/>
                          </a:cubicBezTo>
                          <a:lnTo>
                            <a:pt x="4999056" y="1463025"/>
                          </a:lnTo>
                          <a:cubicBezTo>
                            <a:pt x="5103993" y="1652884"/>
                            <a:pt x="5163462" y="1871370"/>
                            <a:pt x="5163462" y="2103396"/>
                          </a:cubicBezTo>
                          <a:cubicBezTo>
                            <a:pt x="5163462" y="2837878"/>
                            <a:pt x="4568511" y="3432868"/>
                            <a:pt x="3834578" y="3432868"/>
                          </a:cubicBezTo>
                          <a:cubicBezTo>
                            <a:pt x="3100096" y="3432868"/>
                            <a:pt x="2505105" y="2837917"/>
                            <a:pt x="2505105" y="2103396"/>
                          </a:cubicBezTo>
                          <a:cubicBezTo>
                            <a:pt x="2505105" y="1369453"/>
                            <a:pt x="3100057" y="774511"/>
                            <a:pt x="3834578" y="774511"/>
                          </a:cubicBezTo>
                          <a:close/>
                          <a:moveTo>
                            <a:pt x="3834636" y="1360822"/>
                          </a:moveTo>
                          <a:cubicBezTo>
                            <a:pt x="3961735" y="1360822"/>
                            <a:pt x="4081250" y="1392741"/>
                            <a:pt x="4185648" y="1448996"/>
                          </a:cubicBezTo>
                          <a:lnTo>
                            <a:pt x="3999042" y="1635602"/>
                          </a:lnTo>
                          <a:cubicBezTo>
                            <a:pt x="3947646" y="1617193"/>
                            <a:pt x="3891959" y="1607474"/>
                            <a:pt x="3834636" y="1607474"/>
                          </a:cubicBezTo>
                          <a:cubicBezTo>
                            <a:pt x="3560434" y="1607474"/>
                            <a:pt x="3338117" y="1829752"/>
                            <a:pt x="3338117" y="2103416"/>
                          </a:cubicBezTo>
                          <a:cubicBezTo>
                            <a:pt x="3338117" y="2377618"/>
                            <a:pt x="3560395" y="2599935"/>
                            <a:pt x="3834636" y="2599935"/>
                          </a:cubicBezTo>
                          <a:cubicBezTo>
                            <a:pt x="4108310" y="2599935"/>
                            <a:pt x="4330578" y="2377657"/>
                            <a:pt x="4330578" y="2103416"/>
                          </a:cubicBezTo>
                          <a:cubicBezTo>
                            <a:pt x="4330578" y="2043908"/>
                            <a:pt x="4320281" y="1987153"/>
                            <a:pt x="4300844" y="1934150"/>
                          </a:cubicBezTo>
                          <a:lnTo>
                            <a:pt x="4486911" y="1748083"/>
                          </a:lnTo>
                          <a:cubicBezTo>
                            <a:pt x="4544773" y="1853559"/>
                            <a:pt x="4577760" y="1974720"/>
                            <a:pt x="4577760" y="2103425"/>
                          </a:cubicBezTo>
                          <a:cubicBezTo>
                            <a:pt x="4577760" y="2513945"/>
                            <a:pt x="4244578" y="2846558"/>
                            <a:pt x="3834627" y="2846558"/>
                          </a:cubicBezTo>
                          <a:cubicBezTo>
                            <a:pt x="3424107" y="2846558"/>
                            <a:pt x="3091494" y="2513955"/>
                            <a:pt x="3091494" y="2103425"/>
                          </a:cubicBezTo>
                          <a:cubicBezTo>
                            <a:pt x="3091494" y="1693474"/>
                            <a:pt x="3424097" y="1360831"/>
                            <a:pt x="3834627" y="1360831"/>
                          </a:cubicBezTo>
                          <a:close/>
                          <a:moveTo>
                            <a:pt x="5167831" y="887571"/>
                          </a:moveTo>
                          <a:lnTo>
                            <a:pt x="3920067" y="2135335"/>
                          </a:lnTo>
                          <a:cubicBezTo>
                            <a:pt x="3840005" y="2215397"/>
                            <a:pt x="3719422" y="2094765"/>
                            <a:pt x="3799445" y="2014712"/>
                          </a:cubicBezTo>
                          <a:lnTo>
                            <a:pt x="5046622" y="766948"/>
                          </a:lnTo>
                          <a:cubicBezTo>
                            <a:pt x="5126684" y="687461"/>
                            <a:pt x="5247267" y="808050"/>
                            <a:pt x="5167783" y="887571"/>
                          </a:cubicBezTo>
                          <a:close/>
                          <a:moveTo>
                            <a:pt x="4966109" y="437059"/>
                          </a:moveTo>
                          <a:lnTo>
                            <a:pt x="5049963" y="691784"/>
                          </a:lnTo>
                          <a:lnTo>
                            <a:pt x="4606446" y="1135301"/>
                          </a:lnTo>
                          <a:lnTo>
                            <a:pt x="4599402" y="803766"/>
                          </a:lnTo>
                          <a:close/>
                          <a:moveTo>
                            <a:pt x="5501013" y="971963"/>
                          </a:moveTo>
                          <a:lnTo>
                            <a:pt x="5246288" y="888113"/>
                          </a:lnTo>
                          <a:lnTo>
                            <a:pt x="4802771" y="1331626"/>
                          </a:lnTo>
                          <a:lnTo>
                            <a:pt x="5134306" y="133867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grpSp>
              <p:grpSp>
                <p:nvGrpSpPr>
                  <p:cNvPr id="183" name="Google Shape;183;p3"/>
                  <p:cNvGrpSpPr/>
                  <p:nvPr/>
                </p:nvGrpSpPr>
                <p:grpSpPr>
                  <a:xfrm>
                    <a:off x="3141302" y="1362386"/>
                    <a:ext cx="1364708" cy="764085"/>
                    <a:chOff x="4237695" y="3317875"/>
                    <a:chExt cx="1364708" cy="764085"/>
                  </a:xfrm>
                </p:grpSpPr>
                <p:sp>
                  <p:nvSpPr>
                    <p:cNvPr id="184" name="Google Shape;184;p3"/>
                    <p:cNvSpPr/>
                    <p:nvPr/>
                  </p:nvSpPr>
                  <p:spPr>
                    <a:xfrm>
                      <a:off x="4593342" y="3342482"/>
                      <a:ext cx="717730" cy="739478"/>
                    </a:xfrm>
                    <a:prstGeom prst="arc">
                      <a:avLst>
                        <a:gd fmla="val 9715686" name="adj1"/>
                        <a:gd fmla="val 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Calibri"/>
                        <a:ea typeface="Calibri"/>
                        <a:cs typeface="Calibri"/>
                        <a:sym typeface="Calibri"/>
                      </a:endParaRPr>
                    </a:p>
                  </p:txBody>
                </p:sp>
                <p:sp>
                  <p:nvSpPr>
                    <p:cNvPr id="185" name="Google Shape;185;p3"/>
                    <p:cNvSpPr/>
                    <p:nvPr/>
                  </p:nvSpPr>
                  <p:spPr>
                    <a:xfrm rot="10800000">
                      <a:off x="4589179" y="3317875"/>
                      <a:ext cx="739478" cy="739478"/>
                    </a:xfrm>
                    <a:prstGeom prst="arc">
                      <a:avLst>
                        <a:gd fmla="val 11872685" name="adj1"/>
                        <a:gd fmla="val 20061436" name="adj2"/>
                      </a:avLst>
                    </a:prstGeom>
                    <a:noFill/>
                    <a:ln cap="flat" cmpd="sng" w="9525">
                      <a:solidFill>
                        <a:srgbClr val="D8D8D8"/>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Calibri"/>
                        <a:ea typeface="Calibri"/>
                        <a:cs typeface="Calibri"/>
                        <a:sym typeface="Calibri"/>
                      </a:endParaRPr>
                    </a:p>
                  </p:txBody>
                </p:sp>
                <p:cxnSp>
                  <p:nvCxnSpPr>
                    <p:cNvPr id="186" name="Google Shape;186;p3"/>
                    <p:cNvCxnSpPr/>
                    <p:nvPr/>
                  </p:nvCxnSpPr>
                  <p:spPr>
                    <a:xfrm>
                      <a:off x="5307046" y="3709839"/>
                      <a:ext cx="295357"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187" name="Google Shape;187;p3"/>
                    <p:cNvCxnSpPr>
                      <a:endCxn id="185" idx="2"/>
                    </p:cNvCxnSpPr>
                    <p:nvPr/>
                  </p:nvCxnSpPr>
                  <p:spPr>
                    <a:xfrm flipH="1" rot="10800000">
                      <a:off x="4237695" y="3847622"/>
                      <a:ext cx="387900" cy="63600"/>
                    </a:xfrm>
                    <a:prstGeom prst="straightConnector1">
                      <a:avLst/>
                    </a:prstGeom>
                    <a:noFill/>
                    <a:ln cap="flat" cmpd="sng" w="9525">
                      <a:solidFill>
                        <a:srgbClr val="D8D8D8"/>
                      </a:solidFill>
                      <a:prstDash val="dash"/>
                      <a:miter lim="800000"/>
                      <a:headEnd len="sm" w="sm" type="none"/>
                      <a:tailEnd len="sm" w="sm" type="none"/>
                    </a:ln>
                  </p:spPr>
                </p:cxnSp>
              </p:grpSp>
            </p:grpSp>
            <p:grpSp>
              <p:nvGrpSpPr>
                <p:cNvPr id="188" name="Google Shape;188;p3"/>
                <p:cNvGrpSpPr/>
                <p:nvPr/>
              </p:nvGrpSpPr>
              <p:grpSpPr>
                <a:xfrm>
                  <a:off x="4253559" y="1466655"/>
                  <a:ext cx="6889600" cy="1288135"/>
                  <a:chOff x="5342545" y="1626848"/>
                  <a:chExt cx="6889600" cy="1288135"/>
                </a:xfrm>
              </p:grpSpPr>
              <p:sp>
                <p:nvSpPr>
                  <p:cNvPr id="189" name="Google Shape;189;p3"/>
                  <p:cNvSpPr/>
                  <p:nvPr/>
                </p:nvSpPr>
                <p:spPr>
                  <a:xfrm>
                    <a:off x="5342545" y="1626848"/>
                    <a:ext cx="3470100" cy="397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900">
                        <a:solidFill>
                          <a:srgbClr val="262626"/>
                        </a:solidFill>
                      </a:rPr>
                      <a:t>Problema de Negocio</a:t>
                    </a:r>
                    <a:endParaRPr sz="1900"/>
                  </a:p>
                </p:txBody>
              </p:sp>
              <p:sp>
                <p:nvSpPr>
                  <p:cNvPr id="190" name="Google Shape;190;p3"/>
                  <p:cNvSpPr/>
                  <p:nvPr/>
                </p:nvSpPr>
                <p:spPr>
                  <a:xfrm>
                    <a:off x="5395745" y="2175483"/>
                    <a:ext cx="6836400" cy="739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Arial"/>
                      <a:buNone/>
                    </a:pPr>
                    <a:r>
                      <a:rPr lang="en-US" sz="1700">
                        <a:solidFill>
                          <a:srgbClr val="262626"/>
                        </a:solidFill>
                        <a:latin typeface="Times New Roman"/>
                        <a:ea typeface="Times New Roman"/>
                        <a:cs typeface="Times New Roman"/>
                        <a:sym typeface="Times New Roman"/>
                      </a:rPr>
                      <a:t>El 02-enero se debe entregar el </a:t>
                    </a:r>
                    <a:r>
                      <a:rPr lang="en-US" sz="1700">
                        <a:solidFill>
                          <a:srgbClr val="262626"/>
                        </a:solidFill>
                        <a:latin typeface="Times New Roman"/>
                        <a:ea typeface="Times New Roman"/>
                        <a:cs typeface="Times New Roman"/>
                        <a:sym typeface="Times New Roman"/>
                      </a:rPr>
                      <a:t>forecast</a:t>
                    </a:r>
                    <a:r>
                      <a:rPr lang="en-US" sz="1700">
                        <a:solidFill>
                          <a:srgbClr val="262626"/>
                        </a:solidFill>
                        <a:latin typeface="Times New Roman"/>
                        <a:ea typeface="Times New Roman"/>
                        <a:cs typeface="Times New Roman"/>
                        <a:sym typeface="Times New Roman"/>
                      </a:rPr>
                      <a:t> de ventas para cada producto que se harán durante el mes 202002 , de forma que las plantas de la multinacional puedan fabricarlos durante el mes de 202001</a:t>
                    </a:r>
                    <a:r>
                      <a:rPr b="0" i="0" lang="en-US" u="none" cap="none" strike="noStrike">
                        <a:solidFill>
                          <a:srgbClr val="595959"/>
                        </a:solidFill>
                        <a:latin typeface="Arial"/>
                        <a:ea typeface="Arial"/>
                        <a:cs typeface="Arial"/>
                        <a:sym typeface="Arial"/>
                      </a:rPr>
                      <a:t>.</a:t>
                    </a:r>
                    <a:endParaRPr sz="1600"/>
                  </a:p>
                </p:txBody>
              </p:sp>
            </p:grpSp>
          </p:grpSp>
          <p:grpSp>
            <p:nvGrpSpPr>
              <p:cNvPr id="191" name="Google Shape;191;p3"/>
              <p:cNvGrpSpPr/>
              <p:nvPr/>
            </p:nvGrpSpPr>
            <p:grpSpPr>
              <a:xfrm>
                <a:off x="4108735" y="2556783"/>
                <a:ext cx="555364" cy="64841"/>
                <a:chOff x="4618002" y="1153309"/>
                <a:chExt cx="321744" cy="37565"/>
              </a:xfrm>
            </p:grpSpPr>
            <p:sp>
              <p:nvSpPr>
                <p:cNvPr id="192" name="Google Shape;192;p3"/>
                <p:cNvSpPr/>
                <p:nvPr/>
              </p:nvSpPr>
              <p:spPr>
                <a:xfrm>
                  <a:off x="4901401" y="1153309"/>
                  <a:ext cx="38345" cy="37565"/>
                </a:xfrm>
                <a:prstGeom prst="ellipse">
                  <a:avLst/>
                </a:prstGeom>
                <a:solidFill>
                  <a:schemeClr val="lt2"/>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Arial"/>
                    <a:ea typeface="Arial"/>
                    <a:cs typeface="Arial"/>
                    <a:sym typeface="Arial"/>
                  </a:endParaRPr>
                </a:p>
              </p:txBody>
            </p:sp>
            <p:sp>
              <p:nvSpPr>
                <p:cNvPr id="193" name="Google Shape;193;p3"/>
                <p:cNvSpPr/>
                <p:nvPr/>
              </p:nvSpPr>
              <p:spPr>
                <a:xfrm>
                  <a:off x="4618002" y="1153309"/>
                  <a:ext cx="38345" cy="37565"/>
                </a:xfrm>
                <a:prstGeom prst="ellipse">
                  <a:avLst/>
                </a:prstGeom>
                <a:solidFill>
                  <a:schemeClr val="lt2"/>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Arial"/>
                    <a:ea typeface="Arial"/>
                    <a:cs typeface="Arial"/>
                    <a:sym typeface="Arial"/>
                  </a:endParaRPr>
                </a:p>
              </p:txBody>
            </p:sp>
          </p:grpSp>
          <p:grpSp>
            <p:nvGrpSpPr>
              <p:cNvPr id="194" name="Google Shape;194;p3"/>
              <p:cNvGrpSpPr/>
              <p:nvPr/>
            </p:nvGrpSpPr>
            <p:grpSpPr>
              <a:xfrm>
                <a:off x="3981878" y="2960579"/>
                <a:ext cx="7742061" cy="1227820"/>
                <a:chOff x="3981878" y="2958749"/>
                <a:chExt cx="7742061" cy="1227820"/>
              </a:xfrm>
            </p:grpSpPr>
            <p:grpSp>
              <p:nvGrpSpPr>
                <p:cNvPr id="195" name="Google Shape;195;p3"/>
                <p:cNvGrpSpPr/>
                <p:nvPr/>
              </p:nvGrpSpPr>
              <p:grpSpPr>
                <a:xfrm>
                  <a:off x="3981878" y="3426145"/>
                  <a:ext cx="1345249" cy="760424"/>
                  <a:chOff x="3865766" y="3426145"/>
                  <a:chExt cx="1345249" cy="760424"/>
                </a:xfrm>
              </p:grpSpPr>
              <p:grpSp>
                <p:nvGrpSpPr>
                  <p:cNvPr id="196" name="Google Shape;196;p3"/>
                  <p:cNvGrpSpPr/>
                  <p:nvPr/>
                </p:nvGrpSpPr>
                <p:grpSpPr>
                  <a:xfrm>
                    <a:off x="3865766" y="3426145"/>
                    <a:ext cx="1345249" cy="760424"/>
                    <a:chOff x="3167904" y="1362386"/>
                    <a:chExt cx="1345249" cy="760424"/>
                  </a:xfrm>
                </p:grpSpPr>
                <p:grpSp>
                  <p:nvGrpSpPr>
                    <p:cNvPr id="197" name="Google Shape;197;p3"/>
                    <p:cNvGrpSpPr/>
                    <p:nvPr/>
                  </p:nvGrpSpPr>
                  <p:grpSpPr>
                    <a:xfrm>
                      <a:off x="3551463" y="1435788"/>
                      <a:ext cx="620354" cy="620354"/>
                      <a:chOff x="5486853" y="1171575"/>
                      <a:chExt cx="620354" cy="620354"/>
                    </a:xfrm>
                  </p:grpSpPr>
                  <p:sp>
                    <p:nvSpPr>
                      <p:cNvPr id="198" name="Google Shape;198;p3"/>
                      <p:cNvSpPr/>
                      <p:nvPr/>
                    </p:nvSpPr>
                    <p:spPr>
                      <a:xfrm>
                        <a:off x="5486853" y="1171575"/>
                        <a:ext cx="620354" cy="62035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99" name="Google Shape;199;p3"/>
                      <p:cNvGrpSpPr/>
                      <p:nvPr/>
                    </p:nvGrpSpPr>
                    <p:grpSpPr>
                      <a:xfrm>
                        <a:off x="5491397" y="1176119"/>
                        <a:ext cx="611266" cy="611266"/>
                        <a:chOff x="4603124" y="1098204"/>
                        <a:chExt cx="354130" cy="354131"/>
                      </a:xfrm>
                    </p:grpSpPr>
                    <p:sp>
                      <p:nvSpPr>
                        <p:cNvPr id="200" name="Google Shape;200;p3"/>
                        <p:cNvSpPr/>
                        <p:nvPr/>
                      </p:nvSpPr>
                      <p:spPr>
                        <a:xfrm>
                          <a:off x="4603124" y="1098204"/>
                          <a:ext cx="354130" cy="354130"/>
                        </a:xfrm>
                        <a:prstGeom prst="arc">
                          <a:avLst>
                            <a:gd fmla="val 13027288" name="adj1"/>
                            <a:gd fmla="val 19372962"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01" name="Google Shape;201;p3"/>
                        <p:cNvSpPr/>
                        <p:nvPr/>
                      </p:nvSpPr>
                      <p:spPr>
                        <a:xfrm rot="10800000">
                          <a:off x="4603124" y="1098205"/>
                          <a:ext cx="354130" cy="354130"/>
                        </a:xfrm>
                        <a:prstGeom prst="arc">
                          <a:avLst>
                            <a:gd fmla="val 8900273" name="adj1"/>
                            <a:gd fmla="val 1864459" name="adj2"/>
                          </a:avLst>
                        </a:prstGeom>
                        <a:no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02" name="Google Shape;202;p3"/>
                        <p:cNvSpPr/>
                        <p:nvPr/>
                      </p:nvSpPr>
                      <p:spPr>
                        <a:xfrm>
                          <a:off x="4901401" y="1153309"/>
                          <a:ext cx="38345" cy="37565"/>
                        </a:xfrm>
                        <a:prstGeom prst="ellipse">
                          <a:avLst/>
                        </a:prstGeom>
                        <a:solidFill>
                          <a:schemeClr val="lt2"/>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203" name="Google Shape;203;p3"/>
                        <p:cNvSpPr/>
                        <p:nvPr/>
                      </p:nvSpPr>
                      <p:spPr>
                        <a:xfrm>
                          <a:off x="4618002" y="1153309"/>
                          <a:ext cx="38345" cy="37565"/>
                        </a:xfrm>
                        <a:prstGeom prst="ellipse">
                          <a:avLst/>
                        </a:prstGeom>
                        <a:solidFill>
                          <a:schemeClr val="lt2"/>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grpSp>
                </p:grpSp>
                <p:grpSp>
                  <p:nvGrpSpPr>
                    <p:cNvPr id="204" name="Google Shape;204;p3"/>
                    <p:cNvGrpSpPr/>
                    <p:nvPr/>
                  </p:nvGrpSpPr>
                  <p:grpSpPr>
                    <a:xfrm>
                      <a:off x="3167904" y="1362386"/>
                      <a:ext cx="1345249" cy="760424"/>
                      <a:chOff x="4264297" y="3317875"/>
                      <a:chExt cx="1345249" cy="760424"/>
                    </a:xfrm>
                  </p:grpSpPr>
                  <p:sp>
                    <p:nvSpPr>
                      <p:cNvPr id="205" name="Google Shape;205;p3"/>
                      <p:cNvSpPr/>
                      <p:nvPr/>
                    </p:nvSpPr>
                    <p:spPr>
                      <a:xfrm>
                        <a:off x="4589754" y="3346143"/>
                        <a:ext cx="724907" cy="732156"/>
                      </a:xfrm>
                      <a:prstGeom prst="arc">
                        <a:avLst>
                          <a:gd fmla="val 9715686" name="adj1"/>
                          <a:gd fmla="val 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3"/>
                      <p:cNvSpPr/>
                      <p:nvPr/>
                    </p:nvSpPr>
                    <p:spPr>
                      <a:xfrm rot="10800000">
                        <a:off x="4589179" y="3317875"/>
                        <a:ext cx="739478" cy="739478"/>
                      </a:xfrm>
                      <a:prstGeom prst="arc">
                        <a:avLst>
                          <a:gd fmla="val 11872685" name="adj1"/>
                          <a:gd fmla="val 20032080" name="adj2"/>
                        </a:avLst>
                      </a:prstGeom>
                      <a:noFill/>
                      <a:ln cap="flat" cmpd="sng" w="9525">
                        <a:solidFill>
                          <a:srgbClr val="D8D8D8"/>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207" name="Google Shape;207;p3"/>
                      <p:cNvCxnSpPr/>
                      <p:nvPr/>
                    </p:nvCxnSpPr>
                    <p:spPr>
                      <a:xfrm>
                        <a:off x="5314189" y="3709839"/>
                        <a:ext cx="295357"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208" name="Google Shape;208;p3"/>
                      <p:cNvCxnSpPr/>
                      <p:nvPr/>
                    </p:nvCxnSpPr>
                    <p:spPr>
                      <a:xfrm flipH="1" rot="10800000">
                        <a:off x="4264297" y="3849627"/>
                        <a:ext cx="358607" cy="2551"/>
                      </a:xfrm>
                      <a:prstGeom prst="straightConnector1">
                        <a:avLst/>
                      </a:prstGeom>
                      <a:noFill/>
                      <a:ln cap="flat" cmpd="sng" w="9525">
                        <a:solidFill>
                          <a:srgbClr val="D8D8D8"/>
                        </a:solidFill>
                        <a:prstDash val="dash"/>
                        <a:miter lim="800000"/>
                        <a:headEnd len="sm" w="sm" type="none"/>
                        <a:tailEnd len="sm" w="sm" type="none"/>
                      </a:ln>
                    </p:spPr>
                  </p:cxnSp>
                </p:grpSp>
              </p:grpSp>
              <p:sp>
                <p:nvSpPr>
                  <p:cNvPr id="209" name="Google Shape;209;p3"/>
                  <p:cNvSpPr/>
                  <p:nvPr/>
                </p:nvSpPr>
                <p:spPr>
                  <a:xfrm>
                    <a:off x="4367273" y="3613579"/>
                    <a:ext cx="382788" cy="397766"/>
                  </a:xfrm>
                  <a:custGeom>
                    <a:rect b="b" l="l" r="r" t="t"/>
                    <a:pathLst>
                      <a:path extrusionOk="0" h="5486426" w="5279829">
                        <a:moveTo>
                          <a:pt x="3167495" y="2157788"/>
                        </a:moveTo>
                        <a:lnTo>
                          <a:pt x="3204352" y="2181781"/>
                        </a:lnTo>
                        <a:cubicBezTo>
                          <a:pt x="3240357" y="2205775"/>
                          <a:pt x="3277213" y="2228925"/>
                          <a:pt x="3313228" y="2256328"/>
                        </a:cubicBezTo>
                        <a:lnTo>
                          <a:pt x="3344951" y="2281203"/>
                        </a:lnTo>
                        <a:lnTo>
                          <a:pt x="3316667" y="2308645"/>
                        </a:lnTo>
                        <a:cubicBezTo>
                          <a:pt x="3248351" y="2376882"/>
                          <a:pt x="3170366" y="2434675"/>
                          <a:pt x="3085209" y="2480095"/>
                        </a:cubicBezTo>
                        <a:lnTo>
                          <a:pt x="3085170" y="2480095"/>
                        </a:lnTo>
                        <a:lnTo>
                          <a:pt x="2966889" y="2541826"/>
                        </a:lnTo>
                        <a:lnTo>
                          <a:pt x="3039750" y="2429541"/>
                        </a:lnTo>
                        <a:cubicBezTo>
                          <a:pt x="3086444" y="2357405"/>
                          <a:pt x="3124447" y="2279978"/>
                          <a:pt x="3152917" y="2198926"/>
                        </a:cubicBezTo>
                        <a:close/>
                        <a:moveTo>
                          <a:pt x="2111403" y="2157788"/>
                        </a:moveTo>
                        <a:lnTo>
                          <a:pt x="2125981" y="2198926"/>
                        </a:lnTo>
                        <a:cubicBezTo>
                          <a:pt x="2154226" y="2281173"/>
                          <a:pt x="2192229" y="2359737"/>
                          <a:pt x="2239148" y="2432951"/>
                        </a:cubicBezTo>
                        <a:lnTo>
                          <a:pt x="2239148" y="2432990"/>
                        </a:lnTo>
                        <a:lnTo>
                          <a:pt x="2312009" y="2545275"/>
                        </a:lnTo>
                        <a:lnTo>
                          <a:pt x="2193718" y="2483543"/>
                        </a:lnTo>
                        <a:cubicBezTo>
                          <a:pt x="2108532" y="2438114"/>
                          <a:pt x="2030537" y="2380330"/>
                          <a:pt x="1962261" y="2312093"/>
                        </a:cubicBezTo>
                        <a:lnTo>
                          <a:pt x="1962222" y="2312093"/>
                        </a:lnTo>
                        <a:lnTo>
                          <a:pt x="1933947" y="2284651"/>
                        </a:lnTo>
                        <a:lnTo>
                          <a:pt x="1965670" y="2259776"/>
                        </a:lnTo>
                        <a:cubicBezTo>
                          <a:pt x="2001675" y="2231492"/>
                          <a:pt x="2037689" y="2205775"/>
                          <a:pt x="2074546" y="2181781"/>
                        </a:cubicBezTo>
                        <a:close/>
                        <a:moveTo>
                          <a:pt x="2692637" y="2007764"/>
                        </a:moveTo>
                        <a:lnTo>
                          <a:pt x="2731208" y="2007764"/>
                        </a:lnTo>
                        <a:cubicBezTo>
                          <a:pt x="2839888" y="2018433"/>
                          <a:pt x="2945981" y="2047403"/>
                          <a:pt x="3044982" y="2093489"/>
                        </a:cubicBezTo>
                        <a:lnTo>
                          <a:pt x="3073266" y="2106343"/>
                        </a:lnTo>
                        <a:lnTo>
                          <a:pt x="3062930" y="2142357"/>
                        </a:lnTo>
                        <a:cubicBezTo>
                          <a:pt x="2987502" y="2368691"/>
                          <a:pt x="2872660" y="2522114"/>
                          <a:pt x="2740624" y="2575273"/>
                        </a:cubicBezTo>
                        <a:lnTo>
                          <a:pt x="2692637" y="2594985"/>
                        </a:lnTo>
                        <a:close/>
                        <a:moveTo>
                          <a:pt x="2549481" y="2000936"/>
                        </a:moveTo>
                        <a:lnTo>
                          <a:pt x="2588053" y="2000936"/>
                        </a:lnTo>
                        <a:lnTo>
                          <a:pt x="2588014" y="2588157"/>
                        </a:lnTo>
                        <a:lnTo>
                          <a:pt x="2540027" y="2568445"/>
                        </a:lnTo>
                        <a:cubicBezTo>
                          <a:pt x="2408040" y="2515286"/>
                          <a:pt x="2293149" y="2361863"/>
                          <a:pt x="2217721" y="2135529"/>
                        </a:cubicBezTo>
                        <a:lnTo>
                          <a:pt x="2207424" y="2106363"/>
                        </a:lnTo>
                        <a:lnTo>
                          <a:pt x="2235709" y="2093509"/>
                        </a:lnTo>
                        <a:cubicBezTo>
                          <a:pt x="2334287" y="2045062"/>
                          <a:pt x="2440371" y="2013751"/>
                          <a:pt x="2549481" y="2000936"/>
                        </a:cubicBezTo>
                        <a:close/>
                        <a:moveTo>
                          <a:pt x="5082641" y="1878236"/>
                        </a:moveTo>
                        <a:cubicBezTo>
                          <a:pt x="5135113" y="1878314"/>
                          <a:pt x="5185403" y="1899280"/>
                          <a:pt x="5222369" y="1936558"/>
                        </a:cubicBezTo>
                        <a:lnTo>
                          <a:pt x="5222387" y="1936431"/>
                        </a:lnTo>
                        <a:cubicBezTo>
                          <a:pt x="5259205" y="1973249"/>
                          <a:pt x="5279829" y="2023234"/>
                          <a:pt x="5279829" y="2075276"/>
                        </a:cubicBezTo>
                        <a:lnTo>
                          <a:pt x="5279829" y="3895291"/>
                        </a:lnTo>
                        <a:cubicBezTo>
                          <a:pt x="5279945" y="3934794"/>
                          <a:pt x="5264907" y="3972836"/>
                          <a:pt x="5237809" y="4001571"/>
                        </a:cubicBezTo>
                        <a:lnTo>
                          <a:pt x="4411399" y="4897402"/>
                        </a:lnTo>
                        <a:cubicBezTo>
                          <a:pt x="4366853" y="4946113"/>
                          <a:pt x="4342093" y="5009726"/>
                          <a:pt x="4341977" y="5075700"/>
                        </a:cubicBezTo>
                        <a:lnTo>
                          <a:pt x="4341977" y="5486337"/>
                        </a:lnTo>
                        <a:lnTo>
                          <a:pt x="3463291" y="5486337"/>
                        </a:lnTo>
                        <a:lnTo>
                          <a:pt x="3463291" y="4476546"/>
                        </a:lnTo>
                        <a:cubicBezTo>
                          <a:pt x="3462987" y="4432351"/>
                          <a:pt x="3481739" y="4390174"/>
                          <a:pt x="3514726" y="4360822"/>
                        </a:cubicBezTo>
                        <a:lnTo>
                          <a:pt x="4614553" y="3345838"/>
                        </a:lnTo>
                        <a:cubicBezTo>
                          <a:pt x="4641191" y="3321541"/>
                          <a:pt x="4674757" y="3306229"/>
                          <a:pt x="4710573" y="3302133"/>
                        </a:cubicBezTo>
                        <a:lnTo>
                          <a:pt x="4735449" y="3302133"/>
                        </a:lnTo>
                        <a:cubicBezTo>
                          <a:pt x="4795997" y="3302790"/>
                          <a:pt x="4851753" y="3335395"/>
                          <a:pt x="4882025" y="3387858"/>
                        </a:cubicBezTo>
                        <a:cubicBezTo>
                          <a:pt x="4898641" y="3415222"/>
                          <a:pt x="4907243" y="3446720"/>
                          <a:pt x="4906899" y="3478717"/>
                        </a:cubicBezTo>
                        <a:cubicBezTo>
                          <a:pt x="4907173" y="3529584"/>
                          <a:pt x="4884895" y="3577952"/>
                          <a:pt x="4846011" y="3610753"/>
                        </a:cubicBezTo>
                        <a:lnTo>
                          <a:pt x="4150795" y="4210828"/>
                        </a:lnTo>
                        <a:cubicBezTo>
                          <a:pt x="4140391" y="4220047"/>
                          <a:pt x="4133925" y="4232950"/>
                          <a:pt x="4132777" y="4246842"/>
                        </a:cubicBezTo>
                        <a:cubicBezTo>
                          <a:pt x="4131475" y="4260764"/>
                          <a:pt x="4135797" y="4274656"/>
                          <a:pt x="4144789" y="4285414"/>
                        </a:cubicBezTo>
                        <a:cubicBezTo>
                          <a:pt x="4155205" y="4296553"/>
                          <a:pt x="4169821" y="4302784"/>
                          <a:pt x="4185095" y="4302559"/>
                        </a:cubicBezTo>
                        <a:cubicBezTo>
                          <a:pt x="4197341" y="4302862"/>
                          <a:pt x="4209275" y="4298581"/>
                          <a:pt x="4218503" y="4290538"/>
                        </a:cubicBezTo>
                        <a:lnTo>
                          <a:pt x="4218543" y="4290538"/>
                        </a:lnTo>
                        <a:lnTo>
                          <a:pt x="4915481" y="3690463"/>
                        </a:lnTo>
                        <a:cubicBezTo>
                          <a:pt x="4967603" y="3644994"/>
                          <a:pt x="5001089" y="3581852"/>
                          <a:pt x="5009477" y="3513154"/>
                        </a:cubicBezTo>
                        <a:cubicBezTo>
                          <a:pt x="5017893" y="3444495"/>
                          <a:pt x="5000551" y="3375122"/>
                          <a:pt x="4960901" y="3318436"/>
                        </a:cubicBezTo>
                        <a:cubicBezTo>
                          <a:pt x="4921223" y="3261759"/>
                          <a:pt x="4861969" y="3221767"/>
                          <a:pt x="4794577" y="3206111"/>
                        </a:cubicBezTo>
                        <a:lnTo>
                          <a:pt x="4764577" y="3199263"/>
                        </a:lnTo>
                        <a:lnTo>
                          <a:pt x="4886317" y="2065146"/>
                        </a:lnTo>
                        <a:cubicBezTo>
                          <a:pt x="4889069" y="2028632"/>
                          <a:pt x="4901511" y="1993539"/>
                          <a:pt x="4922291" y="1963422"/>
                        </a:cubicBezTo>
                        <a:cubicBezTo>
                          <a:pt x="4943071" y="1933267"/>
                          <a:pt x="4971463" y="1909234"/>
                          <a:pt x="5004607" y="1893696"/>
                        </a:cubicBezTo>
                        <a:cubicBezTo>
                          <a:pt x="5029403" y="1883634"/>
                          <a:pt x="5055885" y="1878393"/>
                          <a:pt x="5082641" y="1878236"/>
                        </a:cubicBezTo>
                        <a:close/>
                        <a:moveTo>
                          <a:pt x="198010" y="1875650"/>
                        </a:moveTo>
                        <a:cubicBezTo>
                          <a:pt x="224766" y="1875807"/>
                          <a:pt x="251248" y="1881048"/>
                          <a:pt x="276045" y="1891071"/>
                        </a:cubicBezTo>
                        <a:cubicBezTo>
                          <a:pt x="309188" y="1906609"/>
                          <a:pt x="337580" y="1930681"/>
                          <a:pt x="358360" y="1960807"/>
                        </a:cubicBezTo>
                        <a:cubicBezTo>
                          <a:pt x="379150" y="1990923"/>
                          <a:pt x="391582" y="2026056"/>
                          <a:pt x="394335" y="2062531"/>
                        </a:cubicBezTo>
                        <a:lnTo>
                          <a:pt x="516074" y="3199293"/>
                        </a:lnTo>
                        <a:lnTo>
                          <a:pt x="486076" y="3206141"/>
                        </a:lnTo>
                        <a:cubicBezTo>
                          <a:pt x="424873" y="3220034"/>
                          <a:pt x="370185" y="3254167"/>
                          <a:pt x="330811" y="3303045"/>
                        </a:cubicBezTo>
                        <a:cubicBezTo>
                          <a:pt x="291465" y="3351864"/>
                          <a:pt x="269725" y="3412567"/>
                          <a:pt x="269196" y="3475337"/>
                        </a:cubicBezTo>
                        <a:cubicBezTo>
                          <a:pt x="268579" y="3556301"/>
                          <a:pt x="303712" y="3633463"/>
                          <a:pt x="365179" y="3686192"/>
                        </a:cubicBezTo>
                        <a:lnTo>
                          <a:pt x="1065557" y="4288843"/>
                        </a:lnTo>
                        <a:cubicBezTo>
                          <a:pt x="1074815" y="4296916"/>
                          <a:pt x="1086758" y="4301197"/>
                          <a:pt x="1099004" y="4300854"/>
                        </a:cubicBezTo>
                        <a:cubicBezTo>
                          <a:pt x="1114425" y="4301090"/>
                          <a:pt x="1129160" y="4294506"/>
                          <a:pt x="1139300" y="4282828"/>
                        </a:cubicBezTo>
                        <a:cubicBezTo>
                          <a:pt x="1148411" y="4272541"/>
                          <a:pt x="1152771" y="4258835"/>
                          <a:pt x="1151282" y="4245138"/>
                        </a:cubicBezTo>
                        <a:cubicBezTo>
                          <a:pt x="1150283" y="4231471"/>
                          <a:pt x="1143817" y="4218764"/>
                          <a:pt x="1133294" y="4209967"/>
                        </a:cubicBezTo>
                        <a:lnTo>
                          <a:pt x="1133255" y="4209967"/>
                        </a:lnTo>
                        <a:lnTo>
                          <a:pt x="438040" y="3609891"/>
                        </a:lnTo>
                        <a:cubicBezTo>
                          <a:pt x="399195" y="3577090"/>
                          <a:pt x="376887" y="3528751"/>
                          <a:pt x="377190" y="3477894"/>
                        </a:cubicBezTo>
                        <a:cubicBezTo>
                          <a:pt x="377190" y="3432426"/>
                          <a:pt x="395256" y="3388799"/>
                          <a:pt x="427401" y="3356655"/>
                        </a:cubicBezTo>
                        <a:cubicBezTo>
                          <a:pt x="459545" y="3324510"/>
                          <a:pt x="503172" y="3306444"/>
                          <a:pt x="548640" y="3306444"/>
                        </a:cubicBezTo>
                        <a:lnTo>
                          <a:pt x="570909" y="3306444"/>
                        </a:lnTo>
                        <a:cubicBezTo>
                          <a:pt x="607266" y="3309119"/>
                          <a:pt x="641713" y="3323893"/>
                          <a:pt x="668655" y="3348425"/>
                        </a:cubicBezTo>
                        <a:lnTo>
                          <a:pt x="1766778" y="4360911"/>
                        </a:lnTo>
                        <a:cubicBezTo>
                          <a:pt x="1799196" y="4390606"/>
                          <a:pt x="1817566" y="4432665"/>
                          <a:pt x="1817370" y="4476635"/>
                        </a:cubicBezTo>
                        <a:lnTo>
                          <a:pt x="1817370" y="5486426"/>
                        </a:lnTo>
                        <a:lnTo>
                          <a:pt x="937851" y="5486426"/>
                        </a:lnTo>
                        <a:lnTo>
                          <a:pt x="937851" y="5075789"/>
                        </a:lnTo>
                        <a:cubicBezTo>
                          <a:pt x="937704" y="5009815"/>
                          <a:pt x="912937" y="4946212"/>
                          <a:pt x="868390" y="4897491"/>
                        </a:cubicBezTo>
                        <a:lnTo>
                          <a:pt x="868429" y="4897491"/>
                        </a:lnTo>
                        <a:lnTo>
                          <a:pt x="42022" y="4001660"/>
                        </a:lnTo>
                        <a:cubicBezTo>
                          <a:pt x="14850" y="3972611"/>
                          <a:pt x="-152" y="3934265"/>
                          <a:pt x="1" y="3894498"/>
                        </a:cubicBezTo>
                        <a:lnTo>
                          <a:pt x="1" y="2072818"/>
                        </a:lnTo>
                        <a:cubicBezTo>
                          <a:pt x="192" y="2020618"/>
                          <a:pt x="21164" y="1970643"/>
                          <a:pt x="58286" y="1933933"/>
                        </a:cubicBezTo>
                        <a:cubicBezTo>
                          <a:pt x="95369" y="1896851"/>
                          <a:pt x="145583" y="1875924"/>
                          <a:pt x="198010" y="1875650"/>
                        </a:cubicBezTo>
                        <a:close/>
                        <a:moveTo>
                          <a:pt x="2133661" y="1642566"/>
                        </a:moveTo>
                        <a:lnTo>
                          <a:pt x="2588004" y="1642566"/>
                        </a:lnTo>
                        <a:lnTo>
                          <a:pt x="2588004" y="1899741"/>
                        </a:lnTo>
                        <a:lnTo>
                          <a:pt x="2555438" y="1899741"/>
                        </a:lnTo>
                        <a:cubicBezTo>
                          <a:pt x="2439175" y="1909460"/>
                          <a:pt x="2325313" y="1938430"/>
                          <a:pt x="2218543" y="1985466"/>
                        </a:cubicBezTo>
                        <a:lnTo>
                          <a:pt x="2218543" y="1985505"/>
                        </a:lnTo>
                        <a:lnTo>
                          <a:pt x="2179129" y="2002650"/>
                        </a:lnTo>
                        <a:lnTo>
                          <a:pt x="2170557" y="1960630"/>
                        </a:lnTo>
                        <a:cubicBezTo>
                          <a:pt x="2150884" y="1866597"/>
                          <a:pt x="2139138" y="1771114"/>
                          <a:pt x="2135385" y="1675171"/>
                        </a:cubicBezTo>
                        <a:close/>
                        <a:moveTo>
                          <a:pt x="1661331" y="1641694"/>
                        </a:moveTo>
                        <a:lnTo>
                          <a:pt x="2029949" y="1641694"/>
                        </a:lnTo>
                        <a:lnTo>
                          <a:pt x="2029949" y="1675141"/>
                        </a:lnTo>
                        <a:cubicBezTo>
                          <a:pt x="2034005" y="1795578"/>
                          <a:pt x="2050082" y="1915318"/>
                          <a:pt x="2077984" y="2032580"/>
                        </a:cubicBezTo>
                        <a:lnTo>
                          <a:pt x="2077945" y="2032580"/>
                        </a:lnTo>
                        <a:lnTo>
                          <a:pt x="2083950" y="2057455"/>
                        </a:lnTo>
                        <a:lnTo>
                          <a:pt x="2059967" y="2071152"/>
                        </a:lnTo>
                        <a:cubicBezTo>
                          <a:pt x="2002487" y="2105256"/>
                          <a:pt x="1947486" y="2143337"/>
                          <a:pt x="1895365" y="2185210"/>
                        </a:cubicBezTo>
                        <a:lnTo>
                          <a:pt x="1895394" y="2185171"/>
                        </a:lnTo>
                        <a:lnTo>
                          <a:pt x="1866238" y="2208322"/>
                        </a:lnTo>
                        <a:lnTo>
                          <a:pt x="1844802" y="2178313"/>
                        </a:lnTo>
                        <a:cubicBezTo>
                          <a:pt x="1739326" y="2031816"/>
                          <a:pt x="1675919" y="1859328"/>
                          <a:pt x="1661331" y="1679423"/>
                        </a:cubicBezTo>
                        <a:close/>
                        <a:moveTo>
                          <a:pt x="2690913" y="1639137"/>
                        </a:moveTo>
                        <a:lnTo>
                          <a:pt x="3145256" y="1639137"/>
                        </a:lnTo>
                        <a:lnTo>
                          <a:pt x="3145256" y="1675151"/>
                        </a:lnTo>
                        <a:cubicBezTo>
                          <a:pt x="3141503" y="1771095"/>
                          <a:pt x="3129756" y="1866578"/>
                          <a:pt x="3110084" y="1960611"/>
                        </a:cubicBezTo>
                        <a:lnTo>
                          <a:pt x="3110084" y="1960571"/>
                        </a:lnTo>
                        <a:lnTo>
                          <a:pt x="3101511" y="2002591"/>
                        </a:lnTo>
                        <a:lnTo>
                          <a:pt x="3062097" y="1985446"/>
                        </a:lnTo>
                        <a:lnTo>
                          <a:pt x="3062088" y="1985446"/>
                        </a:lnTo>
                        <a:cubicBezTo>
                          <a:pt x="2954975" y="1937029"/>
                          <a:pt x="2840545" y="1906913"/>
                          <a:pt x="2723479" y="1896312"/>
                        </a:cubicBezTo>
                        <a:lnTo>
                          <a:pt x="2690913" y="1896312"/>
                        </a:lnTo>
                        <a:close/>
                        <a:moveTo>
                          <a:pt x="3248978" y="1639078"/>
                        </a:moveTo>
                        <a:lnTo>
                          <a:pt x="3617595" y="1639078"/>
                        </a:lnTo>
                        <a:lnTo>
                          <a:pt x="3617595" y="1676807"/>
                        </a:lnTo>
                        <a:cubicBezTo>
                          <a:pt x="3603007" y="1856722"/>
                          <a:pt x="3539600" y="2029239"/>
                          <a:pt x="3434124" y="2175736"/>
                        </a:cubicBezTo>
                        <a:lnTo>
                          <a:pt x="3434163" y="2175736"/>
                        </a:lnTo>
                        <a:lnTo>
                          <a:pt x="3412727" y="2205745"/>
                        </a:lnTo>
                        <a:lnTo>
                          <a:pt x="3383571" y="2182594"/>
                        </a:lnTo>
                        <a:cubicBezTo>
                          <a:pt x="3331440" y="2140760"/>
                          <a:pt x="3276449" y="2102679"/>
                          <a:pt x="3218969" y="2068575"/>
                        </a:cubicBezTo>
                        <a:lnTo>
                          <a:pt x="3218930" y="2068575"/>
                        </a:lnTo>
                        <a:lnTo>
                          <a:pt x="3196651" y="2054878"/>
                        </a:lnTo>
                        <a:lnTo>
                          <a:pt x="3202667" y="2030004"/>
                        </a:lnTo>
                        <a:cubicBezTo>
                          <a:pt x="3230559" y="1912751"/>
                          <a:pt x="3246636" y="1793001"/>
                          <a:pt x="3250692" y="1672525"/>
                        </a:cubicBezTo>
                        <a:close/>
                        <a:moveTo>
                          <a:pt x="3101531" y="1171010"/>
                        </a:moveTo>
                        <a:lnTo>
                          <a:pt x="3110104" y="1213030"/>
                        </a:lnTo>
                        <a:cubicBezTo>
                          <a:pt x="3129894" y="1306720"/>
                          <a:pt x="3141641" y="1401929"/>
                          <a:pt x="3145275" y="1497647"/>
                        </a:cubicBezTo>
                        <a:lnTo>
                          <a:pt x="3146118" y="1531055"/>
                        </a:lnTo>
                        <a:lnTo>
                          <a:pt x="2692657" y="1531055"/>
                        </a:lnTo>
                        <a:lnTo>
                          <a:pt x="2692657" y="1273880"/>
                        </a:lnTo>
                        <a:lnTo>
                          <a:pt x="2725223" y="1273880"/>
                        </a:lnTo>
                        <a:cubicBezTo>
                          <a:pt x="2841485" y="1264200"/>
                          <a:pt x="2955348" y="1235230"/>
                          <a:pt x="3062117" y="1188155"/>
                        </a:cubicBezTo>
                        <a:close/>
                        <a:moveTo>
                          <a:pt x="2179149" y="1171010"/>
                        </a:moveTo>
                        <a:lnTo>
                          <a:pt x="2218563" y="1188155"/>
                        </a:lnTo>
                        <a:cubicBezTo>
                          <a:pt x="2325420" y="1236494"/>
                          <a:pt x="2439577" y="1266650"/>
                          <a:pt x="2556339" y="1277329"/>
                        </a:cubicBezTo>
                        <a:lnTo>
                          <a:pt x="2588905" y="1277329"/>
                        </a:lnTo>
                        <a:lnTo>
                          <a:pt x="2588905" y="1534504"/>
                        </a:lnTo>
                        <a:lnTo>
                          <a:pt x="2135405" y="1534504"/>
                        </a:lnTo>
                        <a:lnTo>
                          <a:pt x="2135405" y="1497647"/>
                        </a:lnTo>
                        <a:cubicBezTo>
                          <a:pt x="2139040" y="1401929"/>
                          <a:pt x="2150787" y="1306720"/>
                          <a:pt x="2170577" y="1213030"/>
                        </a:cubicBezTo>
                        <a:close/>
                        <a:moveTo>
                          <a:pt x="3411826" y="968743"/>
                        </a:moveTo>
                        <a:lnTo>
                          <a:pt x="3435820" y="997904"/>
                        </a:lnTo>
                        <a:cubicBezTo>
                          <a:pt x="3540384" y="1144136"/>
                          <a:pt x="3603449" y="1315929"/>
                          <a:pt x="3618409" y="1495109"/>
                        </a:cubicBezTo>
                        <a:lnTo>
                          <a:pt x="3618409" y="1533690"/>
                        </a:lnTo>
                        <a:lnTo>
                          <a:pt x="3249792" y="1533690"/>
                        </a:lnTo>
                        <a:lnTo>
                          <a:pt x="3249792" y="1499400"/>
                        </a:lnTo>
                        <a:cubicBezTo>
                          <a:pt x="3246010" y="1379464"/>
                          <a:pt x="3229933" y="1260252"/>
                          <a:pt x="3201805" y="1143647"/>
                        </a:cubicBezTo>
                        <a:lnTo>
                          <a:pt x="3201805" y="1114480"/>
                        </a:lnTo>
                        <a:lnTo>
                          <a:pt x="3217226" y="1105908"/>
                        </a:lnTo>
                        <a:cubicBezTo>
                          <a:pt x="3274980" y="1071079"/>
                          <a:pt x="3330540" y="1032733"/>
                          <a:pt x="3383552" y="991017"/>
                        </a:cubicBezTo>
                        <a:close/>
                        <a:moveTo>
                          <a:pt x="1868806" y="968700"/>
                        </a:moveTo>
                        <a:lnTo>
                          <a:pt x="1894523" y="990135"/>
                        </a:lnTo>
                        <a:cubicBezTo>
                          <a:pt x="1947536" y="1031812"/>
                          <a:pt x="2003105" y="1070197"/>
                          <a:pt x="2060849" y="1105026"/>
                        </a:cubicBezTo>
                        <a:lnTo>
                          <a:pt x="2077994" y="1114432"/>
                        </a:lnTo>
                        <a:lnTo>
                          <a:pt x="2077994" y="1144440"/>
                        </a:lnTo>
                        <a:cubicBezTo>
                          <a:pt x="2049867" y="1261085"/>
                          <a:pt x="2033760" y="1380297"/>
                          <a:pt x="2029969" y="1500194"/>
                        </a:cubicBezTo>
                        <a:lnTo>
                          <a:pt x="2033408" y="1534484"/>
                        </a:lnTo>
                        <a:lnTo>
                          <a:pt x="1664790" y="1534484"/>
                        </a:lnTo>
                        <a:lnTo>
                          <a:pt x="1664790" y="1495913"/>
                        </a:lnTo>
                        <a:cubicBezTo>
                          <a:pt x="1679760" y="1316772"/>
                          <a:pt x="1742824" y="1144979"/>
                          <a:pt x="1847379" y="998708"/>
                        </a:cubicBezTo>
                        <a:close/>
                        <a:moveTo>
                          <a:pt x="2312939" y="635322"/>
                        </a:moveTo>
                        <a:lnTo>
                          <a:pt x="2240910" y="745040"/>
                        </a:lnTo>
                        <a:cubicBezTo>
                          <a:pt x="2194874" y="816941"/>
                          <a:pt x="2156939" y="893678"/>
                          <a:pt x="2127744" y="973892"/>
                        </a:cubicBezTo>
                        <a:lnTo>
                          <a:pt x="2113165" y="1015030"/>
                        </a:lnTo>
                        <a:lnTo>
                          <a:pt x="2076309" y="991038"/>
                        </a:lnTo>
                        <a:lnTo>
                          <a:pt x="2076309" y="991046"/>
                        </a:lnTo>
                        <a:cubicBezTo>
                          <a:pt x="2040304" y="969611"/>
                          <a:pt x="2006857" y="943051"/>
                          <a:pt x="1967433" y="910484"/>
                        </a:cubicBezTo>
                        <a:lnTo>
                          <a:pt x="1935710" y="885608"/>
                        </a:lnTo>
                        <a:lnTo>
                          <a:pt x="1963994" y="857326"/>
                        </a:lnTo>
                        <a:cubicBezTo>
                          <a:pt x="2032535" y="791923"/>
                          <a:pt x="2110569" y="737274"/>
                          <a:pt x="2195452" y="695291"/>
                        </a:cubicBezTo>
                        <a:lnTo>
                          <a:pt x="2195491" y="695330"/>
                        </a:lnTo>
                        <a:close/>
                        <a:moveTo>
                          <a:pt x="2967810" y="631849"/>
                        </a:moveTo>
                        <a:lnTo>
                          <a:pt x="3085258" y="691857"/>
                        </a:lnTo>
                        <a:cubicBezTo>
                          <a:pt x="3170366" y="734876"/>
                          <a:pt x="3248439" y="790672"/>
                          <a:pt x="3316716" y="857302"/>
                        </a:cubicBezTo>
                        <a:lnTo>
                          <a:pt x="3346715" y="888990"/>
                        </a:lnTo>
                        <a:lnTo>
                          <a:pt x="3314991" y="913865"/>
                        </a:lnTo>
                        <a:cubicBezTo>
                          <a:pt x="3274696" y="944710"/>
                          <a:pt x="3240406" y="969586"/>
                          <a:pt x="3206116" y="991017"/>
                        </a:cubicBezTo>
                        <a:lnTo>
                          <a:pt x="3169259" y="1014168"/>
                        </a:lnTo>
                        <a:lnTo>
                          <a:pt x="3154681" y="973872"/>
                        </a:lnTo>
                        <a:lnTo>
                          <a:pt x="3154681" y="973867"/>
                        </a:lnTo>
                        <a:cubicBezTo>
                          <a:pt x="3125172" y="892394"/>
                          <a:pt x="3086640" y="814472"/>
                          <a:pt x="3039790" y="741567"/>
                        </a:cubicBezTo>
                        <a:lnTo>
                          <a:pt x="3039829" y="741567"/>
                        </a:lnTo>
                        <a:close/>
                        <a:moveTo>
                          <a:pt x="2692647" y="589836"/>
                        </a:moveTo>
                        <a:lnTo>
                          <a:pt x="2740634" y="608703"/>
                        </a:lnTo>
                        <a:cubicBezTo>
                          <a:pt x="2872620" y="657571"/>
                          <a:pt x="2987512" y="810995"/>
                          <a:pt x="3062940" y="1037328"/>
                        </a:cubicBezTo>
                        <a:lnTo>
                          <a:pt x="3073237" y="1066494"/>
                        </a:lnTo>
                        <a:lnTo>
                          <a:pt x="3044952" y="1080191"/>
                        </a:lnTo>
                        <a:lnTo>
                          <a:pt x="3044952" y="1080201"/>
                        </a:lnTo>
                        <a:cubicBezTo>
                          <a:pt x="2946873" y="1130715"/>
                          <a:pt x="2840672" y="1163506"/>
                          <a:pt x="2731179" y="1177055"/>
                        </a:cubicBezTo>
                        <a:lnTo>
                          <a:pt x="2692647" y="1177055"/>
                        </a:lnTo>
                        <a:close/>
                        <a:moveTo>
                          <a:pt x="2588014" y="586483"/>
                        </a:moveTo>
                        <a:lnTo>
                          <a:pt x="2588014" y="1165964"/>
                        </a:lnTo>
                        <a:lnTo>
                          <a:pt x="2549442" y="1165964"/>
                        </a:lnTo>
                        <a:cubicBezTo>
                          <a:pt x="2440645" y="1155903"/>
                          <a:pt x="2334444" y="1126893"/>
                          <a:pt x="2235670" y="1080239"/>
                        </a:cubicBezTo>
                        <a:lnTo>
                          <a:pt x="2207385" y="1066543"/>
                        </a:lnTo>
                        <a:lnTo>
                          <a:pt x="2217682" y="1037377"/>
                        </a:lnTo>
                        <a:lnTo>
                          <a:pt x="2217682" y="1037387"/>
                        </a:lnTo>
                        <a:cubicBezTo>
                          <a:pt x="2297391" y="811051"/>
                          <a:pt x="2407991" y="657627"/>
                          <a:pt x="2540027" y="605350"/>
                        </a:cubicBezTo>
                        <a:close/>
                        <a:moveTo>
                          <a:pt x="2612046" y="482634"/>
                        </a:moveTo>
                        <a:cubicBezTo>
                          <a:pt x="2306267" y="491667"/>
                          <a:pt x="2018662" y="629983"/>
                          <a:pt x="1820809" y="863272"/>
                        </a:cubicBezTo>
                        <a:cubicBezTo>
                          <a:pt x="1647439" y="1065300"/>
                          <a:pt x="1552152" y="1322701"/>
                          <a:pt x="1552152" y="1588909"/>
                        </a:cubicBezTo>
                        <a:cubicBezTo>
                          <a:pt x="1552152" y="1855116"/>
                          <a:pt x="1647449" y="2112556"/>
                          <a:pt x="1820809" y="2314583"/>
                        </a:cubicBezTo>
                        <a:cubicBezTo>
                          <a:pt x="2018898" y="2546266"/>
                          <a:pt x="2305611" y="2683583"/>
                          <a:pt x="2610322" y="2692615"/>
                        </a:cubicBezTo>
                        <a:lnTo>
                          <a:pt x="2667762" y="2692615"/>
                        </a:lnTo>
                        <a:cubicBezTo>
                          <a:pt x="2973277" y="2684160"/>
                          <a:pt x="3260872" y="2546462"/>
                          <a:pt x="3458999" y="2313740"/>
                        </a:cubicBezTo>
                        <a:cubicBezTo>
                          <a:pt x="3632320" y="2111674"/>
                          <a:pt x="3727617" y="1854274"/>
                          <a:pt x="3727617" y="1588066"/>
                        </a:cubicBezTo>
                        <a:cubicBezTo>
                          <a:pt x="3727617" y="1321858"/>
                          <a:pt x="3632320" y="1064458"/>
                          <a:pt x="3458999" y="862391"/>
                        </a:cubicBezTo>
                        <a:cubicBezTo>
                          <a:pt x="3261489" y="629708"/>
                          <a:pt x="2974540" y="491704"/>
                          <a:pt x="2669487" y="482634"/>
                        </a:cubicBezTo>
                        <a:close/>
                        <a:moveTo>
                          <a:pt x="2482577" y="0"/>
                        </a:moveTo>
                        <a:lnTo>
                          <a:pt x="2794635" y="0"/>
                        </a:lnTo>
                        <a:lnTo>
                          <a:pt x="2880360" y="342900"/>
                        </a:lnTo>
                        <a:cubicBezTo>
                          <a:pt x="2884916" y="362303"/>
                          <a:pt x="2900298" y="377343"/>
                          <a:pt x="2919774" y="381476"/>
                        </a:cubicBezTo>
                        <a:cubicBezTo>
                          <a:pt x="3052388" y="412631"/>
                          <a:pt x="3178948" y="465328"/>
                          <a:pt x="3294407" y="537506"/>
                        </a:cubicBezTo>
                        <a:cubicBezTo>
                          <a:pt x="3302627" y="542633"/>
                          <a:pt x="3312160" y="545313"/>
                          <a:pt x="3321839" y="545198"/>
                        </a:cubicBezTo>
                        <a:cubicBezTo>
                          <a:pt x="3331793" y="545160"/>
                          <a:pt x="3341551" y="542519"/>
                          <a:pt x="3350124" y="537506"/>
                        </a:cubicBezTo>
                        <a:lnTo>
                          <a:pt x="3651043" y="353202"/>
                        </a:lnTo>
                        <a:lnTo>
                          <a:pt x="3874769" y="576087"/>
                        </a:lnTo>
                        <a:lnTo>
                          <a:pt x="3689624" y="874400"/>
                        </a:lnTo>
                        <a:cubicBezTo>
                          <a:pt x="3679249" y="891201"/>
                          <a:pt x="3679249" y="912440"/>
                          <a:pt x="3689624" y="929280"/>
                        </a:cubicBezTo>
                        <a:cubicBezTo>
                          <a:pt x="3761878" y="1044579"/>
                          <a:pt x="3814312" y="1171217"/>
                          <a:pt x="3844771" y="1303861"/>
                        </a:cubicBezTo>
                        <a:cubicBezTo>
                          <a:pt x="3849593" y="1323308"/>
                          <a:pt x="3864749" y="1338494"/>
                          <a:pt x="3884185" y="1343324"/>
                        </a:cubicBezTo>
                        <a:lnTo>
                          <a:pt x="4227085" y="1429049"/>
                        </a:lnTo>
                        <a:lnTo>
                          <a:pt x="4227085" y="1741950"/>
                        </a:lnTo>
                        <a:lnTo>
                          <a:pt x="3884185" y="1827675"/>
                        </a:lnTo>
                        <a:cubicBezTo>
                          <a:pt x="3865013" y="1831838"/>
                          <a:pt x="3849789" y="1846387"/>
                          <a:pt x="3844771" y="1865364"/>
                        </a:cubicBezTo>
                        <a:cubicBezTo>
                          <a:pt x="3814920" y="1998507"/>
                          <a:pt x="3762417" y="2125488"/>
                          <a:pt x="3689624" y="2240869"/>
                        </a:cubicBezTo>
                        <a:cubicBezTo>
                          <a:pt x="3679249" y="2257671"/>
                          <a:pt x="3679249" y="2278912"/>
                          <a:pt x="3689624" y="2295714"/>
                        </a:cubicBezTo>
                        <a:lnTo>
                          <a:pt x="3874769" y="2597475"/>
                        </a:lnTo>
                        <a:lnTo>
                          <a:pt x="3657852" y="2820360"/>
                        </a:lnTo>
                        <a:lnTo>
                          <a:pt x="3356972" y="2636057"/>
                        </a:lnTo>
                        <a:cubicBezTo>
                          <a:pt x="3348703" y="2631040"/>
                          <a:pt x="3339210" y="2628366"/>
                          <a:pt x="3329569" y="2628327"/>
                        </a:cubicBezTo>
                        <a:cubicBezTo>
                          <a:pt x="3319468" y="2628131"/>
                          <a:pt x="3309554" y="2631158"/>
                          <a:pt x="3301246" y="2636899"/>
                        </a:cubicBezTo>
                        <a:cubicBezTo>
                          <a:pt x="3185708" y="2708614"/>
                          <a:pt x="3059148" y="2760735"/>
                          <a:pt x="2926662" y="2791204"/>
                        </a:cubicBezTo>
                        <a:cubicBezTo>
                          <a:pt x="2907528" y="2796064"/>
                          <a:pt x="2892450" y="2810799"/>
                          <a:pt x="2887209" y="2829775"/>
                        </a:cubicBezTo>
                        <a:lnTo>
                          <a:pt x="2801484" y="3172675"/>
                        </a:lnTo>
                        <a:lnTo>
                          <a:pt x="2486025" y="3172675"/>
                        </a:lnTo>
                        <a:lnTo>
                          <a:pt x="2400300" y="2829775"/>
                        </a:lnTo>
                        <a:cubicBezTo>
                          <a:pt x="2395059" y="2810456"/>
                          <a:pt x="2379560" y="2795603"/>
                          <a:pt x="2360005" y="2791204"/>
                        </a:cubicBezTo>
                        <a:cubicBezTo>
                          <a:pt x="2227822" y="2760588"/>
                          <a:pt x="2101576" y="2708457"/>
                          <a:pt x="1986254" y="2636899"/>
                        </a:cubicBezTo>
                        <a:cubicBezTo>
                          <a:pt x="1977916" y="2631276"/>
                          <a:pt x="1968041" y="2628248"/>
                          <a:pt x="1957979" y="2628327"/>
                        </a:cubicBezTo>
                        <a:cubicBezTo>
                          <a:pt x="1948290" y="2628366"/>
                          <a:pt x="1938806" y="2631040"/>
                          <a:pt x="1930537" y="2636057"/>
                        </a:cubicBezTo>
                        <a:lnTo>
                          <a:pt x="1930498" y="2636057"/>
                        </a:lnTo>
                        <a:lnTo>
                          <a:pt x="1629618" y="2820360"/>
                        </a:lnTo>
                        <a:lnTo>
                          <a:pt x="1405890" y="2597475"/>
                        </a:lnTo>
                        <a:lnTo>
                          <a:pt x="1596210" y="2301719"/>
                        </a:lnTo>
                        <a:cubicBezTo>
                          <a:pt x="1606585" y="2284917"/>
                          <a:pt x="1606585" y="2263677"/>
                          <a:pt x="1596210" y="2246836"/>
                        </a:cubicBezTo>
                        <a:cubicBezTo>
                          <a:pt x="1523613" y="2131680"/>
                          <a:pt x="1471139" y="2005013"/>
                          <a:pt x="1441023" y="1872252"/>
                        </a:cubicBezTo>
                        <a:cubicBezTo>
                          <a:pt x="1436467" y="1852814"/>
                          <a:pt x="1421125" y="1837776"/>
                          <a:pt x="1401609" y="1833680"/>
                        </a:cubicBezTo>
                        <a:lnTo>
                          <a:pt x="1401609" y="1833641"/>
                        </a:lnTo>
                        <a:lnTo>
                          <a:pt x="1058709" y="1747916"/>
                        </a:lnTo>
                        <a:lnTo>
                          <a:pt x="1058709" y="1432458"/>
                        </a:lnTo>
                        <a:lnTo>
                          <a:pt x="1401609" y="1346733"/>
                        </a:lnTo>
                        <a:cubicBezTo>
                          <a:pt x="1420625" y="1341492"/>
                          <a:pt x="1435360" y="1326443"/>
                          <a:pt x="1440180" y="1307309"/>
                        </a:cubicBezTo>
                        <a:cubicBezTo>
                          <a:pt x="1468955" y="1174822"/>
                          <a:pt x="1519968" y="1048145"/>
                          <a:pt x="1591037" y="932690"/>
                        </a:cubicBezTo>
                        <a:cubicBezTo>
                          <a:pt x="1601412" y="915889"/>
                          <a:pt x="1601412" y="894649"/>
                          <a:pt x="1591037" y="877849"/>
                        </a:cubicBezTo>
                        <a:lnTo>
                          <a:pt x="1405890" y="576087"/>
                        </a:lnTo>
                        <a:lnTo>
                          <a:pt x="1629618" y="353202"/>
                        </a:lnTo>
                        <a:lnTo>
                          <a:pt x="1927089" y="537506"/>
                        </a:lnTo>
                        <a:cubicBezTo>
                          <a:pt x="1935965" y="542633"/>
                          <a:pt x="1946036" y="545275"/>
                          <a:pt x="1956255" y="545198"/>
                        </a:cubicBezTo>
                        <a:cubicBezTo>
                          <a:pt x="1965670" y="545313"/>
                          <a:pt x="1974928" y="542633"/>
                          <a:pt x="1982815" y="537506"/>
                        </a:cubicBezTo>
                        <a:cubicBezTo>
                          <a:pt x="2098313" y="465326"/>
                          <a:pt x="2224873" y="412628"/>
                          <a:pt x="2357438" y="381476"/>
                        </a:cubicBezTo>
                        <a:cubicBezTo>
                          <a:pt x="2376954" y="377343"/>
                          <a:pt x="2392296" y="362303"/>
                          <a:pt x="2396852" y="34290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10" name="Google Shape;210;p3"/>
                <p:cNvGrpSpPr/>
                <p:nvPr/>
              </p:nvGrpSpPr>
              <p:grpSpPr>
                <a:xfrm>
                  <a:off x="4924370" y="2958749"/>
                  <a:ext cx="6799569" cy="1098817"/>
                  <a:chOff x="4758119" y="1030431"/>
                  <a:chExt cx="6799569" cy="1098817"/>
                </a:xfrm>
              </p:grpSpPr>
              <p:sp>
                <p:nvSpPr>
                  <p:cNvPr id="211" name="Google Shape;211;p3"/>
                  <p:cNvSpPr/>
                  <p:nvPr/>
                </p:nvSpPr>
                <p:spPr>
                  <a:xfrm>
                    <a:off x="4758119" y="1030431"/>
                    <a:ext cx="3470100" cy="26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262626"/>
                      </a:buClr>
                      <a:buSzPts val="1400"/>
                      <a:buFont typeface="Arial"/>
                      <a:buNone/>
                    </a:pPr>
                    <a:r>
                      <a:rPr b="1" lang="en-US" sz="1900">
                        <a:solidFill>
                          <a:srgbClr val="262626"/>
                        </a:solidFill>
                      </a:rPr>
                      <a:t>Información recibida</a:t>
                    </a:r>
                    <a:endParaRPr/>
                  </a:p>
                </p:txBody>
              </p:sp>
              <p:sp>
                <p:nvSpPr>
                  <p:cNvPr id="212" name="Google Shape;212;p3"/>
                  <p:cNvSpPr/>
                  <p:nvPr/>
                </p:nvSpPr>
                <p:spPr>
                  <a:xfrm>
                    <a:off x="5342544" y="1873814"/>
                    <a:ext cx="6215144" cy="25543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Arial"/>
                      <a:buNone/>
                    </a:pPr>
                    <a:r>
                      <a:rPr lang="en-US" sz="1700">
                        <a:solidFill>
                          <a:srgbClr val="262626"/>
                        </a:solidFill>
                        <a:latin typeface="Times New Roman"/>
                        <a:ea typeface="Times New Roman"/>
                        <a:cs typeface="Times New Roman"/>
                        <a:sym typeface="Times New Roman"/>
                      </a:rPr>
                      <a:t>Tabla de ventas por fecha, cliente, producto, precio y cantidades.</a:t>
                    </a:r>
                    <a:br>
                      <a:rPr lang="en-US" sz="1700">
                        <a:solidFill>
                          <a:srgbClr val="262626"/>
                        </a:solidFill>
                        <a:latin typeface="Times New Roman"/>
                        <a:ea typeface="Times New Roman"/>
                        <a:cs typeface="Times New Roman"/>
                        <a:sym typeface="Times New Roman"/>
                      </a:rPr>
                    </a:br>
                    <a:r>
                      <a:rPr lang="en-US" sz="1700">
                        <a:solidFill>
                          <a:srgbClr val="262626"/>
                        </a:solidFill>
                        <a:latin typeface="Times New Roman"/>
                        <a:ea typeface="Times New Roman"/>
                        <a:cs typeface="Times New Roman"/>
                        <a:sym typeface="Times New Roman"/>
                      </a:rPr>
                      <a:t>Tabla de stock al final de cada mes.</a:t>
                    </a:r>
                    <a:br>
                      <a:rPr lang="en-US" sz="1700">
                        <a:solidFill>
                          <a:srgbClr val="262626"/>
                        </a:solidFill>
                        <a:latin typeface="Times New Roman"/>
                        <a:ea typeface="Times New Roman"/>
                        <a:cs typeface="Times New Roman"/>
                        <a:sym typeface="Times New Roman"/>
                      </a:rPr>
                    </a:br>
                    <a:r>
                      <a:rPr lang="en-US" sz="1700">
                        <a:solidFill>
                          <a:srgbClr val="262626"/>
                        </a:solidFill>
                        <a:latin typeface="Times New Roman"/>
                        <a:ea typeface="Times New Roman"/>
                        <a:cs typeface="Times New Roman"/>
                        <a:sym typeface="Times New Roman"/>
                      </a:rPr>
                      <a:t>Tabla con </a:t>
                    </a:r>
                    <a:r>
                      <a:rPr lang="en-US" sz="1700">
                        <a:solidFill>
                          <a:srgbClr val="262626"/>
                        </a:solidFill>
                        <a:latin typeface="Times New Roman"/>
                        <a:ea typeface="Times New Roman"/>
                        <a:cs typeface="Times New Roman"/>
                        <a:sym typeface="Times New Roman"/>
                      </a:rPr>
                      <a:t>productos</a:t>
                    </a:r>
                    <a:r>
                      <a:rPr lang="en-US" sz="1700">
                        <a:solidFill>
                          <a:srgbClr val="262626"/>
                        </a:solidFill>
                        <a:latin typeface="Times New Roman"/>
                        <a:ea typeface="Times New Roman"/>
                        <a:cs typeface="Times New Roman"/>
                        <a:sym typeface="Times New Roman"/>
                      </a:rPr>
                      <a:t> y </a:t>
                    </a:r>
                    <a:r>
                      <a:rPr lang="en-US" sz="1700">
                        <a:solidFill>
                          <a:srgbClr val="262626"/>
                        </a:solidFill>
                        <a:latin typeface="Times New Roman"/>
                        <a:ea typeface="Times New Roman"/>
                        <a:cs typeface="Times New Roman"/>
                        <a:sym typeface="Times New Roman"/>
                      </a:rPr>
                      <a:t>descripciones</a:t>
                    </a:r>
                    <a:endParaRPr sz="1700">
                      <a:solidFill>
                        <a:srgbClr val="26262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595959"/>
                      </a:buClr>
                      <a:buSzPts val="1200"/>
                      <a:buFont typeface="Arial"/>
                      <a:buNone/>
                    </a:pPr>
                    <a:r>
                      <a:rPr lang="en-US" sz="1700">
                        <a:solidFill>
                          <a:srgbClr val="262626"/>
                        </a:solidFill>
                        <a:latin typeface="Times New Roman"/>
                        <a:ea typeface="Times New Roman"/>
                        <a:cs typeface="Times New Roman"/>
                        <a:sym typeface="Times New Roman"/>
                      </a:rPr>
                      <a:t>Tabla de productos a predecirse al 202002</a:t>
                    </a:r>
                    <a:br>
                      <a:rPr lang="en-US" sz="1700">
                        <a:solidFill>
                          <a:srgbClr val="262626"/>
                        </a:solidFill>
                        <a:latin typeface="Times New Roman"/>
                        <a:ea typeface="Times New Roman"/>
                        <a:cs typeface="Times New Roman"/>
                        <a:sym typeface="Times New Roman"/>
                      </a:rPr>
                    </a:br>
                    <a:r>
                      <a:rPr lang="en-US" sz="1200">
                        <a:solidFill>
                          <a:srgbClr val="595959"/>
                        </a:solidFill>
                      </a:rPr>
                      <a:t>.</a:t>
                    </a:r>
                    <a:endParaRPr/>
                  </a:p>
                </p:txBody>
              </p:sp>
            </p:grpSp>
          </p:grpSp>
          <p:grpSp>
            <p:nvGrpSpPr>
              <p:cNvPr id="213" name="Google Shape;213;p3"/>
              <p:cNvGrpSpPr/>
              <p:nvPr/>
            </p:nvGrpSpPr>
            <p:grpSpPr>
              <a:xfrm>
                <a:off x="3308389" y="4645292"/>
                <a:ext cx="1239868" cy="358014"/>
                <a:chOff x="2897184" y="1535449"/>
                <a:chExt cx="1239868" cy="358014"/>
              </a:xfrm>
            </p:grpSpPr>
            <p:grpSp>
              <p:nvGrpSpPr>
                <p:cNvPr id="214" name="Google Shape;214;p3"/>
                <p:cNvGrpSpPr/>
                <p:nvPr/>
              </p:nvGrpSpPr>
              <p:grpSpPr>
                <a:xfrm>
                  <a:off x="3581688" y="1535449"/>
                  <a:ext cx="555364" cy="64841"/>
                  <a:chOff x="4618002" y="1153309"/>
                  <a:chExt cx="321744" cy="37565"/>
                </a:xfrm>
              </p:grpSpPr>
              <p:sp>
                <p:nvSpPr>
                  <p:cNvPr id="215" name="Google Shape;215;p3"/>
                  <p:cNvSpPr/>
                  <p:nvPr/>
                </p:nvSpPr>
                <p:spPr>
                  <a:xfrm>
                    <a:off x="4901401" y="1153309"/>
                    <a:ext cx="38345" cy="37565"/>
                  </a:xfrm>
                  <a:prstGeom prst="ellipse">
                    <a:avLst/>
                  </a:prstGeom>
                  <a:solidFill>
                    <a:schemeClr val="lt2"/>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216" name="Google Shape;216;p3"/>
                  <p:cNvSpPr/>
                  <p:nvPr/>
                </p:nvSpPr>
                <p:spPr>
                  <a:xfrm>
                    <a:off x="4618002" y="1153309"/>
                    <a:ext cx="38345" cy="37565"/>
                  </a:xfrm>
                  <a:prstGeom prst="ellipse">
                    <a:avLst/>
                  </a:prstGeom>
                  <a:solidFill>
                    <a:schemeClr val="lt2"/>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grpSp>
            <p:cxnSp>
              <p:nvCxnSpPr>
                <p:cNvPr id="217" name="Google Shape;217;p3"/>
                <p:cNvCxnSpPr/>
                <p:nvPr/>
              </p:nvCxnSpPr>
              <p:spPr>
                <a:xfrm>
                  <a:off x="2897184" y="1893132"/>
                  <a:ext cx="616595" cy="331"/>
                </a:xfrm>
                <a:prstGeom prst="straightConnector1">
                  <a:avLst/>
                </a:prstGeom>
                <a:noFill/>
                <a:ln cap="flat" cmpd="sng" w="9525">
                  <a:solidFill>
                    <a:srgbClr val="D8D8D8"/>
                  </a:solidFill>
                  <a:prstDash val="dash"/>
                  <a:miter lim="800000"/>
                  <a:headEnd len="sm" w="sm" type="none"/>
                  <a:tailEnd len="sm" w="sm" type="none"/>
                </a:ln>
              </p:spPr>
            </p:cxnSp>
          </p:grpSp>
          <p:grpSp>
            <p:nvGrpSpPr>
              <p:cNvPr id="218" name="Google Shape;218;p3"/>
              <p:cNvGrpSpPr/>
              <p:nvPr/>
            </p:nvGrpSpPr>
            <p:grpSpPr>
              <a:xfrm>
                <a:off x="2448282" y="4911323"/>
                <a:ext cx="7880877" cy="1368455"/>
                <a:chOff x="2448282" y="4911323"/>
                <a:chExt cx="7880877" cy="1368455"/>
              </a:xfrm>
            </p:grpSpPr>
            <p:grpSp>
              <p:nvGrpSpPr>
                <p:cNvPr id="219" name="Google Shape;219;p3"/>
                <p:cNvGrpSpPr/>
                <p:nvPr/>
              </p:nvGrpSpPr>
              <p:grpSpPr>
                <a:xfrm>
                  <a:off x="2448282" y="5520144"/>
                  <a:ext cx="1650507" cy="759634"/>
                  <a:chOff x="2448282" y="5520144"/>
                  <a:chExt cx="1650507" cy="759634"/>
                </a:xfrm>
              </p:grpSpPr>
              <p:grpSp>
                <p:nvGrpSpPr>
                  <p:cNvPr id="220" name="Google Shape;220;p3"/>
                  <p:cNvGrpSpPr/>
                  <p:nvPr/>
                </p:nvGrpSpPr>
                <p:grpSpPr>
                  <a:xfrm>
                    <a:off x="2448282" y="5520144"/>
                    <a:ext cx="1650507" cy="759634"/>
                    <a:chOff x="2553057" y="5472519"/>
                    <a:chExt cx="1650507" cy="759634"/>
                  </a:xfrm>
                </p:grpSpPr>
                <p:grpSp>
                  <p:nvGrpSpPr>
                    <p:cNvPr id="221" name="Google Shape;221;p3"/>
                    <p:cNvGrpSpPr/>
                    <p:nvPr/>
                  </p:nvGrpSpPr>
                  <p:grpSpPr>
                    <a:xfrm>
                      <a:off x="3231022" y="5546943"/>
                      <a:ext cx="620354" cy="620354"/>
                      <a:chOff x="5486853" y="1171575"/>
                      <a:chExt cx="620354" cy="620354"/>
                    </a:xfrm>
                  </p:grpSpPr>
                  <p:sp>
                    <p:nvSpPr>
                      <p:cNvPr id="222" name="Google Shape;222;p3"/>
                      <p:cNvSpPr/>
                      <p:nvPr/>
                    </p:nvSpPr>
                    <p:spPr>
                      <a:xfrm>
                        <a:off x="5486853" y="1171575"/>
                        <a:ext cx="620354" cy="62035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23" name="Google Shape;223;p3"/>
                      <p:cNvGrpSpPr/>
                      <p:nvPr/>
                    </p:nvGrpSpPr>
                    <p:grpSpPr>
                      <a:xfrm>
                        <a:off x="5491397" y="1176119"/>
                        <a:ext cx="611266" cy="611266"/>
                        <a:chOff x="4603124" y="1098204"/>
                        <a:chExt cx="354130" cy="354131"/>
                      </a:xfrm>
                    </p:grpSpPr>
                    <p:sp>
                      <p:nvSpPr>
                        <p:cNvPr id="224" name="Google Shape;224;p3"/>
                        <p:cNvSpPr/>
                        <p:nvPr/>
                      </p:nvSpPr>
                      <p:spPr>
                        <a:xfrm>
                          <a:off x="4603124" y="1098204"/>
                          <a:ext cx="354130" cy="354130"/>
                        </a:xfrm>
                        <a:prstGeom prst="arc">
                          <a:avLst>
                            <a:gd fmla="val 13027288" name="adj1"/>
                            <a:gd fmla="val 19372962"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25" name="Google Shape;225;p3"/>
                        <p:cNvSpPr/>
                        <p:nvPr/>
                      </p:nvSpPr>
                      <p:spPr>
                        <a:xfrm rot="10800000">
                          <a:off x="4603124" y="1098205"/>
                          <a:ext cx="354130" cy="354130"/>
                        </a:xfrm>
                        <a:prstGeom prst="arc">
                          <a:avLst>
                            <a:gd fmla="val 8900273" name="adj1"/>
                            <a:gd fmla="val 1864459" name="adj2"/>
                          </a:avLst>
                        </a:prstGeom>
                        <a:no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26" name="Google Shape;226;p3"/>
                        <p:cNvSpPr/>
                        <p:nvPr/>
                      </p:nvSpPr>
                      <p:spPr>
                        <a:xfrm>
                          <a:off x="4901401" y="1153309"/>
                          <a:ext cx="38345" cy="37565"/>
                        </a:xfrm>
                        <a:prstGeom prst="ellipse">
                          <a:avLst/>
                        </a:prstGeom>
                        <a:solidFill>
                          <a:schemeClr val="lt2"/>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227" name="Google Shape;227;p3"/>
                        <p:cNvSpPr/>
                        <p:nvPr/>
                      </p:nvSpPr>
                      <p:spPr>
                        <a:xfrm>
                          <a:off x="4618002" y="1153309"/>
                          <a:ext cx="38345" cy="37565"/>
                        </a:xfrm>
                        <a:prstGeom prst="ellipse">
                          <a:avLst/>
                        </a:prstGeom>
                        <a:solidFill>
                          <a:schemeClr val="lt2"/>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grpSp>
                </p:grpSp>
                <p:grpSp>
                  <p:nvGrpSpPr>
                    <p:cNvPr id="228" name="Google Shape;228;p3"/>
                    <p:cNvGrpSpPr/>
                    <p:nvPr/>
                  </p:nvGrpSpPr>
                  <p:grpSpPr>
                    <a:xfrm>
                      <a:off x="2553057" y="5472519"/>
                      <a:ext cx="1650507" cy="759634"/>
                      <a:chOff x="2553057" y="5472519"/>
                      <a:chExt cx="1650507" cy="759634"/>
                    </a:xfrm>
                  </p:grpSpPr>
                  <p:grpSp>
                    <p:nvGrpSpPr>
                      <p:cNvPr id="229" name="Google Shape;229;p3"/>
                      <p:cNvGrpSpPr/>
                      <p:nvPr/>
                    </p:nvGrpSpPr>
                    <p:grpSpPr>
                      <a:xfrm>
                        <a:off x="3172742" y="5472519"/>
                        <a:ext cx="1030822" cy="759634"/>
                        <a:chOff x="3172742" y="5472519"/>
                        <a:chExt cx="1030822" cy="759634"/>
                      </a:xfrm>
                    </p:grpSpPr>
                    <p:sp>
                      <p:nvSpPr>
                        <p:cNvPr id="230" name="Google Shape;230;p3"/>
                        <p:cNvSpPr/>
                        <p:nvPr/>
                      </p:nvSpPr>
                      <p:spPr>
                        <a:xfrm rot="10800000">
                          <a:off x="3172742" y="5472519"/>
                          <a:ext cx="746873" cy="739478"/>
                        </a:xfrm>
                        <a:prstGeom prst="arc">
                          <a:avLst>
                            <a:gd fmla="val 11872685" name="adj1"/>
                            <a:gd fmla="val 21349033" name="adj2"/>
                          </a:avLst>
                        </a:prstGeom>
                        <a:noFill/>
                        <a:ln cap="flat" cmpd="sng" w="9525">
                          <a:solidFill>
                            <a:srgbClr val="D8D8D8"/>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nvGrpSpPr>
                        <p:cNvPr id="231" name="Google Shape;231;p3"/>
                        <p:cNvGrpSpPr/>
                        <p:nvPr/>
                      </p:nvGrpSpPr>
                      <p:grpSpPr>
                        <a:xfrm>
                          <a:off x="3177620" y="5492675"/>
                          <a:ext cx="1025944" cy="739478"/>
                          <a:chOff x="3177620" y="5492675"/>
                          <a:chExt cx="1025944" cy="739478"/>
                        </a:xfrm>
                      </p:grpSpPr>
                      <p:sp>
                        <p:nvSpPr>
                          <p:cNvPr id="232" name="Google Shape;232;p3"/>
                          <p:cNvSpPr/>
                          <p:nvPr/>
                        </p:nvSpPr>
                        <p:spPr>
                          <a:xfrm>
                            <a:off x="3177620" y="5492675"/>
                            <a:ext cx="724907" cy="739478"/>
                          </a:xfrm>
                          <a:prstGeom prst="arc">
                            <a:avLst>
                              <a:gd fmla="val 10866571" name="adj1"/>
                              <a:gd fmla="val 451406"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233" name="Google Shape;233;p3"/>
                          <p:cNvCxnSpPr/>
                          <p:nvPr/>
                        </p:nvCxnSpPr>
                        <p:spPr>
                          <a:xfrm>
                            <a:off x="3898959" y="5910833"/>
                            <a:ext cx="304605" cy="0"/>
                          </a:xfrm>
                          <a:prstGeom prst="straightConnector1">
                            <a:avLst/>
                          </a:prstGeom>
                          <a:noFill/>
                          <a:ln cap="flat" cmpd="sng" w="9525">
                            <a:solidFill>
                              <a:schemeClr val="accent1"/>
                            </a:solidFill>
                            <a:prstDash val="solid"/>
                            <a:miter lim="800000"/>
                            <a:headEnd len="sm" w="sm" type="none"/>
                            <a:tailEnd len="med" w="med" type="triangle"/>
                          </a:ln>
                        </p:spPr>
                      </p:cxnSp>
                    </p:grpSp>
                  </p:grpSp>
                  <p:cxnSp>
                    <p:nvCxnSpPr>
                      <p:cNvPr id="234" name="Google Shape;234;p3"/>
                      <p:cNvCxnSpPr>
                        <a:endCxn id="230" idx="2"/>
                      </p:cNvCxnSpPr>
                      <p:nvPr/>
                    </p:nvCxnSpPr>
                    <p:spPr>
                      <a:xfrm>
                        <a:off x="2553057" y="5708694"/>
                        <a:ext cx="620700" cy="160800"/>
                      </a:xfrm>
                      <a:prstGeom prst="straightConnector1">
                        <a:avLst/>
                      </a:prstGeom>
                      <a:noFill/>
                      <a:ln cap="flat" cmpd="sng" w="9525">
                        <a:solidFill>
                          <a:srgbClr val="D8D8D8"/>
                        </a:solidFill>
                        <a:prstDash val="dash"/>
                        <a:miter lim="800000"/>
                        <a:headEnd len="sm" w="sm" type="none"/>
                        <a:tailEnd len="sm" w="sm" type="none"/>
                      </a:ln>
                    </p:spPr>
                  </p:cxnSp>
                </p:grpSp>
              </p:grpSp>
              <p:sp>
                <p:nvSpPr>
                  <p:cNvPr id="235" name="Google Shape;235;p3"/>
                  <p:cNvSpPr/>
                  <p:nvPr/>
                </p:nvSpPr>
                <p:spPr>
                  <a:xfrm rot="-5400000">
                    <a:off x="3228492" y="5687555"/>
                    <a:ext cx="382136" cy="421032"/>
                  </a:xfrm>
                  <a:custGeom>
                    <a:rect b="b" l="l" r="r" t="t"/>
                    <a:pathLst>
                      <a:path extrusionOk="0" h="5217566" w="4735557">
                        <a:moveTo>
                          <a:pt x="2650665" y="4290358"/>
                        </a:moveTo>
                        <a:cubicBezTo>
                          <a:pt x="2628033" y="4293098"/>
                          <a:pt x="2606085" y="4304071"/>
                          <a:pt x="2589630" y="4323283"/>
                        </a:cubicBezTo>
                        <a:lnTo>
                          <a:pt x="2287868" y="4685395"/>
                        </a:lnTo>
                        <a:lnTo>
                          <a:pt x="2161691" y="4531776"/>
                        </a:lnTo>
                        <a:cubicBezTo>
                          <a:pt x="2128782" y="4487885"/>
                          <a:pt x="2073938" y="4482408"/>
                          <a:pt x="2035513" y="4515317"/>
                        </a:cubicBezTo>
                        <a:cubicBezTo>
                          <a:pt x="1997089" y="4548235"/>
                          <a:pt x="1991622" y="4608586"/>
                          <a:pt x="2024531" y="4641494"/>
                        </a:cubicBezTo>
                        <a:lnTo>
                          <a:pt x="2222041" y="4877390"/>
                        </a:lnTo>
                        <a:cubicBezTo>
                          <a:pt x="2238500" y="4899326"/>
                          <a:pt x="2260426" y="4910308"/>
                          <a:pt x="2287868" y="4910308"/>
                        </a:cubicBezTo>
                        <a:cubicBezTo>
                          <a:pt x="2315310" y="4910308"/>
                          <a:pt x="2342742" y="4899326"/>
                          <a:pt x="2359201" y="4877390"/>
                        </a:cubicBezTo>
                        <a:lnTo>
                          <a:pt x="2726790" y="4433001"/>
                        </a:lnTo>
                        <a:cubicBezTo>
                          <a:pt x="2759699" y="4394616"/>
                          <a:pt x="2748716" y="4339742"/>
                          <a:pt x="2715807" y="4306824"/>
                        </a:cubicBezTo>
                        <a:cubicBezTo>
                          <a:pt x="2696615" y="4293108"/>
                          <a:pt x="2673298" y="4287617"/>
                          <a:pt x="2650665" y="4290358"/>
                        </a:cubicBezTo>
                        <a:close/>
                        <a:moveTo>
                          <a:pt x="3865227" y="4254701"/>
                        </a:moveTo>
                        <a:cubicBezTo>
                          <a:pt x="3841910" y="4254701"/>
                          <a:pt x="3818593" y="4262928"/>
                          <a:pt x="3802134" y="4279382"/>
                        </a:cubicBezTo>
                        <a:cubicBezTo>
                          <a:pt x="3769226" y="4312290"/>
                          <a:pt x="3769226" y="4372651"/>
                          <a:pt x="3802134" y="4405559"/>
                        </a:cubicBezTo>
                        <a:lnTo>
                          <a:pt x="3966736" y="4570161"/>
                        </a:lnTo>
                        <a:lnTo>
                          <a:pt x="3802134" y="4734763"/>
                        </a:lnTo>
                        <a:cubicBezTo>
                          <a:pt x="3769226" y="4773148"/>
                          <a:pt x="3769226" y="4828032"/>
                          <a:pt x="3802134" y="4860940"/>
                        </a:cubicBezTo>
                        <a:cubicBezTo>
                          <a:pt x="3824070" y="4877399"/>
                          <a:pt x="3846035" y="4888382"/>
                          <a:pt x="3867961" y="4888382"/>
                        </a:cubicBezTo>
                        <a:cubicBezTo>
                          <a:pt x="3889897" y="4888382"/>
                          <a:pt x="3917329" y="4877399"/>
                          <a:pt x="3933788" y="4860940"/>
                        </a:cubicBezTo>
                        <a:lnTo>
                          <a:pt x="4098390" y="4696339"/>
                        </a:lnTo>
                        <a:lnTo>
                          <a:pt x="4262992" y="4860940"/>
                        </a:lnTo>
                        <a:cubicBezTo>
                          <a:pt x="4284918" y="4877399"/>
                          <a:pt x="4301377" y="4888382"/>
                          <a:pt x="4328819" y="4888382"/>
                        </a:cubicBezTo>
                        <a:cubicBezTo>
                          <a:pt x="4350745" y="4888382"/>
                          <a:pt x="4372710" y="4877399"/>
                          <a:pt x="4389169" y="4860940"/>
                        </a:cubicBezTo>
                        <a:cubicBezTo>
                          <a:pt x="4422078" y="4828032"/>
                          <a:pt x="4422078" y="4767672"/>
                          <a:pt x="4389169" y="4734763"/>
                        </a:cubicBezTo>
                        <a:lnTo>
                          <a:pt x="4219091" y="4570161"/>
                        </a:lnTo>
                        <a:lnTo>
                          <a:pt x="4383693" y="4405559"/>
                        </a:lnTo>
                        <a:cubicBezTo>
                          <a:pt x="4416611" y="4372641"/>
                          <a:pt x="4416611" y="4312290"/>
                          <a:pt x="4383693" y="4279382"/>
                        </a:cubicBezTo>
                        <a:cubicBezTo>
                          <a:pt x="4350784" y="4246473"/>
                          <a:pt x="4290434" y="4246473"/>
                          <a:pt x="4257515" y="4279382"/>
                        </a:cubicBezTo>
                        <a:lnTo>
                          <a:pt x="4092913" y="4449450"/>
                        </a:lnTo>
                        <a:lnTo>
                          <a:pt x="3928312" y="4279382"/>
                        </a:lnTo>
                        <a:cubicBezTo>
                          <a:pt x="3911858" y="4262928"/>
                          <a:pt x="3888543" y="4254701"/>
                          <a:pt x="3865227" y="4254701"/>
                        </a:cubicBezTo>
                        <a:close/>
                        <a:moveTo>
                          <a:pt x="430730" y="4249195"/>
                        </a:moveTo>
                        <a:cubicBezTo>
                          <a:pt x="407414" y="4249195"/>
                          <a:pt x="384097" y="4257422"/>
                          <a:pt x="367638" y="4273876"/>
                        </a:cubicBezTo>
                        <a:cubicBezTo>
                          <a:pt x="334729" y="4306794"/>
                          <a:pt x="334729" y="4367145"/>
                          <a:pt x="367638" y="4400053"/>
                        </a:cubicBezTo>
                        <a:lnTo>
                          <a:pt x="532240" y="4564655"/>
                        </a:lnTo>
                        <a:lnTo>
                          <a:pt x="367638" y="4729257"/>
                        </a:lnTo>
                        <a:cubicBezTo>
                          <a:pt x="334729" y="4767642"/>
                          <a:pt x="334729" y="4822526"/>
                          <a:pt x="367638" y="4855434"/>
                        </a:cubicBezTo>
                        <a:cubicBezTo>
                          <a:pt x="389574" y="4871894"/>
                          <a:pt x="411539" y="4882876"/>
                          <a:pt x="433465" y="4882876"/>
                        </a:cubicBezTo>
                        <a:cubicBezTo>
                          <a:pt x="455391" y="4882876"/>
                          <a:pt x="482833" y="4871894"/>
                          <a:pt x="499292" y="4855434"/>
                        </a:cubicBezTo>
                        <a:lnTo>
                          <a:pt x="663894" y="4690832"/>
                        </a:lnTo>
                        <a:lnTo>
                          <a:pt x="828495" y="4855434"/>
                        </a:lnTo>
                        <a:cubicBezTo>
                          <a:pt x="850421" y="4871894"/>
                          <a:pt x="866881" y="4882876"/>
                          <a:pt x="894322" y="4882876"/>
                        </a:cubicBezTo>
                        <a:cubicBezTo>
                          <a:pt x="916248" y="4882876"/>
                          <a:pt x="938214" y="4871894"/>
                          <a:pt x="954673" y="4855434"/>
                        </a:cubicBezTo>
                        <a:cubicBezTo>
                          <a:pt x="987581" y="4822516"/>
                          <a:pt x="987581" y="4762166"/>
                          <a:pt x="954673" y="4729257"/>
                        </a:cubicBezTo>
                        <a:lnTo>
                          <a:pt x="790071" y="4564655"/>
                        </a:lnTo>
                        <a:lnTo>
                          <a:pt x="954673" y="4400053"/>
                        </a:lnTo>
                        <a:cubicBezTo>
                          <a:pt x="987581" y="4367145"/>
                          <a:pt x="987581" y="4306784"/>
                          <a:pt x="954673" y="4273876"/>
                        </a:cubicBezTo>
                        <a:cubicBezTo>
                          <a:pt x="916288" y="4240967"/>
                          <a:pt x="861404" y="4240967"/>
                          <a:pt x="828495" y="4273876"/>
                        </a:cubicBezTo>
                        <a:lnTo>
                          <a:pt x="658417" y="4443944"/>
                        </a:lnTo>
                        <a:lnTo>
                          <a:pt x="493815" y="4273876"/>
                        </a:lnTo>
                        <a:cubicBezTo>
                          <a:pt x="477361" y="4257422"/>
                          <a:pt x="454046" y="4249195"/>
                          <a:pt x="430730" y="4249195"/>
                        </a:cubicBezTo>
                        <a:close/>
                        <a:moveTo>
                          <a:pt x="2216535" y="2490835"/>
                        </a:moveTo>
                        <a:cubicBezTo>
                          <a:pt x="2227518" y="2496312"/>
                          <a:pt x="2232994" y="2496312"/>
                          <a:pt x="2243977" y="2496312"/>
                        </a:cubicBezTo>
                        <a:lnTo>
                          <a:pt x="2534756" y="2496312"/>
                        </a:lnTo>
                        <a:lnTo>
                          <a:pt x="2534756" y="3055934"/>
                        </a:lnTo>
                        <a:lnTo>
                          <a:pt x="3659468" y="3055895"/>
                        </a:lnTo>
                        <a:cubicBezTo>
                          <a:pt x="3983195" y="3055895"/>
                          <a:pt x="4246533" y="3319272"/>
                          <a:pt x="4246533" y="3642959"/>
                        </a:cubicBezTo>
                        <a:lnTo>
                          <a:pt x="4246533" y="3917279"/>
                        </a:lnTo>
                        <a:lnTo>
                          <a:pt x="4493411" y="3917279"/>
                        </a:lnTo>
                        <a:lnTo>
                          <a:pt x="4493421" y="3917260"/>
                        </a:lnTo>
                        <a:cubicBezTo>
                          <a:pt x="4630581" y="3917260"/>
                          <a:pt x="4745814" y="4026978"/>
                          <a:pt x="4734832" y="4164138"/>
                        </a:cubicBezTo>
                        <a:lnTo>
                          <a:pt x="4734832" y="4954150"/>
                        </a:lnTo>
                        <a:cubicBezTo>
                          <a:pt x="4734832" y="5091310"/>
                          <a:pt x="4619598" y="5206544"/>
                          <a:pt x="4482438" y="5206544"/>
                        </a:cubicBezTo>
                        <a:lnTo>
                          <a:pt x="3686920" y="5206544"/>
                        </a:lnTo>
                        <a:cubicBezTo>
                          <a:pt x="3549760" y="5206544"/>
                          <a:pt x="3440041" y="5091310"/>
                          <a:pt x="3440041" y="4954150"/>
                        </a:cubicBezTo>
                        <a:lnTo>
                          <a:pt x="3440041" y="4158632"/>
                        </a:lnTo>
                        <a:cubicBezTo>
                          <a:pt x="3440041" y="4021472"/>
                          <a:pt x="3549760" y="3911754"/>
                          <a:pt x="3686920" y="3911754"/>
                        </a:cubicBezTo>
                        <a:lnTo>
                          <a:pt x="3922815" y="3911754"/>
                        </a:lnTo>
                        <a:lnTo>
                          <a:pt x="3922815" y="3637434"/>
                        </a:lnTo>
                        <a:cubicBezTo>
                          <a:pt x="3922815" y="3494797"/>
                          <a:pt x="3807621" y="3374096"/>
                          <a:pt x="3659478" y="3374096"/>
                        </a:cubicBezTo>
                        <a:lnTo>
                          <a:pt x="2529279" y="3374096"/>
                        </a:lnTo>
                        <a:lnTo>
                          <a:pt x="2529279" y="3917260"/>
                        </a:lnTo>
                        <a:lnTo>
                          <a:pt x="2765175" y="3917260"/>
                        </a:lnTo>
                        <a:cubicBezTo>
                          <a:pt x="2902335" y="3917260"/>
                          <a:pt x="3017569" y="4026978"/>
                          <a:pt x="3017569" y="4164138"/>
                        </a:cubicBezTo>
                        <a:lnTo>
                          <a:pt x="3017569" y="4965172"/>
                        </a:lnTo>
                        <a:cubicBezTo>
                          <a:pt x="3017569" y="5102332"/>
                          <a:pt x="2902335" y="5217566"/>
                          <a:pt x="2765175" y="5217566"/>
                        </a:cubicBezTo>
                        <a:lnTo>
                          <a:pt x="1969657" y="5217566"/>
                        </a:lnTo>
                        <a:cubicBezTo>
                          <a:pt x="1832497" y="5217566"/>
                          <a:pt x="1717263" y="5102332"/>
                          <a:pt x="1717263" y="4965172"/>
                        </a:cubicBezTo>
                        <a:lnTo>
                          <a:pt x="1717263" y="4169654"/>
                        </a:lnTo>
                        <a:cubicBezTo>
                          <a:pt x="1717263" y="4032494"/>
                          <a:pt x="1832497" y="3922776"/>
                          <a:pt x="1969657" y="3922776"/>
                        </a:cubicBezTo>
                        <a:lnTo>
                          <a:pt x="2205552" y="3922776"/>
                        </a:lnTo>
                        <a:lnTo>
                          <a:pt x="2205552" y="3379612"/>
                        </a:lnTo>
                        <a:lnTo>
                          <a:pt x="1075354" y="3379612"/>
                        </a:lnTo>
                        <a:cubicBezTo>
                          <a:pt x="927251" y="3379612"/>
                          <a:pt x="812017" y="3500313"/>
                          <a:pt x="812017" y="3642950"/>
                        </a:cubicBezTo>
                        <a:lnTo>
                          <a:pt x="812017" y="3917270"/>
                        </a:lnTo>
                        <a:lnTo>
                          <a:pt x="1047912" y="3917270"/>
                        </a:lnTo>
                        <a:cubicBezTo>
                          <a:pt x="1185072" y="3917270"/>
                          <a:pt x="1300306" y="4026988"/>
                          <a:pt x="1300306" y="4164148"/>
                        </a:cubicBezTo>
                        <a:lnTo>
                          <a:pt x="1300306" y="4954199"/>
                        </a:lnTo>
                        <a:cubicBezTo>
                          <a:pt x="1300306" y="5091359"/>
                          <a:pt x="1185072" y="5206593"/>
                          <a:pt x="1047912" y="5206593"/>
                        </a:cubicBezTo>
                        <a:lnTo>
                          <a:pt x="252394" y="5206593"/>
                        </a:lnTo>
                        <a:cubicBezTo>
                          <a:pt x="115234" y="5206593"/>
                          <a:pt x="0" y="5091359"/>
                          <a:pt x="0" y="4954199"/>
                        </a:cubicBezTo>
                        <a:lnTo>
                          <a:pt x="0" y="4158681"/>
                        </a:lnTo>
                        <a:cubicBezTo>
                          <a:pt x="0" y="4021521"/>
                          <a:pt x="115234" y="3911803"/>
                          <a:pt x="252394" y="3911803"/>
                        </a:cubicBezTo>
                        <a:lnTo>
                          <a:pt x="499272" y="3911803"/>
                        </a:lnTo>
                        <a:lnTo>
                          <a:pt x="499272" y="3637483"/>
                        </a:lnTo>
                        <a:cubicBezTo>
                          <a:pt x="499272" y="3313756"/>
                          <a:pt x="762649" y="3050418"/>
                          <a:pt x="1086337" y="3050418"/>
                        </a:cubicBezTo>
                        <a:lnTo>
                          <a:pt x="2216535" y="3050458"/>
                        </a:lnTo>
                        <a:close/>
                        <a:moveTo>
                          <a:pt x="2375661" y="702258"/>
                        </a:moveTo>
                        <a:cubicBezTo>
                          <a:pt x="2150709" y="702258"/>
                          <a:pt x="1969657" y="883309"/>
                          <a:pt x="1969657" y="1108262"/>
                        </a:cubicBezTo>
                        <a:cubicBezTo>
                          <a:pt x="1969657" y="1333214"/>
                          <a:pt x="2150709" y="1514265"/>
                          <a:pt x="2375661" y="1514265"/>
                        </a:cubicBezTo>
                        <a:cubicBezTo>
                          <a:pt x="2600613" y="1514265"/>
                          <a:pt x="2781664" y="1333214"/>
                          <a:pt x="2781664" y="1108262"/>
                        </a:cubicBezTo>
                        <a:cubicBezTo>
                          <a:pt x="2781664" y="883309"/>
                          <a:pt x="2600613" y="702258"/>
                          <a:pt x="2375661" y="702258"/>
                        </a:cubicBezTo>
                        <a:close/>
                        <a:moveTo>
                          <a:pt x="2238471" y="0"/>
                        </a:moveTo>
                        <a:lnTo>
                          <a:pt x="2507315" y="0"/>
                        </a:lnTo>
                        <a:cubicBezTo>
                          <a:pt x="2529280" y="0"/>
                          <a:pt x="2551216" y="16494"/>
                          <a:pt x="2562199" y="38423"/>
                        </a:cubicBezTo>
                        <a:lnTo>
                          <a:pt x="2649991" y="285302"/>
                        </a:lnTo>
                        <a:cubicBezTo>
                          <a:pt x="2660973" y="301758"/>
                          <a:pt x="2671917" y="312741"/>
                          <a:pt x="2688415" y="323649"/>
                        </a:cubicBezTo>
                        <a:cubicBezTo>
                          <a:pt x="2699359" y="329160"/>
                          <a:pt x="2704864" y="329160"/>
                          <a:pt x="2710341" y="334632"/>
                        </a:cubicBezTo>
                        <a:cubicBezTo>
                          <a:pt x="2726800" y="340105"/>
                          <a:pt x="2743250" y="340105"/>
                          <a:pt x="2759709" y="334632"/>
                        </a:cubicBezTo>
                        <a:lnTo>
                          <a:pt x="2995605" y="224914"/>
                        </a:lnTo>
                        <a:cubicBezTo>
                          <a:pt x="3017530" y="213969"/>
                          <a:pt x="3044972" y="219441"/>
                          <a:pt x="3061432" y="235898"/>
                        </a:cubicBezTo>
                        <a:lnTo>
                          <a:pt x="3253475" y="427941"/>
                        </a:lnTo>
                        <a:cubicBezTo>
                          <a:pt x="3269934" y="444397"/>
                          <a:pt x="3275440" y="471837"/>
                          <a:pt x="3264458" y="493766"/>
                        </a:cubicBezTo>
                        <a:lnTo>
                          <a:pt x="3154739" y="729662"/>
                        </a:lnTo>
                        <a:cubicBezTo>
                          <a:pt x="3149263" y="746118"/>
                          <a:pt x="3149263" y="762574"/>
                          <a:pt x="3154739" y="779031"/>
                        </a:cubicBezTo>
                        <a:cubicBezTo>
                          <a:pt x="3154739" y="789976"/>
                          <a:pt x="3160206" y="795487"/>
                          <a:pt x="3160206" y="800960"/>
                        </a:cubicBezTo>
                        <a:cubicBezTo>
                          <a:pt x="3165683" y="817416"/>
                          <a:pt x="3176665" y="828399"/>
                          <a:pt x="3193125" y="833872"/>
                        </a:cubicBezTo>
                        <a:lnTo>
                          <a:pt x="3440003" y="921665"/>
                        </a:lnTo>
                        <a:cubicBezTo>
                          <a:pt x="3461968" y="927171"/>
                          <a:pt x="3478427" y="949107"/>
                          <a:pt x="3478427" y="976539"/>
                        </a:cubicBezTo>
                        <a:lnTo>
                          <a:pt x="3478427" y="1245382"/>
                        </a:lnTo>
                        <a:cubicBezTo>
                          <a:pt x="3478427" y="1267357"/>
                          <a:pt x="3461929" y="1289283"/>
                          <a:pt x="3440003" y="1300266"/>
                        </a:cubicBezTo>
                        <a:lnTo>
                          <a:pt x="3193125" y="1388058"/>
                        </a:lnTo>
                        <a:cubicBezTo>
                          <a:pt x="3176665" y="1393535"/>
                          <a:pt x="3165683" y="1404517"/>
                          <a:pt x="3160206" y="1420967"/>
                        </a:cubicBezTo>
                        <a:cubicBezTo>
                          <a:pt x="3160206" y="1431920"/>
                          <a:pt x="3160206" y="1437426"/>
                          <a:pt x="3154739" y="1442903"/>
                        </a:cubicBezTo>
                        <a:cubicBezTo>
                          <a:pt x="3149263" y="1459352"/>
                          <a:pt x="3149263" y="1475811"/>
                          <a:pt x="3154739" y="1492270"/>
                        </a:cubicBezTo>
                        <a:lnTo>
                          <a:pt x="3264458" y="1728166"/>
                        </a:lnTo>
                        <a:cubicBezTo>
                          <a:pt x="3275401" y="1750092"/>
                          <a:pt x="3269934" y="1777534"/>
                          <a:pt x="3253475" y="1793993"/>
                        </a:cubicBezTo>
                        <a:lnTo>
                          <a:pt x="3061432" y="1986037"/>
                        </a:lnTo>
                        <a:cubicBezTo>
                          <a:pt x="3044972" y="2002486"/>
                          <a:pt x="3017530" y="2008002"/>
                          <a:pt x="2995605" y="1997019"/>
                        </a:cubicBezTo>
                        <a:lnTo>
                          <a:pt x="2759709" y="1887301"/>
                        </a:lnTo>
                        <a:cubicBezTo>
                          <a:pt x="2743250" y="1881825"/>
                          <a:pt x="2726800" y="1881825"/>
                          <a:pt x="2710341" y="1887301"/>
                        </a:cubicBezTo>
                        <a:cubicBezTo>
                          <a:pt x="2699398" y="1892807"/>
                          <a:pt x="2693882" y="1898284"/>
                          <a:pt x="2688415" y="1898284"/>
                        </a:cubicBezTo>
                        <a:cubicBezTo>
                          <a:pt x="2671956" y="1903750"/>
                          <a:pt x="2660973" y="1914733"/>
                          <a:pt x="2655497" y="1931192"/>
                        </a:cubicBezTo>
                        <a:lnTo>
                          <a:pt x="2567704" y="2178070"/>
                        </a:lnTo>
                        <a:cubicBezTo>
                          <a:pt x="2562199" y="2200036"/>
                          <a:pt x="2540272" y="2216495"/>
                          <a:pt x="2512831" y="2216495"/>
                        </a:cubicBezTo>
                        <a:lnTo>
                          <a:pt x="2243987" y="2216495"/>
                        </a:lnTo>
                        <a:cubicBezTo>
                          <a:pt x="2222022" y="2216495"/>
                          <a:pt x="2200086" y="2199997"/>
                          <a:pt x="2189104" y="2178070"/>
                        </a:cubicBezTo>
                        <a:lnTo>
                          <a:pt x="2101311" y="1931192"/>
                        </a:lnTo>
                        <a:cubicBezTo>
                          <a:pt x="2095845" y="1914733"/>
                          <a:pt x="2084862" y="1903750"/>
                          <a:pt x="2068403" y="1898284"/>
                        </a:cubicBezTo>
                        <a:cubicBezTo>
                          <a:pt x="2062926" y="1892768"/>
                          <a:pt x="2051944" y="1892768"/>
                          <a:pt x="2046477" y="1887301"/>
                        </a:cubicBezTo>
                        <a:cubicBezTo>
                          <a:pt x="2030018" y="1881825"/>
                          <a:pt x="2013558" y="1881825"/>
                          <a:pt x="1997099" y="1887301"/>
                        </a:cubicBezTo>
                        <a:lnTo>
                          <a:pt x="1761204" y="1997019"/>
                        </a:lnTo>
                        <a:cubicBezTo>
                          <a:pt x="1739278" y="2007963"/>
                          <a:pt x="1711836" y="2002486"/>
                          <a:pt x="1695386" y="1986037"/>
                        </a:cubicBezTo>
                        <a:lnTo>
                          <a:pt x="1503343" y="1793993"/>
                        </a:lnTo>
                        <a:cubicBezTo>
                          <a:pt x="1486884" y="1777534"/>
                          <a:pt x="1481368" y="1750092"/>
                          <a:pt x="1492360" y="1728166"/>
                        </a:cubicBezTo>
                        <a:lnTo>
                          <a:pt x="1602069" y="1492270"/>
                        </a:lnTo>
                        <a:cubicBezTo>
                          <a:pt x="1607545" y="1475811"/>
                          <a:pt x="1607545" y="1459352"/>
                          <a:pt x="1602069" y="1442903"/>
                        </a:cubicBezTo>
                        <a:cubicBezTo>
                          <a:pt x="1596562" y="1437426"/>
                          <a:pt x="1596562" y="1426443"/>
                          <a:pt x="1591086" y="1420967"/>
                        </a:cubicBezTo>
                        <a:cubicBezTo>
                          <a:pt x="1585619" y="1404517"/>
                          <a:pt x="1574637" y="1393525"/>
                          <a:pt x="1558177" y="1388058"/>
                        </a:cubicBezTo>
                        <a:lnTo>
                          <a:pt x="1311299" y="1300266"/>
                        </a:lnTo>
                        <a:lnTo>
                          <a:pt x="1311289" y="1300266"/>
                        </a:lnTo>
                        <a:cubicBezTo>
                          <a:pt x="1283857" y="1289323"/>
                          <a:pt x="1267398" y="1267357"/>
                          <a:pt x="1272836" y="1239916"/>
                        </a:cubicBezTo>
                        <a:lnTo>
                          <a:pt x="1272836" y="971072"/>
                        </a:lnTo>
                        <a:cubicBezTo>
                          <a:pt x="1272836" y="949107"/>
                          <a:pt x="1289324" y="927171"/>
                          <a:pt x="1311250" y="916189"/>
                        </a:cubicBezTo>
                        <a:lnTo>
                          <a:pt x="1552662" y="828398"/>
                        </a:lnTo>
                        <a:cubicBezTo>
                          <a:pt x="1569121" y="822926"/>
                          <a:pt x="1580103" y="811942"/>
                          <a:pt x="1585580" y="795486"/>
                        </a:cubicBezTo>
                        <a:cubicBezTo>
                          <a:pt x="1591086" y="790013"/>
                          <a:pt x="1591086" y="779030"/>
                          <a:pt x="1596562" y="773557"/>
                        </a:cubicBezTo>
                        <a:cubicBezTo>
                          <a:pt x="1602039" y="757101"/>
                          <a:pt x="1602039" y="740644"/>
                          <a:pt x="1596562" y="724188"/>
                        </a:cubicBezTo>
                        <a:lnTo>
                          <a:pt x="1486845" y="488293"/>
                        </a:lnTo>
                        <a:cubicBezTo>
                          <a:pt x="1475901" y="466364"/>
                          <a:pt x="1481368" y="438924"/>
                          <a:pt x="1497827" y="422468"/>
                        </a:cubicBezTo>
                        <a:lnTo>
                          <a:pt x="1689871" y="230463"/>
                        </a:lnTo>
                        <a:cubicBezTo>
                          <a:pt x="1706330" y="214007"/>
                          <a:pt x="1733772" y="208496"/>
                          <a:pt x="1755698" y="219480"/>
                        </a:cubicBezTo>
                        <a:lnTo>
                          <a:pt x="1991593" y="329198"/>
                        </a:lnTo>
                        <a:cubicBezTo>
                          <a:pt x="2008052" y="334670"/>
                          <a:pt x="2024502" y="334670"/>
                          <a:pt x="2040961" y="329198"/>
                        </a:cubicBezTo>
                        <a:cubicBezTo>
                          <a:pt x="2046438" y="323687"/>
                          <a:pt x="2057420" y="323687"/>
                          <a:pt x="2062887" y="318214"/>
                        </a:cubicBezTo>
                        <a:cubicBezTo>
                          <a:pt x="2079346" y="312741"/>
                          <a:pt x="2090329" y="301758"/>
                          <a:pt x="2095805" y="285302"/>
                        </a:cubicBezTo>
                        <a:lnTo>
                          <a:pt x="2183598" y="38423"/>
                        </a:lnTo>
                        <a:cubicBezTo>
                          <a:pt x="2189104" y="16456"/>
                          <a:pt x="2211030" y="0"/>
                          <a:pt x="2238471"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36" name="Google Shape;236;p3"/>
                <p:cNvGrpSpPr/>
                <p:nvPr/>
              </p:nvGrpSpPr>
              <p:grpSpPr>
                <a:xfrm>
                  <a:off x="4108709" y="4911323"/>
                  <a:ext cx="6220450" cy="871200"/>
                  <a:chOff x="5197695" y="889401"/>
                  <a:chExt cx="6220450" cy="871200"/>
                </a:xfrm>
              </p:grpSpPr>
              <p:sp>
                <p:nvSpPr>
                  <p:cNvPr id="237" name="Google Shape;237;p3"/>
                  <p:cNvSpPr/>
                  <p:nvPr/>
                </p:nvSpPr>
                <p:spPr>
                  <a:xfrm>
                    <a:off x="5197695" y="889401"/>
                    <a:ext cx="4968000" cy="26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262626"/>
                      </a:buClr>
                      <a:buSzPts val="1400"/>
                      <a:buFont typeface="Arial"/>
                      <a:buNone/>
                    </a:pPr>
                    <a:r>
                      <a:rPr b="1" lang="en-US" sz="1900">
                        <a:solidFill>
                          <a:srgbClr val="262626"/>
                        </a:solidFill>
                      </a:rPr>
                      <a:t>Revisión de los datos iniciales</a:t>
                    </a:r>
                    <a:endParaRPr/>
                  </a:p>
                </p:txBody>
              </p:sp>
              <p:sp>
                <p:nvSpPr>
                  <p:cNvPr id="238" name="Google Shape;238;p3"/>
                  <p:cNvSpPr/>
                  <p:nvPr/>
                </p:nvSpPr>
                <p:spPr>
                  <a:xfrm>
                    <a:off x="5342545" y="1151001"/>
                    <a:ext cx="6075600"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95959"/>
                      </a:buClr>
                      <a:buSzPts val="1200"/>
                      <a:buFont typeface="Arial"/>
                      <a:buNone/>
                    </a:pPr>
                    <a:r>
                      <a:t/>
                    </a:r>
                    <a:endParaRPr sz="1700">
                      <a:solidFill>
                        <a:srgbClr val="262626"/>
                      </a:solidFill>
                      <a:latin typeface="Times New Roman"/>
                      <a:ea typeface="Times New Roman"/>
                      <a:cs typeface="Times New Roman"/>
                      <a:sym typeface="Times New Roman"/>
                    </a:endParaRPr>
                  </a:p>
                  <a:p>
                    <a:pPr indent="0" lvl="0" marL="0" rtl="0" algn="l">
                      <a:spcBef>
                        <a:spcPts val="0"/>
                      </a:spcBef>
                      <a:spcAft>
                        <a:spcPts val="0"/>
                      </a:spcAft>
                      <a:buClr>
                        <a:srgbClr val="595959"/>
                      </a:buClr>
                      <a:buSzPts val="1200"/>
                      <a:buFont typeface="Arial"/>
                      <a:buNone/>
                    </a:pPr>
                    <a:r>
                      <a:t/>
                    </a:r>
                    <a:endParaRPr sz="1700">
                      <a:solidFill>
                        <a:srgbClr val="262626"/>
                      </a:solidFill>
                      <a:latin typeface="Times New Roman"/>
                      <a:ea typeface="Times New Roman"/>
                      <a:cs typeface="Times New Roman"/>
                      <a:sym typeface="Times New Roman"/>
                    </a:endParaRPr>
                  </a:p>
                  <a:p>
                    <a:pPr indent="0" lvl="0" marL="0" rtl="0" algn="l">
                      <a:spcBef>
                        <a:spcPts val="0"/>
                      </a:spcBef>
                      <a:spcAft>
                        <a:spcPts val="0"/>
                      </a:spcAft>
                      <a:buClr>
                        <a:srgbClr val="595959"/>
                      </a:buClr>
                      <a:buSzPts val="1200"/>
                      <a:buFont typeface="Arial"/>
                      <a:buNone/>
                    </a:pPr>
                    <a:r>
                      <a:t/>
                    </a:r>
                    <a:endParaRPr sz="1700">
                      <a:solidFill>
                        <a:srgbClr val="262626"/>
                      </a:solidFill>
                      <a:latin typeface="Times New Roman"/>
                      <a:ea typeface="Times New Roman"/>
                      <a:cs typeface="Times New Roman"/>
                      <a:sym typeface="Times New Roman"/>
                    </a:endParaRPr>
                  </a:p>
                  <a:p>
                    <a:pPr indent="0" lvl="0" marL="0" rtl="0" algn="l">
                      <a:spcBef>
                        <a:spcPts val="0"/>
                      </a:spcBef>
                      <a:spcAft>
                        <a:spcPts val="0"/>
                      </a:spcAft>
                      <a:buClr>
                        <a:srgbClr val="595959"/>
                      </a:buClr>
                      <a:buSzPts val="1200"/>
                      <a:buFont typeface="Arial"/>
                      <a:buNone/>
                    </a:pPr>
                    <a:r>
                      <a:t/>
                    </a:r>
                    <a:endParaRPr sz="1700">
                      <a:solidFill>
                        <a:srgbClr val="262626"/>
                      </a:solidFill>
                      <a:latin typeface="Times New Roman"/>
                      <a:ea typeface="Times New Roman"/>
                      <a:cs typeface="Times New Roman"/>
                      <a:sym typeface="Times New Roman"/>
                    </a:endParaRPr>
                  </a:p>
                  <a:p>
                    <a:pPr indent="0" lvl="0" marL="0" rtl="0" algn="l">
                      <a:spcBef>
                        <a:spcPts val="0"/>
                      </a:spcBef>
                      <a:spcAft>
                        <a:spcPts val="0"/>
                      </a:spcAft>
                      <a:buClr>
                        <a:srgbClr val="595959"/>
                      </a:buClr>
                      <a:buSzPts val="1200"/>
                      <a:buFont typeface="Arial"/>
                      <a:buNone/>
                    </a:pPr>
                    <a:r>
                      <a:rPr lang="en-US" sz="1700">
                        <a:solidFill>
                          <a:srgbClr val="262626"/>
                        </a:solidFill>
                        <a:latin typeface="Times New Roman"/>
                        <a:ea typeface="Times New Roman"/>
                        <a:cs typeface="Times New Roman"/>
                        <a:sym typeface="Times New Roman"/>
                      </a:rPr>
                      <a:t>Discrepancias entre stock final y ventas</a:t>
                    </a:r>
                    <a:br>
                      <a:rPr lang="en-US" sz="1700">
                        <a:solidFill>
                          <a:srgbClr val="262626"/>
                        </a:solidFill>
                        <a:latin typeface="Times New Roman"/>
                        <a:ea typeface="Times New Roman"/>
                        <a:cs typeface="Times New Roman"/>
                        <a:sym typeface="Times New Roman"/>
                      </a:rPr>
                    </a:br>
                    <a:r>
                      <a:rPr lang="en-US" sz="1700">
                        <a:solidFill>
                          <a:srgbClr val="262626"/>
                        </a:solidFill>
                        <a:latin typeface="Times New Roman"/>
                        <a:ea typeface="Times New Roman"/>
                        <a:cs typeface="Times New Roman"/>
                        <a:sym typeface="Times New Roman"/>
                      </a:rPr>
                      <a:t>Tenemos ventas desde 2017 y el stock desde el 2018</a:t>
                    </a:r>
                    <a:endParaRPr sz="1700">
                      <a:solidFill>
                        <a:srgbClr val="262626"/>
                      </a:solidFill>
                      <a:latin typeface="Times New Roman"/>
                      <a:ea typeface="Times New Roman"/>
                      <a:cs typeface="Times New Roman"/>
                      <a:sym typeface="Times New Roman"/>
                    </a:endParaRPr>
                  </a:p>
                  <a:p>
                    <a:pPr indent="0" lvl="0" marL="0" rtl="0" algn="l">
                      <a:spcBef>
                        <a:spcPts val="0"/>
                      </a:spcBef>
                      <a:spcAft>
                        <a:spcPts val="0"/>
                      </a:spcAft>
                      <a:buClr>
                        <a:srgbClr val="595959"/>
                      </a:buClr>
                      <a:buSzPts val="1200"/>
                      <a:buFont typeface="Arial"/>
                      <a:buNone/>
                    </a:pPr>
                    <a:r>
                      <a:rPr lang="en-US" sz="1700">
                        <a:solidFill>
                          <a:srgbClr val="262626"/>
                        </a:solidFill>
                        <a:latin typeface="Times New Roman"/>
                        <a:ea typeface="Times New Roman"/>
                        <a:cs typeface="Times New Roman"/>
                        <a:sym typeface="Times New Roman"/>
                      </a:rPr>
                      <a:t>Códigos de productos diferentes para “casi”los mismos productos</a:t>
                    </a:r>
                    <a:br>
                      <a:rPr lang="en-US" sz="1700">
                        <a:solidFill>
                          <a:srgbClr val="262626"/>
                        </a:solidFill>
                        <a:latin typeface="Times New Roman"/>
                        <a:ea typeface="Times New Roman"/>
                        <a:cs typeface="Times New Roman"/>
                        <a:sym typeface="Times New Roman"/>
                      </a:rPr>
                    </a:br>
                    <a:endParaRPr sz="1700">
                      <a:solidFill>
                        <a:srgbClr val="26262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595959"/>
                      </a:buClr>
                      <a:buSzPts val="1200"/>
                      <a:buFont typeface="Arial"/>
                      <a:buNone/>
                    </a:pPr>
                    <a:r>
                      <a:t/>
                    </a:r>
                    <a:endParaRPr/>
                  </a:p>
                </p:txBody>
              </p:sp>
            </p:grpSp>
          </p:grpSp>
        </p:grpSp>
        <p:grpSp>
          <p:nvGrpSpPr>
            <p:cNvPr id="239" name="Google Shape;239;p3"/>
            <p:cNvGrpSpPr/>
            <p:nvPr/>
          </p:nvGrpSpPr>
          <p:grpSpPr>
            <a:xfrm>
              <a:off x="1927789" y="1729785"/>
              <a:ext cx="2023381" cy="4143632"/>
              <a:chOff x="6764620" y="1566021"/>
              <a:chExt cx="2023381" cy="4185068"/>
            </a:xfrm>
          </p:grpSpPr>
          <p:sp>
            <p:nvSpPr>
              <p:cNvPr id="240" name="Google Shape;240;p3"/>
              <p:cNvSpPr/>
              <p:nvPr/>
            </p:nvSpPr>
            <p:spPr>
              <a:xfrm>
                <a:off x="6764620" y="1566021"/>
                <a:ext cx="1174004" cy="737986"/>
              </a:xfrm>
              <a:custGeom>
                <a:rect b="b" l="l" r="r" t="t"/>
                <a:pathLst>
                  <a:path extrusionOk="0" h="564185" w="897518">
                    <a:moveTo>
                      <a:pt x="0" y="0"/>
                    </a:moveTo>
                    <a:lnTo>
                      <a:pt x="137635" y="7088"/>
                    </a:lnTo>
                    <a:cubicBezTo>
                      <a:pt x="401482" y="34416"/>
                      <a:pt x="646011" y="128385"/>
                      <a:pt x="854785" y="272233"/>
                    </a:cubicBezTo>
                    <a:lnTo>
                      <a:pt x="897518" y="304822"/>
                    </a:lnTo>
                    <a:lnTo>
                      <a:pt x="709080" y="564185"/>
                    </a:lnTo>
                    <a:lnTo>
                      <a:pt x="675360" y="538340"/>
                    </a:lnTo>
                    <a:cubicBezTo>
                      <a:pt x="509268" y="423328"/>
                      <a:pt x="314730" y="348195"/>
                      <a:pt x="104823" y="326345"/>
                    </a:cubicBezTo>
                    <a:lnTo>
                      <a:pt x="0" y="32092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3"/>
              <p:cNvSpPr/>
              <p:nvPr/>
            </p:nvSpPr>
            <p:spPr>
              <a:xfrm>
                <a:off x="7739616" y="2001019"/>
                <a:ext cx="942394" cy="1126385"/>
              </a:xfrm>
              <a:custGeom>
                <a:rect b="b" l="l" r="r" t="t"/>
                <a:pathLst>
                  <a:path extrusionOk="0" h="861114" w="720454">
                    <a:moveTo>
                      <a:pt x="188503" y="0"/>
                    </a:moveTo>
                    <a:lnTo>
                      <a:pt x="230250" y="31838"/>
                    </a:lnTo>
                    <a:cubicBezTo>
                      <a:pt x="424064" y="194966"/>
                      <a:pt x="578836" y="404618"/>
                      <a:pt x="678126" y="644030"/>
                    </a:cubicBezTo>
                    <a:lnTo>
                      <a:pt x="720454" y="761978"/>
                    </a:lnTo>
                    <a:lnTo>
                      <a:pt x="415343" y="861114"/>
                    </a:lnTo>
                    <a:lnTo>
                      <a:pt x="382431" y="768944"/>
                    </a:lnTo>
                    <a:cubicBezTo>
                      <a:pt x="303440" y="577524"/>
                      <a:pt x="180310" y="409899"/>
                      <a:pt x="26119" y="279471"/>
                    </a:cubicBezTo>
                    <a:lnTo>
                      <a:pt x="0" y="259452"/>
                    </a:lnTo>
                    <a:lnTo>
                      <a:pt x="188503"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3"/>
              <p:cNvSpPr/>
              <p:nvPr/>
            </p:nvSpPr>
            <p:spPr>
              <a:xfrm>
                <a:off x="8300762" y="3054628"/>
                <a:ext cx="487239" cy="1207858"/>
              </a:xfrm>
              <a:custGeom>
                <a:rect b="b" l="l" r="r" t="t"/>
                <a:pathLst>
                  <a:path extrusionOk="0" h="923399" w="372491">
                    <a:moveTo>
                      <a:pt x="305540" y="0"/>
                    </a:moveTo>
                    <a:lnTo>
                      <a:pt x="340600" y="139061"/>
                    </a:lnTo>
                    <a:cubicBezTo>
                      <a:pt x="361510" y="243276"/>
                      <a:pt x="372491" y="351180"/>
                      <a:pt x="372491" y="461699"/>
                    </a:cubicBezTo>
                    <a:cubicBezTo>
                      <a:pt x="372491" y="572219"/>
                      <a:pt x="361510" y="680122"/>
                      <a:pt x="340600" y="784337"/>
                    </a:cubicBezTo>
                    <a:lnTo>
                      <a:pt x="305540" y="923399"/>
                    </a:lnTo>
                    <a:lnTo>
                      <a:pt x="0" y="824123"/>
                    </a:lnTo>
                    <a:lnTo>
                      <a:pt x="26206" y="719662"/>
                    </a:lnTo>
                    <a:cubicBezTo>
                      <a:pt x="42841" y="636338"/>
                      <a:pt x="51577" y="550064"/>
                      <a:pt x="51577" y="461699"/>
                    </a:cubicBezTo>
                    <a:cubicBezTo>
                      <a:pt x="51577" y="373334"/>
                      <a:pt x="42841" y="287061"/>
                      <a:pt x="26206" y="203736"/>
                    </a:cubicBezTo>
                    <a:lnTo>
                      <a:pt x="1" y="99276"/>
                    </a:lnTo>
                    <a:lnTo>
                      <a:pt x="30554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3"/>
              <p:cNvSpPr/>
              <p:nvPr/>
            </p:nvSpPr>
            <p:spPr>
              <a:xfrm>
                <a:off x="7739616" y="4189706"/>
                <a:ext cx="942396" cy="1126387"/>
              </a:xfrm>
              <a:custGeom>
                <a:rect b="b" l="l" r="r" t="t"/>
                <a:pathLst>
                  <a:path extrusionOk="0" h="861115" w="720455">
                    <a:moveTo>
                      <a:pt x="415344" y="0"/>
                    </a:moveTo>
                    <a:lnTo>
                      <a:pt x="720455" y="99137"/>
                    </a:lnTo>
                    <a:lnTo>
                      <a:pt x="678127" y="217084"/>
                    </a:lnTo>
                    <a:cubicBezTo>
                      <a:pt x="578837" y="456496"/>
                      <a:pt x="424065" y="666149"/>
                      <a:pt x="230251" y="829276"/>
                    </a:cubicBezTo>
                    <a:lnTo>
                      <a:pt x="188503" y="861115"/>
                    </a:lnTo>
                    <a:lnTo>
                      <a:pt x="0" y="601663"/>
                    </a:lnTo>
                    <a:lnTo>
                      <a:pt x="26120" y="581643"/>
                    </a:lnTo>
                    <a:cubicBezTo>
                      <a:pt x="180311" y="451216"/>
                      <a:pt x="303441" y="283590"/>
                      <a:pt x="382432" y="92170"/>
                    </a:cubicBezTo>
                    <a:lnTo>
                      <a:pt x="415344"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3"/>
              <p:cNvSpPr/>
              <p:nvPr/>
            </p:nvSpPr>
            <p:spPr>
              <a:xfrm>
                <a:off x="6764620" y="5013105"/>
                <a:ext cx="1174004" cy="737984"/>
              </a:xfrm>
              <a:custGeom>
                <a:rect b="b" l="l" r="r" t="t"/>
                <a:pathLst>
                  <a:path extrusionOk="0" h="564184" w="897518">
                    <a:moveTo>
                      <a:pt x="709080" y="0"/>
                    </a:moveTo>
                    <a:lnTo>
                      <a:pt x="897518" y="259362"/>
                    </a:lnTo>
                    <a:lnTo>
                      <a:pt x="854785" y="291951"/>
                    </a:lnTo>
                    <a:cubicBezTo>
                      <a:pt x="646011" y="435799"/>
                      <a:pt x="401482" y="529768"/>
                      <a:pt x="137635" y="557096"/>
                    </a:cubicBezTo>
                    <a:lnTo>
                      <a:pt x="0" y="564184"/>
                    </a:lnTo>
                    <a:lnTo>
                      <a:pt x="0" y="243264"/>
                    </a:lnTo>
                    <a:lnTo>
                      <a:pt x="104823" y="237839"/>
                    </a:lnTo>
                    <a:cubicBezTo>
                      <a:pt x="314730" y="215989"/>
                      <a:pt x="509268" y="140857"/>
                      <a:pt x="675360" y="25844"/>
                    </a:cubicBezTo>
                    <a:lnTo>
                      <a:pt x="70908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pic>
        <p:nvPicPr>
          <p:cNvPr id="245" name="Google Shape;245;p3"/>
          <p:cNvPicPr preferRelativeResize="0"/>
          <p:nvPr>
            <p:ph idx="2" type="pic"/>
          </p:nvPr>
        </p:nvPicPr>
        <p:blipFill rotWithShape="1">
          <a:blip r:embed="rId3">
            <a:alphaModFix/>
          </a:blip>
          <a:srcRect b="12495" l="0" r="0" t="12502"/>
          <a:stretch/>
        </p:blipFill>
        <p:spPr>
          <a:xfrm>
            <a:off x="344320" y="1994042"/>
            <a:ext cx="3319273" cy="331927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
          <p:cNvSpPr/>
          <p:nvPr/>
        </p:nvSpPr>
        <p:spPr>
          <a:xfrm rot="5400000">
            <a:off x="176869" y="2361981"/>
            <a:ext cx="4319150" cy="4672886"/>
          </a:xfrm>
          <a:custGeom>
            <a:rect b="b" l="l" r="r" t="t"/>
            <a:pathLst>
              <a:path extrusionOk="0" h="40938" w="37839">
                <a:moveTo>
                  <a:pt x="37839" y="0"/>
                </a:moveTo>
                <a:cubicBezTo>
                  <a:pt x="31770" y="767"/>
                  <a:pt x="28951" y="3515"/>
                  <a:pt x="26969" y="11313"/>
                </a:cubicBezTo>
                <a:cubicBezTo>
                  <a:pt x="24991" y="19111"/>
                  <a:pt x="19814" y="21473"/>
                  <a:pt x="9908" y="26266"/>
                </a:cubicBezTo>
                <a:cubicBezTo>
                  <a:pt x="1" y="31059"/>
                  <a:pt x="3737" y="40938"/>
                  <a:pt x="3737" y="40938"/>
                </a:cubicBezTo>
                <a:lnTo>
                  <a:pt x="37839" y="40938"/>
                </a:lnTo>
                <a:lnTo>
                  <a:pt x="37839" y="0"/>
                </a:lnTo>
                <a:close/>
              </a:path>
            </a:pathLst>
          </a:custGeom>
          <a:gradFill>
            <a:gsLst>
              <a:gs pos="0">
                <a:srgbClr val="F6BA02">
                  <a:alpha val="40000"/>
                </a:srgbClr>
              </a:gs>
              <a:gs pos="100000">
                <a:srgbClr val="3B868C">
                  <a:alpha val="94901"/>
                </a:srgbClr>
              </a:gs>
            </a:gsLst>
            <a:lin ang="27000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51" name="Google Shape;251;p4"/>
          <p:cNvSpPr/>
          <p:nvPr/>
        </p:nvSpPr>
        <p:spPr>
          <a:xfrm>
            <a:off x="658630" y="2594241"/>
            <a:ext cx="3497366" cy="3497366"/>
          </a:xfrm>
          <a:prstGeom prst="round2DiagRect">
            <a:avLst>
              <a:gd fmla="val 16667"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4"/>
          <p:cNvSpPr/>
          <p:nvPr/>
        </p:nvSpPr>
        <p:spPr>
          <a:xfrm flipH="1">
            <a:off x="471198" y="2442897"/>
            <a:ext cx="392291" cy="392292"/>
          </a:xfrm>
          <a:prstGeom prst="mathMultiply">
            <a:avLst>
              <a:gd fmla="val 23520" name="adj1"/>
            </a:avLst>
          </a:prstGeom>
          <a:no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p4"/>
          <p:cNvSpPr/>
          <p:nvPr/>
        </p:nvSpPr>
        <p:spPr>
          <a:xfrm flipH="1">
            <a:off x="3938298" y="5835385"/>
            <a:ext cx="392291" cy="392292"/>
          </a:xfrm>
          <a:prstGeom prst="mathMultiply">
            <a:avLst>
              <a:gd fmla="val 23520" name="adj1"/>
            </a:avLst>
          </a:prstGeom>
          <a:no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4" name="Google Shape;254;p4"/>
          <p:cNvSpPr txBox="1"/>
          <p:nvPr>
            <p:ph type="title"/>
          </p:nvPr>
        </p:nvSpPr>
        <p:spPr>
          <a:xfrm>
            <a:off x="152400" y="114300"/>
            <a:ext cx="11942700" cy="1075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262626"/>
              </a:buClr>
              <a:buSzPts val="3200"/>
              <a:buFont typeface="Arial"/>
              <a:buNone/>
            </a:pPr>
            <a:r>
              <a:rPr lang="en-US"/>
              <a:t>Análisis</a:t>
            </a:r>
            <a:r>
              <a:rPr lang="en-US"/>
              <a:t> y </a:t>
            </a:r>
            <a:r>
              <a:rPr lang="en-US"/>
              <a:t>Selección</a:t>
            </a:r>
            <a:r>
              <a:rPr lang="en-US"/>
              <a:t> del Algoritmo a utilizar</a:t>
            </a:r>
            <a:endParaRPr/>
          </a:p>
          <a:p>
            <a:pPr indent="0" lvl="0" marL="0" rtl="0" algn="l">
              <a:lnSpc>
                <a:spcPct val="100000"/>
              </a:lnSpc>
              <a:spcBef>
                <a:spcPts val="0"/>
              </a:spcBef>
              <a:spcAft>
                <a:spcPts val="0"/>
              </a:spcAft>
              <a:buClr>
                <a:srgbClr val="262626"/>
              </a:buClr>
              <a:buSzPts val="3200"/>
              <a:buFont typeface="Arial"/>
              <a:buNone/>
            </a:pPr>
            <a:r>
              <a:rPr lang="en-US" sz="2800"/>
              <a:t>DEEP LEARNING-Series de tiempo</a:t>
            </a:r>
            <a:endParaRPr sz="2800"/>
          </a:p>
        </p:txBody>
      </p:sp>
      <p:grpSp>
        <p:nvGrpSpPr>
          <p:cNvPr id="255" name="Google Shape;255;p4"/>
          <p:cNvGrpSpPr/>
          <p:nvPr/>
        </p:nvGrpSpPr>
        <p:grpSpPr>
          <a:xfrm>
            <a:off x="4123075" y="1543625"/>
            <a:ext cx="7787948" cy="3902023"/>
            <a:chOff x="3646144" y="2104531"/>
            <a:chExt cx="7787948" cy="3341345"/>
          </a:xfrm>
        </p:grpSpPr>
        <p:grpSp>
          <p:nvGrpSpPr>
            <p:cNvPr id="256" name="Google Shape;256;p4"/>
            <p:cNvGrpSpPr/>
            <p:nvPr/>
          </p:nvGrpSpPr>
          <p:grpSpPr>
            <a:xfrm>
              <a:off x="3646144" y="2208808"/>
              <a:ext cx="3319200" cy="3237068"/>
              <a:chOff x="699744" y="2208808"/>
              <a:chExt cx="3319200" cy="3237068"/>
            </a:xfrm>
          </p:grpSpPr>
          <p:sp>
            <p:nvSpPr>
              <p:cNvPr id="257" name="Google Shape;257;p4"/>
              <p:cNvSpPr/>
              <p:nvPr/>
            </p:nvSpPr>
            <p:spPr>
              <a:xfrm>
                <a:off x="699744" y="2208808"/>
                <a:ext cx="3319200" cy="769500"/>
              </a:xfrm>
              <a:prstGeom prst="rect">
                <a:avLst/>
              </a:prstGeom>
              <a:noFill/>
              <a:ln>
                <a:noFill/>
              </a:ln>
            </p:spPr>
            <p:txBody>
              <a:bodyPr anchorCtr="0" anchor="ctr" bIns="45700" lIns="91425" spcFirstLastPara="1" rIns="91425" wrap="square" tIns="45700">
                <a:spAutoFit/>
              </a:bodyPr>
              <a:lstStyle/>
              <a:p>
                <a:pPr indent="0" lvl="0" marL="228600" rtl="0" algn="just">
                  <a:spcBef>
                    <a:spcPts val="0"/>
                  </a:spcBef>
                  <a:spcAft>
                    <a:spcPts val="0"/>
                  </a:spcAft>
                  <a:buNone/>
                </a:pPr>
                <a:r>
                  <a:rPr lang="en-US" sz="2000">
                    <a:solidFill>
                      <a:schemeClr val="dk1"/>
                    </a:solidFill>
                  </a:rPr>
                  <a:t>LSTM (Long Short Term Memory)</a:t>
                </a:r>
                <a:endParaRPr sz="1600">
                  <a:solidFill>
                    <a:schemeClr val="dk1"/>
                  </a:solidFill>
                </a:endParaRPr>
              </a:p>
              <a:p>
                <a:pPr indent="0" lvl="0" marL="0" marR="0" rtl="0" algn="ctr">
                  <a:spcBef>
                    <a:spcPts val="1400"/>
                  </a:spcBef>
                  <a:spcAft>
                    <a:spcPts val="0"/>
                  </a:spcAft>
                  <a:buNone/>
                </a:pPr>
                <a:r>
                  <a:t/>
                </a:r>
                <a:endParaRPr sz="1100">
                  <a:solidFill>
                    <a:srgbClr val="3F3F3F"/>
                  </a:solidFill>
                </a:endParaRPr>
              </a:p>
            </p:txBody>
          </p:sp>
          <p:cxnSp>
            <p:nvCxnSpPr>
              <p:cNvPr id="258" name="Google Shape;258;p4"/>
              <p:cNvCxnSpPr/>
              <p:nvPr/>
            </p:nvCxnSpPr>
            <p:spPr>
              <a:xfrm>
                <a:off x="1588891" y="3176922"/>
                <a:ext cx="2" cy="2268404"/>
              </a:xfrm>
              <a:prstGeom prst="straightConnector1">
                <a:avLst/>
              </a:prstGeom>
              <a:noFill/>
              <a:ln cap="flat" cmpd="sng" w="9525">
                <a:solidFill>
                  <a:srgbClr val="D8D8D8"/>
                </a:solidFill>
                <a:prstDash val="solid"/>
                <a:miter lim="800000"/>
                <a:headEnd len="sm" w="sm" type="none"/>
                <a:tailEnd len="sm" w="sm" type="none"/>
              </a:ln>
            </p:spPr>
          </p:cxnSp>
          <p:sp>
            <p:nvSpPr>
              <p:cNvPr id="259" name="Google Shape;259;p4"/>
              <p:cNvSpPr/>
              <p:nvPr/>
            </p:nvSpPr>
            <p:spPr>
              <a:xfrm>
                <a:off x="1203940" y="5418289"/>
                <a:ext cx="769904" cy="27587"/>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0" name="Google Shape;260;p4"/>
              <p:cNvSpPr/>
              <p:nvPr/>
            </p:nvSpPr>
            <p:spPr>
              <a:xfrm>
                <a:off x="936604" y="3176922"/>
                <a:ext cx="1304576" cy="32435"/>
              </a:xfrm>
              <a:prstGeom prst="roundRect">
                <a:avLst>
                  <a:gd fmla="val 17561"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1" name="Google Shape;261;p4"/>
              <p:cNvSpPr/>
              <p:nvPr/>
            </p:nvSpPr>
            <p:spPr>
              <a:xfrm rot="-5400000">
                <a:off x="1526036" y="3769056"/>
                <a:ext cx="125712" cy="113316"/>
              </a:xfrm>
              <a:prstGeom prst="chevron">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2" name="Google Shape;262;p4"/>
              <p:cNvSpPr/>
              <p:nvPr/>
            </p:nvSpPr>
            <p:spPr>
              <a:xfrm flipH="1">
                <a:off x="1559576" y="4024954"/>
                <a:ext cx="58633" cy="58101"/>
              </a:xfrm>
              <a:prstGeom prst="ellipse">
                <a:avLst/>
              </a:prstGeom>
              <a:solidFill>
                <a:schemeClr val="lt2"/>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3" name="Google Shape;263;p4"/>
              <p:cNvSpPr/>
              <p:nvPr/>
            </p:nvSpPr>
            <p:spPr>
              <a:xfrm>
                <a:off x="1077123" y="4227665"/>
                <a:ext cx="1023538" cy="1023538"/>
              </a:xfrm>
              <a:prstGeom prst="diamond">
                <a:avLst/>
              </a:prstGeom>
              <a:solidFill>
                <a:srgbClr val="D1EA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4" name="Google Shape;264;p4"/>
              <p:cNvSpPr/>
              <p:nvPr/>
            </p:nvSpPr>
            <p:spPr>
              <a:xfrm>
                <a:off x="1165944" y="4316485"/>
                <a:ext cx="845896" cy="845898"/>
              </a:xfrm>
              <a:prstGeom prst="diamond">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4"/>
              <p:cNvSpPr/>
              <p:nvPr/>
            </p:nvSpPr>
            <p:spPr>
              <a:xfrm>
                <a:off x="1327134" y="4513910"/>
                <a:ext cx="523516" cy="451048"/>
              </a:xfrm>
              <a:custGeom>
                <a:rect b="b" l="l" r="r" t="t"/>
                <a:pathLst>
                  <a:path extrusionOk="0" h="2057206" w="2387727">
                    <a:moveTo>
                      <a:pt x="1008888" y="1835468"/>
                    </a:moveTo>
                    <a:cubicBezTo>
                      <a:pt x="1018603" y="1831753"/>
                      <a:pt x="1029462" y="1836611"/>
                      <a:pt x="1033177" y="1846326"/>
                    </a:cubicBezTo>
                    <a:lnTo>
                      <a:pt x="1036129" y="1854041"/>
                    </a:lnTo>
                    <a:cubicBezTo>
                      <a:pt x="1039844" y="1863757"/>
                      <a:pt x="1034986" y="1874615"/>
                      <a:pt x="1025271" y="1878330"/>
                    </a:cubicBezTo>
                    <a:lnTo>
                      <a:pt x="946880" y="1908334"/>
                    </a:lnTo>
                    <a:cubicBezTo>
                      <a:pt x="1101947" y="1999869"/>
                      <a:pt x="1225200" y="2006441"/>
                      <a:pt x="1317308" y="1985487"/>
                    </a:cubicBezTo>
                    <a:cubicBezTo>
                      <a:pt x="1414653" y="1963198"/>
                      <a:pt x="1478280" y="1908143"/>
                      <a:pt x="1502378" y="1883759"/>
                    </a:cubicBezTo>
                    <a:cubicBezTo>
                      <a:pt x="1507998" y="1878045"/>
                      <a:pt x="1511522" y="1874044"/>
                      <a:pt x="1512760" y="1872615"/>
                    </a:cubicBezTo>
                    <a:cubicBezTo>
                      <a:pt x="1513142" y="1872139"/>
                      <a:pt x="1513236" y="1872139"/>
                      <a:pt x="1513236" y="1872139"/>
                    </a:cubicBezTo>
                    <a:lnTo>
                      <a:pt x="1548955" y="1901000"/>
                    </a:lnTo>
                    <a:cubicBezTo>
                      <a:pt x="1548479" y="1901571"/>
                      <a:pt x="1543907" y="1907286"/>
                      <a:pt x="1535049" y="1916145"/>
                    </a:cubicBezTo>
                    <a:cubicBezTo>
                      <a:pt x="1507045" y="1944339"/>
                      <a:pt x="1436846" y="2005108"/>
                      <a:pt x="1327594" y="2030254"/>
                    </a:cubicBezTo>
                    <a:cubicBezTo>
                      <a:pt x="1224439" y="2054162"/>
                      <a:pt x="1087374" y="2044637"/>
                      <a:pt x="924401" y="1948530"/>
                    </a:cubicBezTo>
                    <a:lnTo>
                      <a:pt x="954405" y="2028921"/>
                    </a:lnTo>
                    <a:cubicBezTo>
                      <a:pt x="958024" y="2038636"/>
                      <a:pt x="953071" y="2049495"/>
                      <a:pt x="943356" y="2053114"/>
                    </a:cubicBezTo>
                    <a:lnTo>
                      <a:pt x="935641" y="2055972"/>
                    </a:lnTo>
                    <a:cubicBezTo>
                      <a:pt x="925925" y="2059686"/>
                      <a:pt x="915066" y="2054733"/>
                      <a:pt x="911447" y="2044922"/>
                    </a:cubicBezTo>
                    <a:lnTo>
                      <a:pt x="861727" y="1911858"/>
                    </a:lnTo>
                    <a:cubicBezTo>
                      <a:pt x="858107" y="1902143"/>
                      <a:pt x="862965" y="1891380"/>
                      <a:pt x="872680" y="1887665"/>
                    </a:cubicBezTo>
                    <a:close/>
                    <a:moveTo>
                      <a:pt x="1871227" y="1436574"/>
                    </a:moveTo>
                    <a:cubicBezTo>
                      <a:pt x="1866525" y="1436574"/>
                      <a:pt x="1862213" y="1439056"/>
                      <a:pt x="1859862" y="1443105"/>
                    </a:cubicBezTo>
                    <a:cubicBezTo>
                      <a:pt x="1857510" y="1447155"/>
                      <a:pt x="1857510" y="1452120"/>
                      <a:pt x="1859862" y="1456169"/>
                    </a:cubicBezTo>
                    <a:cubicBezTo>
                      <a:pt x="1862213" y="1460220"/>
                      <a:pt x="1866525" y="1462702"/>
                      <a:pt x="1871227" y="1462702"/>
                    </a:cubicBezTo>
                    <a:lnTo>
                      <a:pt x="1935766" y="1462702"/>
                    </a:lnTo>
                    <a:cubicBezTo>
                      <a:pt x="1939292" y="1462702"/>
                      <a:pt x="1942559" y="1461395"/>
                      <a:pt x="1945041" y="1458914"/>
                    </a:cubicBezTo>
                    <a:cubicBezTo>
                      <a:pt x="1947523" y="1456431"/>
                      <a:pt x="1948830" y="1453166"/>
                      <a:pt x="1948830" y="1449638"/>
                    </a:cubicBezTo>
                    <a:cubicBezTo>
                      <a:pt x="1948830" y="1446110"/>
                      <a:pt x="1947523" y="1442844"/>
                      <a:pt x="1945041" y="1440362"/>
                    </a:cubicBezTo>
                    <a:cubicBezTo>
                      <a:pt x="1942559" y="1438011"/>
                      <a:pt x="1939292" y="1436574"/>
                      <a:pt x="1935766" y="1436574"/>
                    </a:cubicBezTo>
                    <a:close/>
                    <a:moveTo>
                      <a:pt x="457549" y="1436508"/>
                    </a:moveTo>
                    <a:cubicBezTo>
                      <a:pt x="452846" y="1436508"/>
                      <a:pt x="448535" y="1438990"/>
                      <a:pt x="446183" y="1443039"/>
                    </a:cubicBezTo>
                    <a:cubicBezTo>
                      <a:pt x="443832" y="1447089"/>
                      <a:pt x="443832" y="1452054"/>
                      <a:pt x="446183" y="1456103"/>
                    </a:cubicBezTo>
                    <a:cubicBezTo>
                      <a:pt x="448535" y="1460154"/>
                      <a:pt x="452846" y="1462636"/>
                      <a:pt x="457549" y="1462636"/>
                    </a:cubicBezTo>
                    <a:lnTo>
                      <a:pt x="522088" y="1462636"/>
                    </a:lnTo>
                    <a:cubicBezTo>
                      <a:pt x="525616" y="1462636"/>
                      <a:pt x="528882" y="1461329"/>
                      <a:pt x="531364" y="1458848"/>
                    </a:cubicBezTo>
                    <a:cubicBezTo>
                      <a:pt x="533845" y="1456365"/>
                      <a:pt x="535283" y="1453100"/>
                      <a:pt x="535283" y="1449572"/>
                    </a:cubicBezTo>
                    <a:cubicBezTo>
                      <a:pt x="535283" y="1446044"/>
                      <a:pt x="533977" y="1442778"/>
                      <a:pt x="531494" y="1440296"/>
                    </a:cubicBezTo>
                    <a:cubicBezTo>
                      <a:pt x="529012" y="1437945"/>
                      <a:pt x="525746" y="1436508"/>
                      <a:pt x="522218" y="1436508"/>
                    </a:cubicBezTo>
                    <a:close/>
                    <a:moveTo>
                      <a:pt x="1733007" y="1379483"/>
                    </a:moveTo>
                    <a:cubicBezTo>
                      <a:pt x="1734052" y="1380266"/>
                      <a:pt x="1735097" y="1381050"/>
                      <a:pt x="1736273" y="1381834"/>
                    </a:cubicBezTo>
                    <a:cubicBezTo>
                      <a:pt x="1741106" y="1385099"/>
                      <a:pt x="1746071" y="1387974"/>
                      <a:pt x="1751297" y="1390325"/>
                    </a:cubicBezTo>
                    <a:cubicBezTo>
                      <a:pt x="1759266" y="1393983"/>
                      <a:pt x="1767497" y="1397120"/>
                      <a:pt x="1775988" y="1399601"/>
                    </a:cubicBezTo>
                    <a:cubicBezTo>
                      <a:pt x="1776643" y="1399863"/>
                      <a:pt x="1777295" y="1399993"/>
                      <a:pt x="1777948" y="1400254"/>
                    </a:cubicBezTo>
                    <a:cubicBezTo>
                      <a:pt x="1789707" y="1403651"/>
                      <a:pt x="1801464" y="1406395"/>
                      <a:pt x="1813483" y="1408485"/>
                    </a:cubicBezTo>
                    <a:cubicBezTo>
                      <a:pt x="1843270" y="1413450"/>
                      <a:pt x="1873318" y="1415933"/>
                      <a:pt x="1903497" y="1415801"/>
                    </a:cubicBezTo>
                    <a:cubicBezTo>
                      <a:pt x="1933676" y="1415933"/>
                      <a:pt x="1963724" y="1413450"/>
                      <a:pt x="1993510" y="1408485"/>
                    </a:cubicBezTo>
                    <a:cubicBezTo>
                      <a:pt x="2005529" y="1406395"/>
                      <a:pt x="2017418" y="1403651"/>
                      <a:pt x="2029046" y="1400254"/>
                    </a:cubicBezTo>
                    <a:cubicBezTo>
                      <a:pt x="2029699" y="1399993"/>
                      <a:pt x="2030352" y="1399863"/>
                      <a:pt x="2031005" y="1399601"/>
                    </a:cubicBezTo>
                    <a:cubicBezTo>
                      <a:pt x="2039496" y="1397120"/>
                      <a:pt x="2047727" y="1393983"/>
                      <a:pt x="2055696" y="1390325"/>
                    </a:cubicBezTo>
                    <a:cubicBezTo>
                      <a:pt x="2060922" y="1387844"/>
                      <a:pt x="2066017" y="1384969"/>
                      <a:pt x="2070720" y="1381834"/>
                    </a:cubicBezTo>
                    <a:cubicBezTo>
                      <a:pt x="2071896" y="1381050"/>
                      <a:pt x="2072941" y="1380266"/>
                      <a:pt x="2073986" y="1379483"/>
                    </a:cubicBezTo>
                    <a:lnTo>
                      <a:pt x="2073986" y="1433046"/>
                    </a:lnTo>
                    <a:cubicBezTo>
                      <a:pt x="2073986" y="1460874"/>
                      <a:pt x="1997690" y="1483345"/>
                      <a:pt x="1903497" y="1483345"/>
                    </a:cubicBezTo>
                    <a:cubicBezTo>
                      <a:pt x="1809303" y="1483345"/>
                      <a:pt x="1733007" y="1460874"/>
                      <a:pt x="1733007" y="1433046"/>
                    </a:cubicBezTo>
                    <a:close/>
                    <a:moveTo>
                      <a:pt x="319459" y="1379417"/>
                    </a:moveTo>
                    <a:cubicBezTo>
                      <a:pt x="320505" y="1380200"/>
                      <a:pt x="321550" y="1380984"/>
                      <a:pt x="322725" y="1381768"/>
                    </a:cubicBezTo>
                    <a:cubicBezTo>
                      <a:pt x="327559" y="1385033"/>
                      <a:pt x="332524" y="1387908"/>
                      <a:pt x="337749" y="1390259"/>
                    </a:cubicBezTo>
                    <a:cubicBezTo>
                      <a:pt x="345718" y="1393917"/>
                      <a:pt x="353949" y="1397054"/>
                      <a:pt x="362441" y="1399535"/>
                    </a:cubicBezTo>
                    <a:cubicBezTo>
                      <a:pt x="363095" y="1399797"/>
                      <a:pt x="363748" y="1399927"/>
                      <a:pt x="364401" y="1400188"/>
                    </a:cubicBezTo>
                    <a:cubicBezTo>
                      <a:pt x="376159" y="1403585"/>
                      <a:pt x="387917" y="1406329"/>
                      <a:pt x="399936" y="1408419"/>
                    </a:cubicBezTo>
                    <a:cubicBezTo>
                      <a:pt x="429723" y="1413384"/>
                      <a:pt x="459770" y="1415865"/>
                      <a:pt x="489949" y="1415735"/>
                    </a:cubicBezTo>
                    <a:cubicBezTo>
                      <a:pt x="520128" y="1415865"/>
                      <a:pt x="550177" y="1413384"/>
                      <a:pt x="579962" y="1408419"/>
                    </a:cubicBezTo>
                    <a:cubicBezTo>
                      <a:pt x="591983" y="1406329"/>
                      <a:pt x="603870" y="1403585"/>
                      <a:pt x="615499" y="1400188"/>
                    </a:cubicBezTo>
                    <a:cubicBezTo>
                      <a:pt x="616152" y="1399927"/>
                      <a:pt x="616804" y="1399797"/>
                      <a:pt x="617457" y="1399535"/>
                    </a:cubicBezTo>
                    <a:cubicBezTo>
                      <a:pt x="625949" y="1397054"/>
                      <a:pt x="634180" y="1393917"/>
                      <a:pt x="642149" y="1390259"/>
                    </a:cubicBezTo>
                    <a:cubicBezTo>
                      <a:pt x="647376" y="1387778"/>
                      <a:pt x="652340" y="1385033"/>
                      <a:pt x="657173" y="1381768"/>
                    </a:cubicBezTo>
                    <a:cubicBezTo>
                      <a:pt x="658348" y="1380984"/>
                      <a:pt x="659394" y="1380200"/>
                      <a:pt x="660440" y="1379417"/>
                    </a:cubicBezTo>
                    <a:lnTo>
                      <a:pt x="660440" y="1432980"/>
                    </a:lnTo>
                    <a:cubicBezTo>
                      <a:pt x="660440" y="1460806"/>
                      <a:pt x="584143" y="1483277"/>
                      <a:pt x="489949" y="1483277"/>
                    </a:cubicBezTo>
                    <a:cubicBezTo>
                      <a:pt x="395755" y="1483277"/>
                      <a:pt x="319459" y="1460806"/>
                      <a:pt x="319459" y="1432980"/>
                    </a:cubicBezTo>
                    <a:close/>
                    <a:moveTo>
                      <a:pt x="1871227" y="1344992"/>
                    </a:moveTo>
                    <a:cubicBezTo>
                      <a:pt x="1866525" y="1344992"/>
                      <a:pt x="1862213" y="1347474"/>
                      <a:pt x="1859862" y="1351523"/>
                    </a:cubicBezTo>
                    <a:cubicBezTo>
                      <a:pt x="1857510" y="1355573"/>
                      <a:pt x="1857510" y="1360538"/>
                      <a:pt x="1859862" y="1364587"/>
                    </a:cubicBezTo>
                    <a:cubicBezTo>
                      <a:pt x="1862213" y="1368638"/>
                      <a:pt x="1866525" y="1371120"/>
                      <a:pt x="1871227" y="1371120"/>
                    </a:cubicBezTo>
                    <a:lnTo>
                      <a:pt x="1935766" y="1371120"/>
                    </a:lnTo>
                    <a:cubicBezTo>
                      <a:pt x="1939292" y="1371120"/>
                      <a:pt x="1942559" y="1369814"/>
                      <a:pt x="1945041" y="1367332"/>
                    </a:cubicBezTo>
                    <a:cubicBezTo>
                      <a:pt x="1947523" y="1364849"/>
                      <a:pt x="1948830" y="1361584"/>
                      <a:pt x="1948830" y="1358056"/>
                    </a:cubicBezTo>
                    <a:cubicBezTo>
                      <a:pt x="1948830" y="1354528"/>
                      <a:pt x="1947523" y="1351262"/>
                      <a:pt x="1945041" y="1348780"/>
                    </a:cubicBezTo>
                    <a:cubicBezTo>
                      <a:pt x="1942559" y="1346429"/>
                      <a:pt x="1939292" y="1344992"/>
                      <a:pt x="1935766" y="1344992"/>
                    </a:cubicBezTo>
                    <a:close/>
                    <a:moveTo>
                      <a:pt x="457549" y="1344928"/>
                    </a:moveTo>
                    <a:cubicBezTo>
                      <a:pt x="452846" y="1344928"/>
                      <a:pt x="448535" y="1347410"/>
                      <a:pt x="446183" y="1351459"/>
                    </a:cubicBezTo>
                    <a:cubicBezTo>
                      <a:pt x="443832" y="1355509"/>
                      <a:pt x="443832" y="1360474"/>
                      <a:pt x="446183" y="1364523"/>
                    </a:cubicBezTo>
                    <a:cubicBezTo>
                      <a:pt x="448535" y="1368574"/>
                      <a:pt x="452846" y="1371056"/>
                      <a:pt x="457549" y="1371056"/>
                    </a:cubicBezTo>
                    <a:lnTo>
                      <a:pt x="522088" y="1371056"/>
                    </a:lnTo>
                    <a:cubicBezTo>
                      <a:pt x="525616" y="1371056"/>
                      <a:pt x="528882" y="1369749"/>
                      <a:pt x="531364" y="1367268"/>
                    </a:cubicBezTo>
                    <a:cubicBezTo>
                      <a:pt x="533845" y="1364916"/>
                      <a:pt x="535283" y="1361520"/>
                      <a:pt x="535283" y="1357992"/>
                    </a:cubicBezTo>
                    <a:cubicBezTo>
                      <a:pt x="535283" y="1354464"/>
                      <a:pt x="533977" y="1351198"/>
                      <a:pt x="531494" y="1348716"/>
                    </a:cubicBezTo>
                    <a:cubicBezTo>
                      <a:pt x="529012" y="1346365"/>
                      <a:pt x="525746" y="1344928"/>
                      <a:pt x="522218" y="1344928"/>
                    </a:cubicBezTo>
                    <a:close/>
                    <a:moveTo>
                      <a:pt x="1733007" y="1287901"/>
                    </a:moveTo>
                    <a:cubicBezTo>
                      <a:pt x="1734052" y="1288684"/>
                      <a:pt x="1735097" y="1289468"/>
                      <a:pt x="1736273" y="1290252"/>
                    </a:cubicBezTo>
                    <a:cubicBezTo>
                      <a:pt x="1741106" y="1293519"/>
                      <a:pt x="1746071" y="1296392"/>
                      <a:pt x="1751297" y="1298744"/>
                    </a:cubicBezTo>
                    <a:cubicBezTo>
                      <a:pt x="1759266" y="1302402"/>
                      <a:pt x="1767497" y="1305538"/>
                      <a:pt x="1775988" y="1308019"/>
                    </a:cubicBezTo>
                    <a:cubicBezTo>
                      <a:pt x="1776643" y="1308281"/>
                      <a:pt x="1777295" y="1308411"/>
                      <a:pt x="1777948" y="1308672"/>
                    </a:cubicBezTo>
                    <a:cubicBezTo>
                      <a:pt x="1789707" y="1312069"/>
                      <a:pt x="1801464" y="1314813"/>
                      <a:pt x="1813483" y="1316903"/>
                    </a:cubicBezTo>
                    <a:cubicBezTo>
                      <a:pt x="1843270" y="1321868"/>
                      <a:pt x="1873318" y="1324351"/>
                      <a:pt x="1903497" y="1324219"/>
                    </a:cubicBezTo>
                    <a:cubicBezTo>
                      <a:pt x="1933676" y="1324351"/>
                      <a:pt x="1963724" y="1321868"/>
                      <a:pt x="1993510" y="1316903"/>
                    </a:cubicBezTo>
                    <a:cubicBezTo>
                      <a:pt x="2005529" y="1314813"/>
                      <a:pt x="2017418" y="1312069"/>
                      <a:pt x="2029046" y="1308672"/>
                    </a:cubicBezTo>
                    <a:cubicBezTo>
                      <a:pt x="2029699" y="1308411"/>
                      <a:pt x="2030352" y="1308281"/>
                      <a:pt x="2031005" y="1308019"/>
                    </a:cubicBezTo>
                    <a:cubicBezTo>
                      <a:pt x="2039496" y="1305538"/>
                      <a:pt x="2047727" y="1302402"/>
                      <a:pt x="2055696" y="1298744"/>
                    </a:cubicBezTo>
                    <a:cubicBezTo>
                      <a:pt x="2060922" y="1296392"/>
                      <a:pt x="2066017" y="1293519"/>
                      <a:pt x="2070720" y="1290252"/>
                    </a:cubicBezTo>
                    <a:cubicBezTo>
                      <a:pt x="2071896" y="1289468"/>
                      <a:pt x="2072941" y="1288684"/>
                      <a:pt x="2073986" y="1287901"/>
                    </a:cubicBezTo>
                    <a:lnTo>
                      <a:pt x="2073986" y="1341464"/>
                    </a:lnTo>
                    <a:cubicBezTo>
                      <a:pt x="2073986" y="1369292"/>
                      <a:pt x="1997690" y="1391763"/>
                      <a:pt x="1903497" y="1391763"/>
                    </a:cubicBezTo>
                    <a:cubicBezTo>
                      <a:pt x="1809303" y="1391763"/>
                      <a:pt x="1733007" y="1369292"/>
                      <a:pt x="1733007" y="1341464"/>
                    </a:cubicBezTo>
                    <a:close/>
                    <a:moveTo>
                      <a:pt x="319459" y="1287837"/>
                    </a:moveTo>
                    <a:cubicBezTo>
                      <a:pt x="320505" y="1288620"/>
                      <a:pt x="321550" y="1289404"/>
                      <a:pt x="322725" y="1290188"/>
                    </a:cubicBezTo>
                    <a:cubicBezTo>
                      <a:pt x="327559" y="1293453"/>
                      <a:pt x="332524" y="1296328"/>
                      <a:pt x="337749" y="1298679"/>
                    </a:cubicBezTo>
                    <a:cubicBezTo>
                      <a:pt x="345718" y="1302338"/>
                      <a:pt x="353949" y="1305474"/>
                      <a:pt x="362441" y="1307955"/>
                    </a:cubicBezTo>
                    <a:cubicBezTo>
                      <a:pt x="363095" y="1308217"/>
                      <a:pt x="363748" y="1308347"/>
                      <a:pt x="364401" y="1308608"/>
                    </a:cubicBezTo>
                    <a:cubicBezTo>
                      <a:pt x="376159" y="1312005"/>
                      <a:pt x="387917" y="1314749"/>
                      <a:pt x="399936" y="1316839"/>
                    </a:cubicBezTo>
                    <a:cubicBezTo>
                      <a:pt x="429723" y="1321804"/>
                      <a:pt x="459770" y="1324287"/>
                      <a:pt x="489949" y="1324155"/>
                    </a:cubicBezTo>
                    <a:cubicBezTo>
                      <a:pt x="520128" y="1324287"/>
                      <a:pt x="550177" y="1321804"/>
                      <a:pt x="579962" y="1316839"/>
                    </a:cubicBezTo>
                    <a:cubicBezTo>
                      <a:pt x="591983" y="1314749"/>
                      <a:pt x="603870" y="1312005"/>
                      <a:pt x="615499" y="1308608"/>
                    </a:cubicBezTo>
                    <a:cubicBezTo>
                      <a:pt x="616152" y="1308347"/>
                      <a:pt x="616804" y="1308217"/>
                      <a:pt x="617457" y="1307955"/>
                    </a:cubicBezTo>
                    <a:cubicBezTo>
                      <a:pt x="625949" y="1305474"/>
                      <a:pt x="634180" y="1302338"/>
                      <a:pt x="642149" y="1298679"/>
                    </a:cubicBezTo>
                    <a:cubicBezTo>
                      <a:pt x="647376" y="1296328"/>
                      <a:pt x="652340" y="1293453"/>
                      <a:pt x="657173" y="1290188"/>
                    </a:cubicBezTo>
                    <a:cubicBezTo>
                      <a:pt x="658348" y="1289404"/>
                      <a:pt x="659394" y="1288620"/>
                      <a:pt x="660440" y="1287837"/>
                    </a:cubicBezTo>
                    <a:lnTo>
                      <a:pt x="660440" y="1341400"/>
                    </a:lnTo>
                    <a:cubicBezTo>
                      <a:pt x="660440" y="1369228"/>
                      <a:pt x="584143" y="1391699"/>
                      <a:pt x="489949" y="1391699"/>
                    </a:cubicBezTo>
                    <a:cubicBezTo>
                      <a:pt x="395755" y="1391699"/>
                      <a:pt x="319459" y="1369228"/>
                      <a:pt x="319459" y="1341400"/>
                    </a:cubicBezTo>
                    <a:close/>
                    <a:moveTo>
                      <a:pt x="1871227" y="1253542"/>
                    </a:moveTo>
                    <a:cubicBezTo>
                      <a:pt x="1866525" y="1253542"/>
                      <a:pt x="1862213" y="1256024"/>
                      <a:pt x="1859862" y="1260075"/>
                    </a:cubicBezTo>
                    <a:cubicBezTo>
                      <a:pt x="1857510" y="1264125"/>
                      <a:pt x="1857510" y="1269089"/>
                      <a:pt x="1859862" y="1273139"/>
                    </a:cubicBezTo>
                    <a:cubicBezTo>
                      <a:pt x="1862213" y="1277189"/>
                      <a:pt x="1866525" y="1279670"/>
                      <a:pt x="1871227" y="1279670"/>
                    </a:cubicBezTo>
                    <a:lnTo>
                      <a:pt x="1935766" y="1279670"/>
                    </a:lnTo>
                    <a:cubicBezTo>
                      <a:pt x="1939292" y="1279670"/>
                      <a:pt x="1942559" y="1278365"/>
                      <a:pt x="1945041" y="1275882"/>
                    </a:cubicBezTo>
                    <a:cubicBezTo>
                      <a:pt x="1947523" y="1273400"/>
                      <a:pt x="1948830" y="1270004"/>
                      <a:pt x="1948830" y="1266606"/>
                    </a:cubicBezTo>
                    <a:cubicBezTo>
                      <a:pt x="1948830" y="1263078"/>
                      <a:pt x="1947523" y="1259813"/>
                      <a:pt x="1945041" y="1257330"/>
                    </a:cubicBezTo>
                    <a:cubicBezTo>
                      <a:pt x="1942559" y="1254979"/>
                      <a:pt x="1939292" y="1253542"/>
                      <a:pt x="1935766" y="1253542"/>
                    </a:cubicBezTo>
                    <a:close/>
                    <a:moveTo>
                      <a:pt x="457549" y="1253478"/>
                    </a:moveTo>
                    <a:cubicBezTo>
                      <a:pt x="452846" y="1253478"/>
                      <a:pt x="448535" y="1255960"/>
                      <a:pt x="446183" y="1260009"/>
                    </a:cubicBezTo>
                    <a:cubicBezTo>
                      <a:pt x="443832" y="1264059"/>
                      <a:pt x="443832" y="1269024"/>
                      <a:pt x="446183" y="1273073"/>
                    </a:cubicBezTo>
                    <a:cubicBezTo>
                      <a:pt x="448535" y="1277124"/>
                      <a:pt x="452846" y="1279606"/>
                      <a:pt x="457549" y="1279606"/>
                    </a:cubicBezTo>
                    <a:lnTo>
                      <a:pt x="522088" y="1279606"/>
                    </a:lnTo>
                    <a:cubicBezTo>
                      <a:pt x="525616" y="1279606"/>
                      <a:pt x="528882" y="1278299"/>
                      <a:pt x="531364" y="1275818"/>
                    </a:cubicBezTo>
                    <a:cubicBezTo>
                      <a:pt x="533845" y="1273335"/>
                      <a:pt x="535283" y="1269939"/>
                      <a:pt x="535283" y="1266542"/>
                    </a:cubicBezTo>
                    <a:cubicBezTo>
                      <a:pt x="535283" y="1263014"/>
                      <a:pt x="533977" y="1259748"/>
                      <a:pt x="531494" y="1257266"/>
                    </a:cubicBezTo>
                    <a:cubicBezTo>
                      <a:pt x="529012" y="1254915"/>
                      <a:pt x="525746" y="1253478"/>
                      <a:pt x="522218" y="1253478"/>
                    </a:cubicBezTo>
                    <a:close/>
                    <a:moveTo>
                      <a:pt x="319459" y="1196387"/>
                    </a:moveTo>
                    <a:cubicBezTo>
                      <a:pt x="320505" y="1197170"/>
                      <a:pt x="321550" y="1197954"/>
                      <a:pt x="322725" y="1198738"/>
                    </a:cubicBezTo>
                    <a:cubicBezTo>
                      <a:pt x="327559" y="1202003"/>
                      <a:pt x="332524" y="1204878"/>
                      <a:pt x="337749" y="1207229"/>
                    </a:cubicBezTo>
                    <a:cubicBezTo>
                      <a:pt x="345718" y="1210888"/>
                      <a:pt x="353949" y="1214024"/>
                      <a:pt x="362441" y="1216505"/>
                    </a:cubicBezTo>
                    <a:cubicBezTo>
                      <a:pt x="363095" y="1216767"/>
                      <a:pt x="363748" y="1216897"/>
                      <a:pt x="364401" y="1217158"/>
                    </a:cubicBezTo>
                    <a:cubicBezTo>
                      <a:pt x="376159" y="1220555"/>
                      <a:pt x="387917" y="1223299"/>
                      <a:pt x="399936" y="1225389"/>
                    </a:cubicBezTo>
                    <a:cubicBezTo>
                      <a:pt x="429723" y="1230354"/>
                      <a:pt x="459770" y="1232837"/>
                      <a:pt x="489949" y="1232705"/>
                    </a:cubicBezTo>
                    <a:cubicBezTo>
                      <a:pt x="520128" y="1232837"/>
                      <a:pt x="550177" y="1230354"/>
                      <a:pt x="579962" y="1225389"/>
                    </a:cubicBezTo>
                    <a:cubicBezTo>
                      <a:pt x="591983" y="1223299"/>
                      <a:pt x="603870" y="1220555"/>
                      <a:pt x="615499" y="1217158"/>
                    </a:cubicBezTo>
                    <a:cubicBezTo>
                      <a:pt x="616152" y="1216897"/>
                      <a:pt x="616804" y="1216767"/>
                      <a:pt x="617457" y="1216505"/>
                    </a:cubicBezTo>
                    <a:cubicBezTo>
                      <a:pt x="625949" y="1214024"/>
                      <a:pt x="634180" y="1210888"/>
                      <a:pt x="642149" y="1207229"/>
                    </a:cubicBezTo>
                    <a:cubicBezTo>
                      <a:pt x="647376" y="1204748"/>
                      <a:pt x="652340" y="1201873"/>
                      <a:pt x="657173" y="1198738"/>
                    </a:cubicBezTo>
                    <a:cubicBezTo>
                      <a:pt x="658348" y="1197954"/>
                      <a:pt x="659394" y="1197170"/>
                      <a:pt x="660440" y="1196387"/>
                    </a:cubicBezTo>
                    <a:lnTo>
                      <a:pt x="660440" y="1249950"/>
                    </a:lnTo>
                    <a:cubicBezTo>
                      <a:pt x="660440" y="1277778"/>
                      <a:pt x="584143" y="1300249"/>
                      <a:pt x="489949" y="1300249"/>
                    </a:cubicBezTo>
                    <a:cubicBezTo>
                      <a:pt x="395755" y="1300249"/>
                      <a:pt x="319459" y="1277778"/>
                      <a:pt x="319459" y="1249950"/>
                    </a:cubicBezTo>
                    <a:close/>
                    <a:moveTo>
                      <a:pt x="1733007" y="1196321"/>
                    </a:moveTo>
                    <a:cubicBezTo>
                      <a:pt x="1734052" y="1197104"/>
                      <a:pt x="1735097" y="1197888"/>
                      <a:pt x="1736273" y="1198672"/>
                    </a:cubicBezTo>
                    <a:cubicBezTo>
                      <a:pt x="1741106" y="1201937"/>
                      <a:pt x="1746071" y="1204812"/>
                      <a:pt x="1751297" y="1207163"/>
                    </a:cubicBezTo>
                    <a:cubicBezTo>
                      <a:pt x="1759266" y="1210821"/>
                      <a:pt x="1767497" y="1213957"/>
                      <a:pt x="1775988" y="1216439"/>
                    </a:cubicBezTo>
                    <a:cubicBezTo>
                      <a:pt x="1776643" y="1216701"/>
                      <a:pt x="1777295" y="1216831"/>
                      <a:pt x="1777948" y="1217092"/>
                    </a:cubicBezTo>
                    <a:cubicBezTo>
                      <a:pt x="1789707" y="1220489"/>
                      <a:pt x="1801464" y="1223233"/>
                      <a:pt x="1813483" y="1225323"/>
                    </a:cubicBezTo>
                    <a:cubicBezTo>
                      <a:pt x="1843270" y="1230288"/>
                      <a:pt x="1873318" y="1232769"/>
                      <a:pt x="1903497" y="1232639"/>
                    </a:cubicBezTo>
                    <a:cubicBezTo>
                      <a:pt x="1933676" y="1232769"/>
                      <a:pt x="1963724" y="1230288"/>
                      <a:pt x="1993510" y="1225323"/>
                    </a:cubicBezTo>
                    <a:cubicBezTo>
                      <a:pt x="2005529" y="1223233"/>
                      <a:pt x="2017418" y="1220489"/>
                      <a:pt x="2029046" y="1217092"/>
                    </a:cubicBezTo>
                    <a:cubicBezTo>
                      <a:pt x="2029699" y="1216831"/>
                      <a:pt x="2030352" y="1216701"/>
                      <a:pt x="2031005" y="1216439"/>
                    </a:cubicBezTo>
                    <a:cubicBezTo>
                      <a:pt x="2039496" y="1213957"/>
                      <a:pt x="2047727" y="1210821"/>
                      <a:pt x="2055696" y="1207163"/>
                    </a:cubicBezTo>
                    <a:cubicBezTo>
                      <a:pt x="2060922" y="1204812"/>
                      <a:pt x="2066017" y="1201937"/>
                      <a:pt x="2070720" y="1198672"/>
                    </a:cubicBezTo>
                    <a:cubicBezTo>
                      <a:pt x="2071896" y="1197888"/>
                      <a:pt x="2072941" y="1197104"/>
                      <a:pt x="2073986" y="1196321"/>
                    </a:cubicBezTo>
                    <a:lnTo>
                      <a:pt x="2073986" y="1249884"/>
                    </a:lnTo>
                    <a:cubicBezTo>
                      <a:pt x="2073986" y="1277710"/>
                      <a:pt x="1997690" y="1300181"/>
                      <a:pt x="1903497" y="1300181"/>
                    </a:cubicBezTo>
                    <a:cubicBezTo>
                      <a:pt x="1809303" y="1300181"/>
                      <a:pt x="1733007" y="1277710"/>
                      <a:pt x="1733007" y="1249884"/>
                    </a:cubicBezTo>
                    <a:close/>
                    <a:moveTo>
                      <a:pt x="489819" y="1108072"/>
                    </a:moveTo>
                    <a:cubicBezTo>
                      <a:pt x="584013" y="1108072"/>
                      <a:pt x="660310" y="1130542"/>
                      <a:pt x="660310" y="1158369"/>
                    </a:cubicBezTo>
                    <a:cubicBezTo>
                      <a:pt x="660310" y="1186196"/>
                      <a:pt x="584013" y="1208666"/>
                      <a:pt x="489819" y="1208666"/>
                    </a:cubicBezTo>
                    <a:cubicBezTo>
                      <a:pt x="395756" y="1208666"/>
                      <a:pt x="319329" y="1186196"/>
                      <a:pt x="319329" y="1158369"/>
                    </a:cubicBezTo>
                    <a:cubicBezTo>
                      <a:pt x="319329" y="1130542"/>
                      <a:pt x="395625" y="1108072"/>
                      <a:pt x="489819" y="1108072"/>
                    </a:cubicBezTo>
                    <a:close/>
                    <a:moveTo>
                      <a:pt x="1903365" y="1108006"/>
                    </a:moveTo>
                    <a:cubicBezTo>
                      <a:pt x="1997558" y="1108006"/>
                      <a:pt x="2073856" y="1130607"/>
                      <a:pt x="2073856" y="1158303"/>
                    </a:cubicBezTo>
                    <a:cubicBezTo>
                      <a:pt x="2073856" y="1186130"/>
                      <a:pt x="1997558" y="1208600"/>
                      <a:pt x="1903365" y="1208600"/>
                    </a:cubicBezTo>
                    <a:cubicBezTo>
                      <a:pt x="1809171" y="1208600"/>
                      <a:pt x="1732875" y="1186130"/>
                      <a:pt x="1732875" y="1158303"/>
                    </a:cubicBezTo>
                    <a:cubicBezTo>
                      <a:pt x="1732875" y="1130476"/>
                      <a:pt x="1809171" y="1108006"/>
                      <a:pt x="1903365" y="1108006"/>
                    </a:cubicBezTo>
                    <a:close/>
                    <a:moveTo>
                      <a:pt x="1464468" y="1040987"/>
                    </a:moveTo>
                    <a:cubicBezTo>
                      <a:pt x="1454943" y="1040987"/>
                      <a:pt x="1447228" y="1048703"/>
                      <a:pt x="1447228" y="1058228"/>
                    </a:cubicBezTo>
                    <a:lnTo>
                      <a:pt x="1447228" y="1523048"/>
                    </a:lnTo>
                    <a:cubicBezTo>
                      <a:pt x="1447228" y="1532573"/>
                      <a:pt x="1454943" y="1540288"/>
                      <a:pt x="1464468" y="1540288"/>
                    </a:cubicBezTo>
                    <a:lnTo>
                      <a:pt x="2340578" y="1540288"/>
                    </a:lnTo>
                    <a:cubicBezTo>
                      <a:pt x="2350103" y="1540288"/>
                      <a:pt x="2357819" y="1532573"/>
                      <a:pt x="2357819" y="1523048"/>
                    </a:cubicBezTo>
                    <a:lnTo>
                      <a:pt x="2357819" y="1058228"/>
                    </a:lnTo>
                    <a:cubicBezTo>
                      <a:pt x="2357819" y="1048703"/>
                      <a:pt x="2350103" y="1040987"/>
                      <a:pt x="2340578" y="1040987"/>
                    </a:cubicBezTo>
                    <a:close/>
                    <a:moveTo>
                      <a:pt x="47149" y="1040987"/>
                    </a:moveTo>
                    <a:cubicBezTo>
                      <a:pt x="37624" y="1040987"/>
                      <a:pt x="29908" y="1048703"/>
                      <a:pt x="29908" y="1058228"/>
                    </a:cubicBezTo>
                    <a:lnTo>
                      <a:pt x="29908" y="1523048"/>
                    </a:lnTo>
                    <a:cubicBezTo>
                      <a:pt x="29908" y="1532573"/>
                      <a:pt x="37624" y="1540288"/>
                      <a:pt x="47149" y="1540288"/>
                    </a:cubicBezTo>
                    <a:lnTo>
                      <a:pt x="923258" y="1540288"/>
                    </a:lnTo>
                    <a:cubicBezTo>
                      <a:pt x="932783" y="1540288"/>
                      <a:pt x="940498" y="1532573"/>
                      <a:pt x="940498" y="1523048"/>
                    </a:cubicBezTo>
                    <a:lnTo>
                      <a:pt x="940498" y="1058228"/>
                    </a:lnTo>
                    <a:cubicBezTo>
                      <a:pt x="940498" y="1048703"/>
                      <a:pt x="932783" y="1040987"/>
                      <a:pt x="923258" y="1040987"/>
                    </a:cubicBezTo>
                    <a:close/>
                    <a:moveTo>
                      <a:pt x="1434465" y="1011079"/>
                    </a:moveTo>
                    <a:lnTo>
                      <a:pt x="2370486" y="1011079"/>
                    </a:lnTo>
                    <a:cubicBezTo>
                      <a:pt x="2380011" y="1011079"/>
                      <a:pt x="2387727" y="1018794"/>
                      <a:pt x="2387727" y="1028319"/>
                    </a:cubicBezTo>
                    <a:lnTo>
                      <a:pt x="2387727" y="1611154"/>
                    </a:lnTo>
                    <a:cubicBezTo>
                      <a:pt x="2387727" y="1620679"/>
                      <a:pt x="2380011" y="1628394"/>
                      <a:pt x="2370486" y="1628394"/>
                    </a:cubicBezTo>
                    <a:lnTo>
                      <a:pt x="2008060" y="1628394"/>
                    </a:lnTo>
                    <a:cubicBezTo>
                      <a:pt x="1998535" y="1628394"/>
                      <a:pt x="1990820" y="1636109"/>
                      <a:pt x="1990820" y="1645634"/>
                    </a:cubicBezTo>
                    <a:lnTo>
                      <a:pt x="1990820" y="1692751"/>
                    </a:lnTo>
                    <a:lnTo>
                      <a:pt x="2070544" y="1692751"/>
                    </a:lnTo>
                    <a:cubicBezTo>
                      <a:pt x="2091023" y="1692751"/>
                      <a:pt x="2107692" y="1709420"/>
                      <a:pt x="2107692" y="1729898"/>
                    </a:cubicBezTo>
                    <a:cubicBezTo>
                      <a:pt x="2107692" y="1750377"/>
                      <a:pt x="2091023" y="1767046"/>
                      <a:pt x="2070544" y="1767046"/>
                    </a:cubicBezTo>
                    <a:lnTo>
                      <a:pt x="1728216" y="1767046"/>
                    </a:lnTo>
                    <a:cubicBezTo>
                      <a:pt x="1707738" y="1767046"/>
                      <a:pt x="1691069" y="1750377"/>
                      <a:pt x="1691069" y="1729898"/>
                    </a:cubicBezTo>
                    <a:cubicBezTo>
                      <a:pt x="1691069" y="1709420"/>
                      <a:pt x="1707738" y="1692751"/>
                      <a:pt x="1728216" y="1692751"/>
                    </a:cubicBezTo>
                    <a:lnTo>
                      <a:pt x="1814131" y="1692751"/>
                    </a:lnTo>
                    <a:lnTo>
                      <a:pt x="1814131" y="1645634"/>
                    </a:lnTo>
                    <a:cubicBezTo>
                      <a:pt x="1814131" y="1636109"/>
                      <a:pt x="1806416" y="1628394"/>
                      <a:pt x="1796891" y="1628394"/>
                    </a:cubicBezTo>
                    <a:lnTo>
                      <a:pt x="1434465" y="1628394"/>
                    </a:lnTo>
                    <a:cubicBezTo>
                      <a:pt x="1424940" y="1628394"/>
                      <a:pt x="1417225" y="1620679"/>
                      <a:pt x="1417225" y="1611154"/>
                    </a:cubicBezTo>
                    <a:lnTo>
                      <a:pt x="1417225" y="1028319"/>
                    </a:lnTo>
                    <a:cubicBezTo>
                      <a:pt x="1417225" y="1018794"/>
                      <a:pt x="1424940" y="1011079"/>
                      <a:pt x="1434465" y="1011079"/>
                    </a:cubicBezTo>
                    <a:close/>
                    <a:moveTo>
                      <a:pt x="17240" y="1011079"/>
                    </a:moveTo>
                    <a:lnTo>
                      <a:pt x="953262" y="1011079"/>
                    </a:lnTo>
                    <a:cubicBezTo>
                      <a:pt x="962692" y="1011079"/>
                      <a:pt x="970502" y="1018794"/>
                      <a:pt x="970502" y="1028319"/>
                    </a:cubicBezTo>
                    <a:lnTo>
                      <a:pt x="970502" y="1611154"/>
                    </a:lnTo>
                    <a:cubicBezTo>
                      <a:pt x="970502" y="1620679"/>
                      <a:pt x="962787" y="1628394"/>
                      <a:pt x="953262" y="1628394"/>
                    </a:cubicBezTo>
                    <a:lnTo>
                      <a:pt x="590836" y="1628394"/>
                    </a:lnTo>
                    <a:cubicBezTo>
                      <a:pt x="581311" y="1628394"/>
                      <a:pt x="573596" y="1636109"/>
                      <a:pt x="573596" y="1645634"/>
                    </a:cubicBezTo>
                    <a:lnTo>
                      <a:pt x="573596" y="1692751"/>
                    </a:lnTo>
                    <a:lnTo>
                      <a:pt x="653224" y="1692751"/>
                    </a:lnTo>
                    <a:cubicBezTo>
                      <a:pt x="673703" y="1692751"/>
                      <a:pt x="690372" y="1709420"/>
                      <a:pt x="690372" y="1729898"/>
                    </a:cubicBezTo>
                    <a:cubicBezTo>
                      <a:pt x="690372" y="1750377"/>
                      <a:pt x="673703" y="1767046"/>
                      <a:pt x="653224" y="1767046"/>
                    </a:cubicBezTo>
                    <a:lnTo>
                      <a:pt x="310895" y="1767046"/>
                    </a:lnTo>
                    <a:cubicBezTo>
                      <a:pt x="290417" y="1767046"/>
                      <a:pt x="273748" y="1750377"/>
                      <a:pt x="273748" y="1729898"/>
                    </a:cubicBezTo>
                    <a:cubicBezTo>
                      <a:pt x="273843" y="1709420"/>
                      <a:pt x="290417" y="1692751"/>
                      <a:pt x="310895" y="1692751"/>
                    </a:cubicBezTo>
                    <a:lnTo>
                      <a:pt x="396907" y="1692751"/>
                    </a:lnTo>
                    <a:lnTo>
                      <a:pt x="396907" y="1645634"/>
                    </a:lnTo>
                    <a:cubicBezTo>
                      <a:pt x="396907" y="1636109"/>
                      <a:pt x="389192" y="1628394"/>
                      <a:pt x="379667" y="1628394"/>
                    </a:cubicBezTo>
                    <a:lnTo>
                      <a:pt x="17240" y="1628394"/>
                    </a:lnTo>
                    <a:cubicBezTo>
                      <a:pt x="7715" y="1628394"/>
                      <a:pt x="0" y="1620679"/>
                      <a:pt x="0" y="1611154"/>
                    </a:cubicBezTo>
                    <a:lnTo>
                      <a:pt x="0" y="1028319"/>
                    </a:lnTo>
                    <a:cubicBezTo>
                      <a:pt x="0" y="1018794"/>
                      <a:pt x="7715" y="1011079"/>
                      <a:pt x="17240" y="1011079"/>
                    </a:cubicBezTo>
                    <a:close/>
                    <a:moveTo>
                      <a:pt x="1733978" y="452593"/>
                    </a:moveTo>
                    <a:cubicBezTo>
                      <a:pt x="1737479" y="452629"/>
                      <a:pt x="1742455" y="452772"/>
                      <a:pt x="1748694" y="453200"/>
                    </a:cubicBezTo>
                    <a:cubicBezTo>
                      <a:pt x="1788413" y="455772"/>
                      <a:pt x="1880330" y="468726"/>
                      <a:pt x="1971007" y="534543"/>
                    </a:cubicBezTo>
                    <a:cubicBezTo>
                      <a:pt x="2056828" y="596551"/>
                      <a:pt x="2139695" y="706184"/>
                      <a:pt x="2174271" y="892207"/>
                    </a:cubicBezTo>
                    <a:lnTo>
                      <a:pt x="2215133" y="816769"/>
                    </a:lnTo>
                    <a:cubicBezTo>
                      <a:pt x="2220086" y="807625"/>
                      <a:pt x="2231516" y="804196"/>
                      <a:pt x="2240660" y="809149"/>
                    </a:cubicBezTo>
                    <a:lnTo>
                      <a:pt x="2247899" y="813054"/>
                    </a:lnTo>
                    <a:cubicBezTo>
                      <a:pt x="2257329" y="818103"/>
                      <a:pt x="2260663" y="829533"/>
                      <a:pt x="2255710" y="838677"/>
                    </a:cubicBezTo>
                    <a:lnTo>
                      <a:pt x="2187987" y="963645"/>
                    </a:lnTo>
                    <a:cubicBezTo>
                      <a:pt x="2183034" y="972693"/>
                      <a:pt x="2171699" y="976123"/>
                      <a:pt x="2162555" y="971265"/>
                    </a:cubicBezTo>
                    <a:lnTo>
                      <a:pt x="2033682" y="902780"/>
                    </a:lnTo>
                    <a:cubicBezTo>
                      <a:pt x="2024538" y="897922"/>
                      <a:pt x="2021014" y="886492"/>
                      <a:pt x="2025871" y="877348"/>
                    </a:cubicBezTo>
                    <a:lnTo>
                      <a:pt x="2029777" y="870014"/>
                    </a:lnTo>
                    <a:cubicBezTo>
                      <a:pt x="2034635" y="860870"/>
                      <a:pt x="2046064" y="857346"/>
                      <a:pt x="2055209" y="862203"/>
                    </a:cubicBezTo>
                    <a:lnTo>
                      <a:pt x="2129313" y="901637"/>
                    </a:lnTo>
                    <a:cubicBezTo>
                      <a:pt x="2096357" y="724567"/>
                      <a:pt x="2020442" y="627412"/>
                      <a:pt x="1944052" y="571691"/>
                    </a:cubicBezTo>
                    <a:cubicBezTo>
                      <a:pt x="1863280" y="512922"/>
                      <a:pt x="1780031" y="501111"/>
                      <a:pt x="1745741" y="499015"/>
                    </a:cubicBezTo>
                    <a:cubicBezTo>
                      <a:pt x="1737740" y="498539"/>
                      <a:pt x="1732406" y="498539"/>
                      <a:pt x="1730501" y="498539"/>
                    </a:cubicBezTo>
                    <a:cubicBezTo>
                      <a:pt x="1729930" y="498539"/>
                      <a:pt x="1729835" y="498539"/>
                      <a:pt x="1729835" y="498539"/>
                    </a:cubicBezTo>
                    <a:lnTo>
                      <a:pt x="1728120" y="452628"/>
                    </a:lnTo>
                    <a:cubicBezTo>
                      <a:pt x="1728454" y="452628"/>
                      <a:pt x="1730478" y="452557"/>
                      <a:pt x="1733978" y="452593"/>
                    </a:cubicBezTo>
                    <a:close/>
                    <a:moveTo>
                      <a:pt x="536364" y="439233"/>
                    </a:moveTo>
                    <a:cubicBezTo>
                      <a:pt x="540924" y="437697"/>
                      <a:pt x="546068" y="437911"/>
                      <a:pt x="550735" y="440245"/>
                    </a:cubicBezTo>
                    <a:lnTo>
                      <a:pt x="678180" y="503206"/>
                    </a:lnTo>
                    <a:cubicBezTo>
                      <a:pt x="687419" y="507778"/>
                      <a:pt x="691324" y="519017"/>
                      <a:pt x="686752" y="528257"/>
                    </a:cubicBezTo>
                    <a:lnTo>
                      <a:pt x="623220" y="659606"/>
                    </a:lnTo>
                    <a:cubicBezTo>
                      <a:pt x="618648" y="668941"/>
                      <a:pt x="607409" y="672846"/>
                      <a:pt x="598075" y="668369"/>
                    </a:cubicBezTo>
                    <a:lnTo>
                      <a:pt x="590645" y="664750"/>
                    </a:lnTo>
                    <a:cubicBezTo>
                      <a:pt x="581310" y="660178"/>
                      <a:pt x="577405" y="648938"/>
                      <a:pt x="581882" y="639604"/>
                    </a:cubicBezTo>
                    <a:lnTo>
                      <a:pt x="618458" y="564070"/>
                    </a:lnTo>
                    <a:cubicBezTo>
                      <a:pt x="442817" y="603599"/>
                      <a:pt x="348519" y="683133"/>
                      <a:pt x="295751" y="761619"/>
                    </a:cubicBezTo>
                    <a:cubicBezTo>
                      <a:pt x="240030" y="844582"/>
                      <a:pt x="231362" y="928211"/>
                      <a:pt x="230505" y="962501"/>
                    </a:cubicBezTo>
                    <a:cubicBezTo>
                      <a:pt x="230314" y="970502"/>
                      <a:pt x="230505" y="975836"/>
                      <a:pt x="230600" y="977741"/>
                    </a:cubicBezTo>
                    <a:cubicBezTo>
                      <a:pt x="230600" y="978313"/>
                      <a:pt x="230600" y="978408"/>
                      <a:pt x="230600" y="978408"/>
                    </a:cubicBezTo>
                    <a:lnTo>
                      <a:pt x="184785" y="981837"/>
                    </a:lnTo>
                    <a:cubicBezTo>
                      <a:pt x="184785" y="981170"/>
                      <a:pt x="184213" y="973836"/>
                      <a:pt x="184499" y="961263"/>
                    </a:cubicBezTo>
                    <a:cubicBezTo>
                      <a:pt x="185642" y="921544"/>
                      <a:pt x="195072" y="829151"/>
                      <a:pt x="257460" y="735997"/>
                    </a:cubicBezTo>
                    <a:cubicBezTo>
                      <a:pt x="316230" y="647891"/>
                      <a:pt x="422624" y="560927"/>
                      <a:pt x="607218" y="519398"/>
                    </a:cubicBezTo>
                    <a:lnTo>
                      <a:pt x="530351" y="481394"/>
                    </a:lnTo>
                    <a:cubicBezTo>
                      <a:pt x="521017" y="476821"/>
                      <a:pt x="517207" y="465487"/>
                      <a:pt x="521779" y="456152"/>
                    </a:cubicBezTo>
                    <a:lnTo>
                      <a:pt x="525494" y="448723"/>
                    </a:lnTo>
                    <a:cubicBezTo>
                      <a:pt x="527827" y="444055"/>
                      <a:pt x="531804" y="440769"/>
                      <a:pt x="536364" y="439233"/>
                    </a:cubicBezTo>
                    <a:close/>
                    <a:moveTo>
                      <a:pt x="1181877" y="423492"/>
                    </a:moveTo>
                    <a:cubicBezTo>
                      <a:pt x="1177174" y="423492"/>
                      <a:pt x="1172863" y="425975"/>
                      <a:pt x="1170511" y="430025"/>
                    </a:cubicBezTo>
                    <a:cubicBezTo>
                      <a:pt x="1168160" y="434074"/>
                      <a:pt x="1168160" y="439039"/>
                      <a:pt x="1170511" y="443089"/>
                    </a:cubicBezTo>
                    <a:cubicBezTo>
                      <a:pt x="1172863" y="447139"/>
                      <a:pt x="1177174" y="449621"/>
                      <a:pt x="1181877" y="449621"/>
                    </a:cubicBezTo>
                    <a:lnTo>
                      <a:pt x="1246416" y="449621"/>
                    </a:lnTo>
                    <a:cubicBezTo>
                      <a:pt x="1249944" y="449621"/>
                      <a:pt x="1253210" y="448315"/>
                      <a:pt x="1255692" y="445833"/>
                    </a:cubicBezTo>
                    <a:cubicBezTo>
                      <a:pt x="1258173" y="443350"/>
                      <a:pt x="1259611" y="440084"/>
                      <a:pt x="1259611" y="436557"/>
                    </a:cubicBezTo>
                    <a:cubicBezTo>
                      <a:pt x="1259611" y="433029"/>
                      <a:pt x="1258305" y="429763"/>
                      <a:pt x="1255822" y="427281"/>
                    </a:cubicBezTo>
                    <a:cubicBezTo>
                      <a:pt x="1253340" y="424930"/>
                      <a:pt x="1250074" y="423492"/>
                      <a:pt x="1246546" y="423492"/>
                    </a:cubicBezTo>
                    <a:close/>
                    <a:moveTo>
                      <a:pt x="1043787" y="366401"/>
                    </a:moveTo>
                    <a:cubicBezTo>
                      <a:pt x="1044833" y="367185"/>
                      <a:pt x="1045878" y="367969"/>
                      <a:pt x="1047053" y="368752"/>
                    </a:cubicBezTo>
                    <a:cubicBezTo>
                      <a:pt x="1051887" y="372019"/>
                      <a:pt x="1056852" y="374763"/>
                      <a:pt x="1062077" y="377245"/>
                    </a:cubicBezTo>
                    <a:cubicBezTo>
                      <a:pt x="1070046" y="380903"/>
                      <a:pt x="1078277" y="384039"/>
                      <a:pt x="1086769" y="386520"/>
                    </a:cubicBezTo>
                    <a:cubicBezTo>
                      <a:pt x="1087423" y="386782"/>
                      <a:pt x="1088076" y="386912"/>
                      <a:pt x="1088729" y="387174"/>
                    </a:cubicBezTo>
                    <a:cubicBezTo>
                      <a:pt x="1100487" y="390570"/>
                      <a:pt x="1112245" y="393313"/>
                      <a:pt x="1124264" y="395404"/>
                    </a:cubicBezTo>
                    <a:cubicBezTo>
                      <a:pt x="1154051" y="400369"/>
                      <a:pt x="1184098" y="402851"/>
                      <a:pt x="1214277" y="402720"/>
                    </a:cubicBezTo>
                    <a:cubicBezTo>
                      <a:pt x="1244456" y="402851"/>
                      <a:pt x="1274505" y="400369"/>
                      <a:pt x="1304290" y="395404"/>
                    </a:cubicBezTo>
                    <a:cubicBezTo>
                      <a:pt x="1316311" y="393313"/>
                      <a:pt x="1328198" y="390570"/>
                      <a:pt x="1339827" y="387174"/>
                    </a:cubicBezTo>
                    <a:cubicBezTo>
                      <a:pt x="1340480" y="386912"/>
                      <a:pt x="1341132" y="386782"/>
                      <a:pt x="1341785" y="386520"/>
                    </a:cubicBezTo>
                    <a:cubicBezTo>
                      <a:pt x="1350277" y="384039"/>
                      <a:pt x="1358508" y="380903"/>
                      <a:pt x="1366477" y="377245"/>
                    </a:cubicBezTo>
                    <a:cubicBezTo>
                      <a:pt x="1371704" y="374763"/>
                      <a:pt x="1376668" y="371888"/>
                      <a:pt x="1381501" y="368752"/>
                    </a:cubicBezTo>
                    <a:cubicBezTo>
                      <a:pt x="1382676" y="367969"/>
                      <a:pt x="1383722" y="367185"/>
                      <a:pt x="1384768" y="366401"/>
                    </a:cubicBezTo>
                    <a:lnTo>
                      <a:pt x="1384768" y="419965"/>
                    </a:lnTo>
                    <a:cubicBezTo>
                      <a:pt x="1384768" y="447793"/>
                      <a:pt x="1308471" y="470264"/>
                      <a:pt x="1214277" y="470264"/>
                    </a:cubicBezTo>
                    <a:cubicBezTo>
                      <a:pt x="1120083" y="470264"/>
                      <a:pt x="1043787" y="447793"/>
                      <a:pt x="1043787" y="419965"/>
                    </a:cubicBezTo>
                    <a:close/>
                    <a:moveTo>
                      <a:pt x="1181877" y="331911"/>
                    </a:moveTo>
                    <a:cubicBezTo>
                      <a:pt x="1177174" y="331911"/>
                      <a:pt x="1172863" y="334394"/>
                      <a:pt x="1170511" y="338443"/>
                    </a:cubicBezTo>
                    <a:cubicBezTo>
                      <a:pt x="1168160" y="342493"/>
                      <a:pt x="1168160" y="347458"/>
                      <a:pt x="1170511" y="351507"/>
                    </a:cubicBezTo>
                    <a:cubicBezTo>
                      <a:pt x="1172863" y="355557"/>
                      <a:pt x="1177174" y="358040"/>
                      <a:pt x="1181877" y="358040"/>
                    </a:cubicBezTo>
                    <a:lnTo>
                      <a:pt x="1246416" y="358040"/>
                    </a:lnTo>
                    <a:cubicBezTo>
                      <a:pt x="1249944" y="358040"/>
                      <a:pt x="1253210" y="356734"/>
                      <a:pt x="1255692" y="354252"/>
                    </a:cubicBezTo>
                    <a:cubicBezTo>
                      <a:pt x="1258173" y="351769"/>
                      <a:pt x="1259611" y="348503"/>
                      <a:pt x="1259611" y="344976"/>
                    </a:cubicBezTo>
                    <a:cubicBezTo>
                      <a:pt x="1259611" y="341448"/>
                      <a:pt x="1258305" y="338182"/>
                      <a:pt x="1255822" y="335700"/>
                    </a:cubicBezTo>
                    <a:cubicBezTo>
                      <a:pt x="1253340" y="333349"/>
                      <a:pt x="1250074" y="331911"/>
                      <a:pt x="1246546" y="331911"/>
                    </a:cubicBezTo>
                    <a:close/>
                    <a:moveTo>
                      <a:pt x="1043787" y="274820"/>
                    </a:moveTo>
                    <a:cubicBezTo>
                      <a:pt x="1044833" y="275604"/>
                      <a:pt x="1045878" y="276388"/>
                      <a:pt x="1047053" y="277171"/>
                    </a:cubicBezTo>
                    <a:cubicBezTo>
                      <a:pt x="1051887" y="280438"/>
                      <a:pt x="1056852" y="283182"/>
                      <a:pt x="1062077" y="285664"/>
                    </a:cubicBezTo>
                    <a:cubicBezTo>
                      <a:pt x="1070046" y="289322"/>
                      <a:pt x="1078277" y="292458"/>
                      <a:pt x="1086769" y="294939"/>
                    </a:cubicBezTo>
                    <a:cubicBezTo>
                      <a:pt x="1087423" y="295201"/>
                      <a:pt x="1088076" y="295331"/>
                      <a:pt x="1088729" y="295592"/>
                    </a:cubicBezTo>
                    <a:cubicBezTo>
                      <a:pt x="1100487" y="298989"/>
                      <a:pt x="1112245" y="301732"/>
                      <a:pt x="1124264" y="303823"/>
                    </a:cubicBezTo>
                    <a:cubicBezTo>
                      <a:pt x="1154051" y="308788"/>
                      <a:pt x="1184098" y="311269"/>
                      <a:pt x="1214277" y="311139"/>
                    </a:cubicBezTo>
                    <a:cubicBezTo>
                      <a:pt x="1244456" y="311269"/>
                      <a:pt x="1274505" y="308788"/>
                      <a:pt x="1304290" y="303823"/>
                    </a:cubicBezTo>
                    <a:cubicBezTo>
                      <a:pt x="1316311" y="301732"/>
                      <a:pt x="1328198" y="298989"/>
                      <a:pt x="1339827" y="295592"/>
                    </a:cubicBezTo>
                    <a:cubicBezTo>
                      <a:pt x="1340480" y="295331"/>
                      <a:pt x="1341132" y="295201"/>
                      <a:pt x="1341785" y="294939"/>
                    </a:cubicBezTo>
                    <a:cubicBezTo>
                      <a:pt x="1350277" y="292458"/>
                      <a:pt x="1358508" y="289322"/>
                      <a:pt x="1366477" y="285664"/>
                    </a:cubicBezTo>
                    <a:cubicBezTo>
                      <a:pt x="1371704" y="283182"/>
                      <a:pt x="1376668" y="280438"/>
                      <a:pt x="1381501" y="277171"/>
                    </a:cubicBezTo>
                    <a:cubicBezTo>
                      <a:pt x="1382676" y="276388"/>
                      <a:pt x="1383722" y="275604"/>
                      <a:pt x="1384768" y="274820"/>
                    </a:cubicBezTo>
                    <a:lnTo>
                      <a:pt x="1384768" y="328384"/>
                    </a:lnTo>
                    <a:cubicBezTo>
                      <a:pt x="1384768" y="356210"/>
                      <a:pt x="1308471" y="378681"/>
                      <a:pt x="1214277" y="378681"/>
                    </a:cubicBezTo>
                    <a:cubicBezTo>
                      <a:pt x="1120083" y="378681"/>
                      <a:pt x="1043787" y="356210"/>
                      <a:pt x="1043787" y="328384"/>
                    </a:cubicBezTo>
                    <a:close/>
                    <a:moveTo>
                      <a:pt x="1181877" y="240330"/>
                    </a:moveTo>
                    <a:cubicBezTo>
                      <a:pt x="1177174" y="240330"/>
                      <a:pt x="1172863" y="242813"/>
                      <a:pt x="1170511" y="246862"/>
                    </a:cubicBezTo>
                    <a:cubicBezTo>
                      <a:pt x="1168160" y="250912"/>
                      <a:pt x="1168160" y="255877"/>
                      <a:pt x="1170511" y="259926"/>
                    </a:cubicBezTo>
                    <a:cubicBezTo>
                      <a:pt x="1172863" y="263976"/>
                      <a:pt x="1177174" y="266459"/>
                      <a:pt x="1181877" y="266459"/>
                    </a:cubicBezTo>
                    <a:lnTo>
                      <a:pt x="1246416" y="266459"/>
                    </a:lnTo>
                    <a:cubicBezTo>
                      <a:pt x="1249944" y="266459"/>
                      <a:pt x="1253210" y="265152"/>
                      <a:pt x="1255692" y="262671"/>
                    </a:cubicBezTo>
                    <a:cubicBezTo>
                      <a:pt x="1258173" y="260318"/>
                      <a:pt x="1259611" y="256922"/>
                      <a:pt x="1259611" y="253395"/>
                    </a:cubicBezTo>
                    <a:cubicBezTo>
                      <a:pt x="1259611" y="249867"/>
                      <a:pt x="1258305" y="246601"/>
                      <a:pt x="1255822" y="244119"/>
                    </a:cubicBezTo>
                    <a:cubicBezTo>
                      <a:pt x="1253340" y="241768"/>
                      <a:pt x="1250074" y="240330"/>
                      <a:pt x="1246546" y="240330"/>
                    </a:cubicBezTo>
                    <a:close/>
                    <a:moveTo>
                      <a:pt x="1043787" y="183239"/>
                    </a:moveTo>
                    <a:cubicBezTo>
                      <a:pt x="1044833" y="184023"/>
                      <a:pt x="1045878" y="184807"/>
                      <a:pt x="1047053" y="185590"/>
                    </a:cubicBezTo>
                    <a:cubicBezTo>
                      <a:pt x="1051887" y="188856"/>
                      <a:pt x="1056852" y="191601"/>
                      <a:pt x="1062077" y="194083"/>
                    </a:cubicBezTo>
                    <a:cubicBezTo>
                      <a:pt x="1070046" y="197741"/>
                      <a:pt x="1078277" y="200875"/>
                      <a:pt x="1086769" y="203358"/>
                    </a:cubicBezTo>
                    <a:cubicBezTo>
                      <a:pt x="1087423" y="203620"/>
                      <a:pt x="1088076" y="203750"/>
                      <a:pt x="1088729" y="204011"/>
                    </a:cubicBezTo>
                    <a:cubicBezTo>
                      <a:pt x="1100487" y="207408"/>
                      <a:pt x="1112245" y="210151"/>
                      <a:pt x="1124264" y="212242"/>
                    </a:cubicBezTo>
                    <a:cubicBezTo>
                      <a:pt x="1154051" y="217207"/>
                      <a:pt x="1184098" y="219688"/>
                      <a:pt x="1214277" y="219558"/>
                    </a:cubicBezTo>
                    <a:cubicBezTo>
                      <a:pt x="1244456" y="219688"/>
                      <a:pt x="1274505" y="217207"/>
                      <a:pt x="1304290" y="212242"/>
                    </a:cubicBezTo>
                    <a:cubicBezTo>
                      <a:pt x="1316311" y="210151"/>
                      <a:pt x="1328198" y="207408"/>
                      <a:pt x="1339827" y="204011"/>
                    </a:cubicBezTo>
                    <a:cubicBezTo>
                      <a:pt x="1340480" y="203750"/>
                      <a:pt x="1341132" y="203620"/>
                      <a:pt x="1341785" y="203358"/>
                    </a:cubicBezTo>
                    <a:cubicBezTo>
                      <a:pt x="1350277" y="200875"/>
                      <a:pt x="1358508" y="197741"/>
                      <a:pt x="1366477" y="194083"/>
                    </a:cubicBezTo>
                    <a:cubicBezTo>
                      <a:pt x="1371704" y="191731"/>
                      <a:pt x="1376668" y="188856"/>
                      <a:pt x="1381501" y="185590"/>
                    </a:cubicBezTo>
                    <a:cubicBezTo>
                      <a:pt x="1382676" y="184807"/>
                      <a:pt x="1383722" y="184023"/>
                      <a:pt x="1384768" y="183239"/>
                    </a:cubicBezTo>
                    <a:lnTo>
                      <a:pt x="1384768" y="236803"/>
                    </a:lnTo>
                    <a:cubicBezTo>
                      <a:pt x="1384768" y="264629"/>
                      <a:pt x="1308471" y="287100"/>
                      <a:pt x="1214277" y="287100"/>
                    </a:cubicBezTo>
                    <a:cubicBezTo>
                      <a:pt x="1120083" y="287100"/>
                      <a:pt x="1043787" y="264629"/>
                      <a:pt x="1043787" y="236803"/>
                    </a:cubicBezTo>
                    <a:close/>
                    <a:moveTo>
                      <a:pt x="1214147" y="94924"/>
                    </a:moveTo>
                    <a:cubicBezTo>
                      <a:pt x="1308341" y="94924"/>
                      <a:pt x="1384638" y="117525"/>
                      <a:pt x="1384638" y="145222"/>
                    </a:cubicBezTo>
                    <a:cubicBezTo>
                      <a:pt x="1384638" y="173048"/>
                      <a:pt x="1308341" y="195519"/>
                      <a:pt x="1214147" y="195519"/>
                    </a:cubicBezTo>
                    <a:cubicBezTo>
                      <a:pt x="1120084" y="195519"/>
                      <a:pt x="1043657" y="173048"/>
                      <a:pt x="1043657" y="145222"/>
                    </a:cubicBezTo>
                    <a:cubicBezTo>
                      <a:pt x="1043657" y="117395"/>
                      <a:pt x="1119953" y="94924"/>
                      <a:pt x="1214147" y="94924"/>
                    </a:cubicBezTo>
                    <a:close/>
                    <a:moveTo>
                      <a:pt x="772573" y="30003"/>
                    </a:moveTo>
                    <a:cubicBezTo>
                      <a:pt x="763048" y="30003"/>
                      <a:pt x="755332" y="37719"/>
                      <a:pt x="755332" y="47244"/>
                    </a:cubicBezTo>
                    <a:lnTo>
                      <a:pt x="755332" y="512064"/>
                    </a:lnTo>
                    <a:cubicBezTo>
                      <a:pt x="755332" y="521589"/>
                      <a:pt x="763048" y="529304"/>
                      <a:pt x="772573" y="529304"/>
                    </a:cubicBezTo>
                    <a:lnTo>
                      <a:pt x="1648682" y="529304"/>
                    </a:lnTo>
                    <a:cubicBezTo>
                      <a:pt x="1658207" y="529304"/>
                      <a:pt x="1665922" y="521589"/>
                      <a:pt x="1665922" y="512064"/>
                    </a:cubicBezTo>
                    <a:lnTo>
                      <a:pt x="1665922" y="47244"/>
                    </a:lnTo>
                    <a:cubicBezTo>
                      <a:pt x="1665922" y="37719"/>
                      <a:pt x="1658207" y="30003"/>
                      <a:pt x="1648682" y="30003"/>
                    </a:cubicBezTo>
                    <a:close/>
                    <a:moveTo>
                      <a:pt x="742664" y="0"/>
                    </a:moveTo>
                    <a:lnTo>
                      <a:pt x="1678685" y="0"/>
                    </a:lnTo>
                    <a:cubicBezTo>
                      <a:pt x="1688116" y="0"/>
                      <a:pt x="1695831" y="7715"/>
                      <a:pt x="1695831" y="17240"/>
                    </a:cubicBezTo>
                    <a:lnTo>
                      <a:pt x="1695831" y="600075"/>
                    </a:lnTo>
                    <a:cubicBezTo>
                      <a:pt x="1695831" y="609600"/>
                      <a:pt x="1688116" y="617315"/>
                      <a:pt x="1678591" y="617315"/>
                    </a:cubicBezTo>
                    <a:lnTo>
                      <a:pt x="1316164" y="617315"/>
                    </a:lnTo>
                    <a:cubicBezTo>
                      <a:pt x="1306639" y="617315"/>
                      <a:pt x="1298924" y="625030"/>
                      <a:pt x="1298924" y="634555"/>
                    </a:cubicBezTo>
                    <a:lnTo>
                      <a:pt x="1298924" y="681768"/>
                    </a:lnTo>
                    <a:lnTo>
                      <a:pt x="1378648" y="681768"/>
                    </a:lnTo>
                    <a:cubicBezTo>
                      <a:pt x="1399127" y="681768"/>
                      <a:pt x="1415796" y="698437"/>
                      <a:pt x="1415796" y="718915"/>
                    </a:cubicBezTo>
                    <a:cubicBezTo>
                      <a:pt x="1415796" y="739394"/>
                      <a:pt x="1399127" y="756063"/>
                      <a:pt x="1378648" y="756063"/>
                    </a:cubicBezTo>
                    <a:lnTo>
                      <a:pt x="1036320" y="756063"/>
                    </a:lnTo>
                    <a:cubicBezTo>
                      <a:pt x="1015842" y="756063"/>
                      <a:pt x="999173" y="739394"/>
                      <a:pt x="999173" y="718915"/>
                    </a:cubicBezTo>
                    <a:cubicBezTo>
                      <a:pt x="999173" y="698341"/>
                      <a:pt x="1015842" y="681768"/>
                      <a:pt x="1036320" y="681768"/>
                    </a:cubicBezTo>
                    <a:lnTo>
                      <a:pt x="1122235" y="681768"/>
                    </a:lnTo>
                    <a:lnTo>
                      <a:pt x="1122235" y="634555"/>
                    </a:lnTo>
                    <a:cubicBezTo>
                      <a:pt x="1122235" y="625030"/>
                      <a:pt x="1114520" y="617315"/>
                      <a:pt x="1104995" y="617315"/>
                    </a:cubicBezTo>
                    <a:lnTo>
                      <a:pt x="742664" y="617315"/>
                    </a:lnTo>
                    <a:cubicBezTo>
                      <a:pt x="733139" y="617315"/>
                      <a:pt x="725424" y="609600"/>
                      <a:pt x="725424" y="600075"/>
                    </a:cubicBezTo>
                    <a:lnTo>
                      <a:pt x="725424" y="17240"/>
                    </a:lnTo>
                    <a:cubicBezTo>
                      <a:pt x="725424" y="7715"/>
                      <a:pt x="733139" y="0"/>
                      <a:pt x="742664"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6" name="Google Shape;266;p4"/>
            <p:cNvGrpSpPr/>
            <p:nvPr/>
          </p:nvGrpSpPr>
          <p:grpSpPr>
            <a:xfrm>
              <a:off x="8114892" y="2104531"/>
              <a:ext cx="3319200" cy="3341345"/>
              <a:chOff x="5168492" y="2104531"/>
              <a:chExt cx="3319200" cy="3341345"/>
            </a:xfrm>
          </p:grpSpPr>
          <p:sp>
            <p:nvSpPr>
              <p:cNvPr id="267" name="Google Shape;267;p4"/>
              <p:cNvSpPr/>
              <p:nvPr/>
            </p:nvSpPr>
            <p:spPr>
              <a:xfrm>
                <a:off x="5168492" y="2104531"/>
                <a:ext cx="3319200" cy="769500"/>
              </a:xfrm>
              <a:prstGeom prst="rect">
                <a:avLst/>
              </a:prstGeom>
              <a:noFill/>
              <a:ln>
                <a:noFill/>
              </a:ln>
            </p:spPr>
            <p:txBody>
              <a:bodyPr anchorCtr="0" anchor="ctr" bIns="45700" lIns="91425" spcFirstLastPara="1" rIns="91425" wrap="square" tIns="45700">
                <a:spAutoFit/>
              </a:bodyPr>
              <a:lstStyle/>
              <a:p>
                <a:pPr indent="0" lvl="0" marL="0" rtl="0" algn="ctr">
                  <a:spcBef>
                    <a:spcPts val="1400"/>
                  </a:spcBef>
                  <a:spcAft>
                    <a:spcPts val="0"/>
                  </a:spcAft>
                  <a:buClr>
                    <a:schemeClr val="dk1"/>
                  </a:buClr>
                  <a:buSzPts val="1100"/>
                  <a:buFont typeface="Arial"/>
                  <a:buNone/>
                </a:pPr>
                <a:r>
                  <a:rPr lang="en-US" sz="2000">
                    <a:solidFill>
                      <a:schemeClr val="dk1"/>
                    </a:solidFill>
                  </a:rPr>
                  <a:t>DeepAR algoritmo de AMAZON</a:t>
                </a:r>
                <a:endParaRPr sz="1700"/>
              </a:p>
            </p:txBody>
          </p:sp>
          <p:cxnSp>
            <p:nvCxnSpPr>
              <p:cNvPr id="268" name="Google Shape;268;p4"/>
              <p:cNvCxnSpPr/>
              <p:nvPr/>
            </p:nvCxnSpPr>
            <p:spPr>
              <a:xfrm>
                <a:off x="7598369" y="3176922"/>
                <a:ext cx="2" cy="2268404"/>
              </a:xfrm>
              <a:prstGeom prst="straightConnector1">
                <a:avLst/>
              </a:prstGeom>
              <a:noFill/>
              <a:ln cap="flat" cmpd="sng" w="9525">
                <a:solidFill>
                  <a:srgbClr val="D8D8D8"/>
                </a:solidFill>
                <a:prstDash val="solid"/>
                <a:miter lim="800000"/>
                <a:headEnd len="sm" w="sm" type="none"/>
                <a:tailEnd len="sm" w="sm" type="none"/>
              </a:ln>
            </p:spPr>
          </p:cxnSp>
          <p:sp>
            <p:nvSpPr>
              <p:cNvPr id="269" name="Google Shape;269;p4"/>
              <p:cNvSpPr/>
              <p:nvPr/>
            </p:nvSpPr>
            <p:spPr>
              <a:xfrm>
                <a:off x="7213418" y="5418289"/>
                <a:ext cx="769904" cy="27587"/>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0" name="Google Shape;270;p4"/>
              <p:cNvSpPr/>
              <p:nvPr/>
            </p:nvSpPr>
            <p:spPr>
              <a:xfrm>
                <a:off x="6946082" y="3176922"/>
                <a:ext cx="1304576" cy="32435"/>
              </a:xfrm>
              <a:prstGeom prst="roundRect">
                <a:avLst>
                  <a:gd fmla="val 17561"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1" name="Google Shape;271;p4"/>
              <p:cNvSpPr/>
              <p:nvPr/>
            </p:nvSpPr>
            <p:spPr>
              <a:xfrm rot="-5400000">
                <a:off x="7535514" y="3769056"/>
                <a:ext cx="125712" cy="113316"/>
              </a:xfrm>
              <a:prstGeom prst="chevron">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2" name="Google Shape;272;p4"/>
              <p:cNvSpPr/>
              <p:nvPr/>
            </p:nvSpPr>
            <p:spPr>
              <a:xfrm flipH="1">
                <a:off x="7569054" y="4024954"/>
                <a:ext cx="58633" cy="58101"/>
              </a:xfrm>
              <a:prstGeom prst="ellipse">
                <a:avLst/>
              </a:prstGeom>
              <a:solidFill>
                <a:schemeClr val="lt2"/>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3" name="Google Shape;273;p4"/>
              <p:cNvSpPr/>
              <p:nvPr/>
            </p:nvSpPr>
            <p:spPr>
              <a:xfrm>
                <a:off x="7086602" y="4227667"/>
                <a:ext cx="1023538" cy="1023536"/>
              </a:xfrm>
              <a:prstGeom prst="diamond">
                <a:avLst/>
              </a:prstGeom>
              <a:solidFill>
                <a:srgbClr val="D1EA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Google Shape;274;p4"/>
              <p:cNvSpPr/>
              <p:nvPr/>
            </p:nvSpPr>
            <p:spPr>
              <a:xfrm>
                <a:off x="7175422" y="4316487"/>
                <a:ext cx="845898" cy="845896"/>
              </a:xfrm>
              <a:prstGeom prst="diamond">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Google Shape;275;p4"/>
              <p:cNvSpPr/>
              <p:nvPr/>
            </p:nvSpPr>
            <p:spPr>
              <a:xfrm>
                <a:off x="7399475" y="4490776"/>
                <a:ext cx="397790" cy="497316"/>
              </a:xfrm>
              <a:custGeom>
                <a:rect b="b" l="l" r="r" t="t"/>
                <a:pathLst>
                  <a:path extrusionOk="0" h="2374477" w="1899284">
                    <a:moveTo>
                      <a:pt x="850582" y="1888808"/>
                    </a:moveTo>
                    <a:lnTo>
                      <a:pt x="1049654" y="1888808"/>
                    </a:lnTo>
                    <a:cubicBezTo>
                      <a:pt x="1029652" y="1923098"/>
                      <a:pt x="992504" y="1945958"/>
                      <a:pt x="949642" y="1945958"/>
                    </a:cubicBezTo>
                    <a:cubicBezTo>
                      <a:pt x="907732" y="1945958"/>
                      <a:pt x="870585" y="1923098"/>
                      <a:pt x="850582" y="1888808"/>
                    </a:cubicBezTo>
                    <a:close/>
                    <a:moveTo>
                      <a:pt x="764857" y="1793558"/>
                    </a:moveTo>
                    <a:lnTo>
                      <a:pt x="1135380" y="1793558"/>
                    </a:lnTo>
                    <a:cubicBezTo>
                      <a:pt x="1153478" y="1793558"/>
                      <a:pt x="1168717" y="1808798"/>
                      <a:pt x="1168717" y="1826895"/>
                    </a:cubicBezTo>
                    <a:cubicBezTo>
                      <a:pt x="1168717" y="1844993"/>
                      <a:pt x="1153478" y="1860233"/>
                      <a:pt x="1135380" y="1860233"/>
                    </a:cubicBezTo>
                    <a:lnTo>
                      <a:pt x="764857" y="1860233"/>
                    </a:lnTo>
                    <a:cubicBezTo>
                      <a:pt x="746760" y="1860233"/>
                      <a:pt x="731520" y="1844993"/>
                      <a:pt x="731520" y="1826895"/>
                    </a:cubicBezTo>
                    <a:cubicBezTo>
                      <a:pt x="731520" y="1808798"/>
                      <a:pt x="746760" y="1793558"/>
                      <a:pt x="764857" y="1793558"/>
                    </a:cubicBezTo>
                    <a:close/>
                    <a:moveTo>
                      <a:pt x="740092" y="1694498"/>
                    </a:moveTo>
                    <a:lnTo>
                      <a:pt x="1160145" y="1694498"/>
                    </a:lnTo>
                    <a:cubicBezTo>
                      <a:pt x="1178242" y="1694498"/>
                      <a:pt x="1193482" y="1709738"/>
                      <a:pt x="1194435" y="1727835"/>
                    </a:cubicBezTo>
                    <a:cubicBezTo>
                      <a:pt x="1194435" y="1745933"/>
                      <a:pt x="1179195" y="1761173"/>
                      <a:pt x="1161097" y="1761173"/>
                    </a:cubicBezTo>
                    <a:lnTo>
                      <a:pt x="740092" y="1761173"/>
                    </a:lnTo>
                    <a:cubicBezTo>
                      <a:pt x="721995" y="1761173"/>
                      <a:pt x="706755" y="1745933"/>
                      <a:pt x="706755" y="1727835"/>
                    </a:cubicBezTo>
                    <a:cubicBezTo>
                      <a:pt x="706755" y="1709738"/>
                      <a:pt x="721995" y="1694498"/>
                      <a:pt x="740092" y="1694498"/>
                    </a:cubicBezTo>
                    <a:close/>
                    <a:moveTo>
                      <a:pt x="740092" y="1595438"/>
                    </a:moveTo>
                    <a:lnTo>
                      <a:pt x="1160145" y="1595438"/>
                    </a:lnTo>
                    <a:cubicBezTo>
                      <a:pt x="1178242" y="1595438"/>
                      <a:pt x="1193482" y="1610678"/>
                      <a:pt x="1194435" y="1628775"/>
                    </a:cubicBezTo>
                    <a:cubicBezTo>
                      <a:pt x="1194435" y="1646873"/>
                      <a:pt x="1179195" y="1662113"/>
                      <a:pt x="1161097" y="1662113"/>
                    </a:cubicBezTo>
                    <a:lnTo>
                      <a:pt x="740092" y="1662113"/>
                    </a:lnTo>
                    <a:cubicBezTo>
                      <a:pt x="721995" y="1662113"/>
                      <a:pt x="706755" y="1646873"/>
                      <a:pt x="706755" y="1628775"/>
                    </a:cubicBezTo>
                    <a:cubicBezTo>
                      <a:pt x="706755" y="1610678"/>
                      <a:pt x="721995" y="1595438"/>
                      <a:pt x="740092" y="1595438"/>
                    </a:cubicBezTo>
                    <a:close/>
                    <a:moveTo>
                      <a:pt x="571500" y="1228726"/>
                    </a:moveTo>
                    <a:cubicBezTo>
                      <a:pt x="623887" y="1303021"/>
                      <a:pt x="651510" y="1389698"/>
                      <a:pt x="651510" y="1478281"/>
                    </a:cubicBezTo>
                    <a:cubicBezTo>
                      <a:pt x="651510" y="1503046"/>
                      <a:pt x="661035" y="1524953"/>
                      <a:pt x="678180" y="1542098"/>
                    </a:cubicBezTo>
                    <a:cubicBezTo>
                      <a:pt x="679132" y="1542098"/>
                      <a:pt x="680085" y="1543051"/>
                      <a:pt x="681037" y="1544003"/>
                    </a:cubicBezTo>
                    <a:cubicBezTo>
                      <a:pt x="641032" y="1598296"/>
                      <a:pt x="617220" y="1665923"/>
                      <a:pt x="617220" y="1738313"/>
                    </a:cubicBezTo>
                    <a:cubicBezTo>
                      <a:pt x="617220" y="1920241"/>
                      <a:pt x="765810" y="2068831"/>
                      <a:pt x="947737" y="2068831"/>
                    </a:cubicBezTo>
                    <a:cubicBezTo>
                      <a:pt x="1129665" y="2068831"/>
                      <a:pt x="1278255" y="1921193"/>
                      <a:pt x="1278255" y="1738313"/>
                    </a:cubicBezTo>
                    <a:cubicBezTo>
                      <a:pt x="1278255" y="1665923"/>
                      <a:pt x="1254442" y="1599248"/>
                      <a:pt x="1215390" y="1544956"/>
                    </a:cubicBezTo>
                    <a:cubicBezTo>
                      <a:pt x="1234440" y="1528763"/>
                      <a:pt x="1245870" y="1504951"/>
                      <a:pt x="1245870" y="1478281"/>
                    </a:cubicBezTo>
                    <a:cubicBezTo>
                      <a:pt x="1245870" y="1433513"/>
                      <a:pt x="1253490" y="1388746"/>
                      <a:pt x="1267778" y="1344931"/>
                    </a:cubicBezTo>
                    <a:cubicBezTo>
                      <a:pt x="1281112" y="1304926"/>
                      <a:pt x="1299210" y="1267778"/>
                      <a:pt x="1323022" y="1233488"/>
                    </a:cubicBezTo>
                    <a:cubicBezTo>
                      <a:pt x="1360170" y="1256348"/>
                      <a:pt x="1434465" y="1309688"/>
                      <a:pt x="1478280" y="1399223"/>
                    </a:cubicBezTo>
                    <a:lnTo>
                      <a:pt x="1395412" y="1535431"/>
                    </a:lnTo>
                    <a:cubicBezTo>
                      <a:pt x="1403985" y="1552576"/>
                      <a:pt x="1410653" y="1570673"/>
                      <a:pt x="1416367" y="1588771"/>
                    </a:cubicBezTo>
                    <a:cubicBezTo>
                      <a:pt x="1416367" y="1586866"/>
                      <a:pt x="1415415" y="1585913"/>
                      <a:pt x="1415415" y="1584008"/>
                    </a:cubicBezTo>
                    <a:lnTo>
                      <a:pt x="1564005" y="1622108"/>
                    </a:lnTo>
                    <a:cubicBezTo>
                      <a:pt x="1564005" y="1622108"/>
                      <a:pt x="1608773" y="1744028"/>
                      <a:pt x="1564005" y="1873568"/>
                    </a:cubicBezTo>
                    <a:lnTo>
                      <a:pt x="1409700" y="1910716"/>
                    </a:lnTo>
                    <a:cubicBezTo>
                      <a:pt x="1402080" y="1928813"/>
                      <a:pt x="1394460" y="1945958"/>
                      <a:pt x="1385887" y="1963103"/>
                    </a:cubicBezTo>
                    <a:cubicBezTo>
                      <a:pt x="1386840" y="1961198"/>
                      <a:pt x="1387792" y="1960246"/>
                      <a:pt x="1388745" y="1958341"/>
                    </a:cubicBezTo>
                    <a:lnTo>
                      <a:pt x="1466850" y="2090738"/>
                    </a:lnTo>
                    <a:cubicBezTo>
                      <a:pt x="1466850" y="2090738"/>
                      <a:pt x="1412557" y="2208848"/>
                      <a:pt x="1288732" y="2268856"/>
                    </a:cubicBezTo>
                    <a:lnTo>
                      <a:pt x="1152525" y="2185988"/>
                    </a:lnTo>
                    <a:cubicBezTo>
                      <a:pt x="1135380" y="2194561"/>
                      <a:pt x="1117282" y="2201228"/>
                      <a:pt x="1099185" y="2206943"/>
                    </a:cubicBezTo>
                    <a:cubicBezTo>
                      <a:pt x="1101090" y="2206943"/>
                      <a:pt x="1102042" y="2205991"/>
                      <a:pt x="1103947" y="2205991"/>
                    </a:cubicBezTo>
                    <a:lnTo>
                      <a:pt x="1065847" y="2354581"/>
                    </a:lnTo>
                    <a:cubicBezTo>
                      <a:pt x="1065847" y="2354581"/>
                      <a:pt x="943928" y="2399348"/>
                      <a:pt x="814387" y="2354581"/>
                    </a:cubicBezTo>
                    <a:lnTo>
                      <a:pt x="776287" y="2199323"/>
                    </a:lnTo>
                    <a:cubicBezTo>
                      <a:pt x="758190" y="2191703"/>
                      <a:pt x="741045" y="2184083"/>
                      <a:pt x="723900" y="2175511"/>
                    </a:cubicBezTo>
                    <a:cubicBezTo>
                      <a:pt x="725805" y="2176463"/>
                      <a:pt x="726757" y="2177416"/>
                      <a:pt x="728662" y="2178368"/>
                    </a:cubicBezTo>
                    <a:lnTo>
                      <a:pt x="596265" y="2256473"/>
                    </a:lnTo>
                    <a:cubicBezTo>
                      <a:pt x="596265" y="2256473"/>
                      <a:pt x="478155" y="2202181"/>
                      <a:pt x="418147" y="2078356"/>
                    </a:cubicBezTo>
                    <a:lnTo>
                      <a:pt x="501015" y="1942148"/>
                    </a:lnTo>
                    <a:cubicBezTo>
                      <a:pt x="492442" y="1925003"/>
                      <a:pt x="485775" y="1906906"/>
                      <a:pt x="480060" y="1888808"/>
                    </a:cubicBezTo>
                    <a:cubicBezTo>
                      <a:pt x="480060" y="1890713"/>
                      <a:pt x="481012" y="1891666"/>
                      <a:pt x="481012" y="1893571"/>
                    </a:cubicBezTo>
                    <a:lnTo>
                      <a:pt x="332422" y="1855471"/>
                    </a:lnTo>
                    <a:cubicBezTo>
                      <a:pt x="332422" y="1855471"/>
                      <a:pt x="287655" y="1733551"/>
                      <a:pt x="332422" y="1604011"/>
                    </a:cubicBezTo>
                    <a:lnTo>
                      <a:pt x="487680" y="1565911"/>
                    </a:lnTo>
                    <a:cubicBezTo>
                      <a:pt x="495300" y="1547813"/>
                      <a:pt x="502920" y="1530668"/>
                      <a:pt x="511492" y="1513523"/>
                    </a:cubicBezTo>
                    <a:cubicBezTo>
                      <a:pt x="510540" y="1515428"/>
                      <a:pt x="509587" y="1516381"/>
                      <a:pt x="508635" y="1518286"/>
                    </a:cubicBezTo>
                    <a:lnTo>
                      <a:pt x="430530" y="1385888"/>
                    </a:lnTo>
                    <a:cubicBezTo>
                      <a:pt x="430530" y="1385888"/>
                      <a:pt x="473392" y="1291591"/>
                      <a:pt x="571500" y="1228726"/>
                    </a:cubicBezTo>
                    <a:close/>
                    <a:moveTo>
                      <a:pt x="1534478" y="920116"/>
                    </a:moveTo>
                    <a:lnTo>
                      <a:pt x="1586865" y="920116"/>
                    </a:lnTo>
                    <a:cubicBezTo>
                      <a:pt x="1604962" y="920116"/>
                      <a:pt x="1616392" y="931546"/>
                      <a:pt x="1616392" y="949643"/>
                    </a:cubicBezTo>
                    <a:cubicBezTo>
                      <a:pt x="1616392" y="967741"/>
                      <a:pt x="1604010" y="979171"/>
                      <a:pt x="1586865" y="979171"/>
                    </a:cubicBezTo>
                    <a:lnTo>
                      <a:pt x="1534478" y="979171"/>
                    </a:lnTo>
                    <a:cubicBezTo>
                      <a:pt x="1516380" y="979171"/>
                      <a:pt x="1504950" y="967741"/>
                      <a:pt x="1504950" y="949643"/>
                    </a:cubicBezTo>
                    <a:cubicBezTo>
                      <a:pt x="1504950" y="931546"/>
                      <a:pt x="1520190" y="920116"/>
                      <a:pt x="1534478" y="920116"/>
                    </a:cubicBezTo>
                    <a:close/>
                    <a:moveTo>
                      <a:pt x="312419" y="920116"/>
                    </a:moveTo>
                    <a:lnTo>
                      <a:pt x="367664" y="920116"/>
                    </a:lnTo>
                    <a:cubicBezTo>
                      <a:pt x="385762" y="920116"/>
                      <a:pt x="397192" y="931546"/>
                      <a:pt x="397192" y="949643"/>
                    </a:cubicBezTo>
                    <a:cubicBezTo>
                      <a:pt x="397192" y="967741"/>
                      <a:pt x="381952" y="979171"/>
                      <a:pt x="367664" y="979171"/>
                    </a:cubicBezTo>
                    <a:lnTo>
                      <a:pt x="312419" y="979171"/>
                    </a:lnTo>
                    <a:cubicBezTo>
                      <a:pt x="294322" y="979171"/>
                      <a:pt x="282892" y="967741"/>
                      <a:pt x="282892" y="949643"/>
                    </a:cubicBezTo>
                    <a:cubicBezTo>
                      <a:pt x="282892" y="931546"/>
                      <a:pt x="295274" y="920116"/>
                      <a:pt x="312419" y="920116"/>
                    </a:cubicBezTo>
                    <a:close/>
                    <a:moveTo>
                      <a:pt x="1785461" y="836295"/>
                    </a:moveTo>
                    <a:cubicBezTo>
                      <a:pt x="1792842" y="836295"/>
                      <a:pt x="1800224" y="839153"/>
                      <a:pt x="1805939" y="844868"/>
                    </a:cubicBezTo>
                    <a:lnTo>
                      <a:pt x="1890712" y="929641"/>
                    </a:lnTo>
                    <a:cubicBezTo>
                      <a:pt x="1902142" y="941071"/>
                      <a:pt x="1902142" y="958216"/>
                      <a:pt x="1890712" y="971551"/>
                    </a:cubicBezTo>
                    <a:lnTo>
                      <a:pt x="1805939" y="1056323"/>
                    </a:lnTo>
                    <a:cubicBezTo>
                      <a:pt x="1794509" y="1067753"/>
                      <a:pt x="1776412" y="1067753"/>
                      <a:pt x="1764982" y="1056323"/>
                    </a:cubicBezTo>
                    <a:cubicBezTo>
                      <a:pt x="1753552" y="1044893"/>
                      <a:pt x="1753552" y="1026796"/>
                      <a:pt x="1764982" y="1015366"/>
                    </a:cubicBezTo>
                    <a:lnTo>
                      <a:pt x="1800224" y="980123"/>
                    </a:lnTo>
                    <a:lnTo>
                      <a:pt x="1674494" y="980123"/>
                    </a:lnTo>
                    <a:cubicBezTo>
                      <a:pt x="1656397" y="980123"/>
                      <a:pt x="1644967" y="968693"/>
                      <a:pt x="1644967" y="950596"/>
                    </a:cubicBezTo>
                    <a:cubicBezTo>
                      <a:pt x="1644967" y="932498"/>
                      <a:pt x="1660207" y="921068"/>
                      <a:pt x="1674494" y="921068"/>
                    </a:cubicBezTo>
                    <a:lnTo>
                      <a:pt x="1800224" y="921068"/>
                    </a:lnTo>
                    <a:lnTo>
                      <a:pt x="1764982" y="885826"/>
                    </a:lnTo>
                    <a:cubicBezTo>
                      <a:pt x="1753552" y="874396"/>
                      <a:pt x="1753552" y="856298"/>
                      <a:pt x="1764982" y="844868"/>
                    </a:cubicBezTo>
                    <a:cubicBezTo>
                      <a:pt x="1770697" y="839153"/>
                      <a:pt x="1778079" y="836295"/>
                      <a:pt x="1785461" y="836295"/>
                    </a:cubicBezTo>
                    <a:close/>
                    <a:moveTo>
                      <a:pt x="113823" y="835342"/>
                    </a:moveTo>
                    <a:cubicBezTo>
                      <a:pt x="121205" y="835342"/>
                      <a:pt x="128587" y="838200"/>
                      <a:pt x="134302" y="843915"/>
                    </a:cubicBezTo>
                    <a:cubicBezTo>
                      <a:pt x="145732" y="855345"/>
                      <a:pt x="145732" y="873443"/>
                      <a:pt x="134302" y="884873"/>
                    </a:cubicBezTo>
                    <a:lnTo>
                      <a:pt x="99060" y="920115"/>
                    </a:lnTo>
                    <a:lnTo>
                      <a:pt x="224790" y="920115"/>
                    </a:lnTo>
                    <a:cubicBezTo>
                      <a:pt x="239077" y="920115"/>
                      <a:pt x="254317" y="935355"/>
                      <a:pt x="254317" y="948690"/>
                    </a:cubicBezTo>
                    <a:cubicBezTo>
                      <a:pt x="254317" y="966788"/>
                      <a:pt x="239077" y="978218"/>
                      <a:pt x="224790" y="978218"/>
                    </a:cubicBezTo>
                    <a:lnTo>
                      <a:pt x="99060" y="978218"/>
                    </a:lnTo>
                    <a:lnTo>
                      <a:pt x="134302" y="1013460"/>
                    </a:lnTo>
                    <a:cubicBezTo>
                      <a:pt x="145732" y="1024890"/>
                      <a:pt x="145732" y="1042988"/>
                      <a:pt x="134302" y="1054418"/>
                    </a:cubicBezTo>
                    <a:cubicBezTo>
                      <a:pt x="122872" y="1065848"/>
                      <a:pt x="104775" y="1065848"/>
                      <a:pt x="93344" y="1054418"/>
                    </a:cubicBezTo>
                    <a:lnTo>
                      <a:pt x="8572" y="969645"/>
                    </a:lnTo>
                    <a:cubicBezTo>
                      <a:pt x="-2858" y="958215"/>
                      <a:pt x="-2858" y="940118"/>
                      <a:pt x="8572" y="928688"/>
                    </a:cubicBezTo>
                    <a:lnTo>
                      <a:pt x="93344" y="843915"/>
                    </a:lnTo>
                    <a:cubicBezTo>
                      <a:pt x="99059" y="838200"/>
                      <a:pt x="106441" y="835342"/>
                      <a:pt x="113823" y="835342"/>
                    </a:cubicBezTo>
                    <a:close/>
                    <a:moveTo>
                      <a:pt x="1081087" y="676276"/>
                    </a:moveTo>
                    <a:lnTo>
                      <a:pt x="804862" y="1085851"/>
                    </a:lnTo>
                    <a:lnTo>
                      <a:pt x="932497" y="1085851"/>
                    </a:lnTo>
                    <a:lnTo>
                      <a:pt x="818197" y="1426846"/>
                    </a:lnTo>
                    <a:lnTo>
                      <a:pt x="1094423" y="1017271"/>
                    </a:lnTo>
                    <a:lnTo>
                      <a:pt x="966787" y="1017271"/>
                    </a:lnTo>
                    <a:close/>
                    <a:moveTo>
                      <a:pt x="949642" y="514351"/>
                    </a:moveTo>
                    <a:cubicBezTo>
                      <a:pt x="1190625" y="514351"/>
                      <a:pt x="1384935" y="708661"/>
                      <a:pt x="1383030" y="949643"/>
                    </a:cubicBezTo>
                    <a:cubicBezTo>
                      <a:pt x="1383030" y="1044893"/>
                      <a:pt x="1352550" y="1132523"/>
                      <a:pt x="1301115" y="1203961"/>
                    </a:cubicBezTo>
                    <a:cubicBezTo>
                      <a:pt x="1272540" y="1243966"/>
                      <a:pt x="1249680" y="1287781"/>
                      <a:pt x="1234440" y="1334453"/>
                    </a:cubicBezTo>
                    <a:cubicBezTo>
                      <a:pt x="1219200" y="1380173"/>
                      <a:pt x="1211580" y="1428751"/>
                      <a:pt x="1211580" y="1478281"/>
                    </a:cubicBezTo>
                    <a:cubicBezTo>
                      <a:pt x="1211580" y="1508761"/>
                      <a:pt x="1186815" y="1533526"/>
                      <a:pt x="1156335" y="1533526"/>
                    </a:cubicBezTo>
                    <a:lnTo>
                      <a:pt x="741045" y="1533526"/>
                    </a:lnTo>
                    <a:cubicBezTo>
                      <a:pt x="725805" y="1533526"/>
                      <a:pt x="712470" y="1527811"/>
                      <a:pt x="701992" y="1517333"/>
                    </a:cubicBezTo>
                    <a:cubicBezTo>
                      <a:pt x="692467" y="1507808"/>
                      <a:pt x="685800" y="1493521"/>
                      <a:pt x="685800" y="1478281"/>
                    </a:cubicBezTo>
                    <a:cubicBezTo>
                      <a:pt x="685800" y="1380173"/>
                      <a:pt x="654367" y="1283971"/>
                      <a:pt x="596265" y="1203961"/>
                    </a:cubicBezTo>
                    <a:cubicBezTo>
                      <a:pt x="544830" y="1132523"/>
                      <a:pt x="514350" y="1044893"/>
                      <a:pt x="514350" y="949643"/>
                    </a:cubicBezTo>
                    <a:cubicBezTo>
                      <a:pt x="514350" y="709613"/>
                      <a:pt x="709612" y="514351"/>
                      <a:pt x="949642" y="514351"/>
                    </a:cubicBezTo>
                    <a:close/>
                    <a:moveTo>
                      <a:pt x="1399698" y="470535"/>
                    </a:moveTo>
                    <a:cubicBezTo>
                      <a:pt x="1407080" y="470535"/>
                      <a:pt x="1414462" y="473393"/>
                      <a:pt x="1420177" y="479108"/>
                    </a:cubicBezTo>
                    <a:cubicBezTo>
                      <a:pt x="1431606" y="490538"/>
                      <a:pt x="1431606" y="508636"/>
                      <a:pt x="1420177" y="520066"/>
                    </a:cubicBezTo>
                    <a:lnTo>
                      <a:pt x="1382077" y="558166"/>
                    </a:lnTo>
                    <a:cubicBezTo>
                      <a:pt x="1370647" y="569596"/>
                      <a:pt x="1352549" y="569596"/>
                      <a:pt x="1341119" y="558166"/>
                    </a:cubicBezTo>
                    <a:cubicBezTo>
                      <a:pt x="1329689" y="546736"/>
                      <a:pt x="1329689" y="528638"/>
                      <a:pt x="1341119" y="517208"/>
                    </a:cubicBezTo>
                    <a:lnTo>
                      <a:pt x="1379219" y="479108"/>
                    </a:lnTo>
                    <a:cubicBezTo>
                      <a:pt x="1384934" y="473393"/>
                      <a:pt x="1392316" y="470535"/>
                      <a:pt x="1399698" y="470535"/>
                    </a:cubicBezTo>
                    <a:close/>
                    <a:moveTo>
                      <a:pt x="499586" y="470535"/>
                    </a:moveTo>
                    <a:cubicBezTo>
                      <a:pt x="506968" y="470535"/>
                      <a:pt x="514350" y="473393"/>
                      <a:pt x="520065" y="479108"/>
                    </a:cubicBezTo>
                    <a:lnTo>
                      <a:pt x="558165" y="517208"/>
                    </a:lnTo>
                    <a:cubicBezTo>
                      <a:pt x="569594" y="528638"/>
                      <a:pt x="569594" y="546736"/>
                      <a:pt x="558165" y="558166"/>
                    </a:cubicBezTo>
                    <a:cubicBezTo>
                      <a:pt x="546735" y="569596"/>
                      <a:pt x="528637" y="569596"/>
                      <a:pt x="517207" y="558166"/>
                    </a:cubicBezTo>
                    <a:lnTo>
                      <a:pt x="479107" y="520066"/>
                    </a:lnTo>
                    <a:cubicBezTo>
                      <a:pt x="467677" y="508636"/>
                      <a:pt x="467677" y="490538"/>
                      <a:pt x="479107" y="479108"/>
                    </a:cubicBezTo>
                    <a:cubicBezTo>
                      <a:pt x="484822" y="473393"/>
                      <a:pt x="492204" y="470535"/>
                      <a:pt x="499586" y="470535"/>
                    </a:cubicBezTo>
                    <a:close/>
                    <a:moveTo>
                      <a:pt x="949642" y="283846"/>
                    </a:moveTo>
                    <a:cubicBezTo>
                      <a:pt x="963930" y="283846"/>
                      <a:pt x="979169" y="295276"/>
                      <a:pt x="979169" y="313373"/>
                    </a:cubicBezTo>
                    <a:lnTo>
                      <a:pt x="979169" y="368618"/>
                    </a:lnTo>
                    <a:cubicBezTo>
                      <a:pt x="979169" y="386716"/>
                      <a:pt x="963930" y="398146"/>
                      <a:pt x="949642" y="398146"/>
                    </a:cubicBezTo>
                    <a:cubicBezTo>
                      <a:pt x="931544" y="398146"/>
                      <a:pt x="920115" y="385763"/>
                      <a:pt x="920115" y="368618"/>
                    </a:cubicBezTo>
                    <a:lnTo>
                      <a:pt x="920115" y="313373"/>
                    </a:lnTo>
                    <a:cubicBezTo>
                      <a:pt x="920115" y="295276"/>
                      <a:pt x="932497" y="283846"/>
                      <a:pt x="949642" y="283846"/>
                    </a:cubicBezTo>
                    <a:close/>
                    <a:moveTo>
                      <a:pt x="298132" y="270511"/>
                    </a:moveTo>
                    <a:lnTo>
                      <a:pt x="418147" y="270511"/>
                    </a:lnTo>
                    <a:cubicBezTo>
                      <a:pt x="436245" y="270511"/>
                      <a:pt x="447675" y="282893"/>
                      <a:pt x="447675" y="300038"/>
                    </a:cubicBezTo>
                    <a:cubicBezTo>
                      <a:pt x="447675" y="318136"/>
                      <a:pt x="435292" y="329566"/>
                      <a:pt x="418147" y="329566"/>
                    </a:cubicBezTo>
                    <a:lnTo>
                      <a:pt x="368617" y="329566"/>
                    </a:lnTo>
                    <a:lnTo>
                      <a:pt x="456247" y="417196"/>
                    </a:lnTo>
                    <a:cubicBezTo>
                      <a:pt x="467677" y="428626"/>
                      <a:pt x="467677" y="446723"/>
                      <a:pt x="456247" y="458153"/>
                    </a:cubicBezTo>
                    <a:cubicBezTo>
                      <a:pt x="444817" y="469583"/>
                      <a:pt x="426720" y="469583"/>
                      <a:pt x="415290" y="458153"/>
                    </a:cubicBezTo>
                    <a:cubicBezTo>
                      <a:pt x="421005" y="463868"/>
                      <a:pt x="330517" y="373381"/>
                      <a:pt x="327660" y="370523"/>
                    </a:cubicBezTo>
                    <a:lnTo>
                      <a:pt x="327660" y="420053"/>
                    </a:lnTo>
                    <a:cubicBezTo>
                      <a:pt x="327660" y="438151"/>
                      <a:pt x="315277" y="449581"/>
                      <a:pt x="298132" y="449581"/>
                    </a:cubicBezTo>
                    <a:cubicBezTo>
                      <a:pt x="282892" y="449581"/>
                      <a:pt x="268605" y="435293"/>
                      <a:pt x="268605" y="420053"/>
                    </a:cubicBezTo>
                    <a:lnTo>
                      <a:pt x="268605" y="300038"/>
                    </a:lnTo>
                    <a:cubicBezTo>
                      <a:pt x="268605" y="281941"/>
                      <a:pt x="280987" y="270511"/>
                      <a:pt x="298132" y="270511"/>
                    </a:cubicBezTo>
                    <a:close/>
                    <a:moveTo>
                      <a:pt x="1481137" y="268606"/>
                    </a:moveTo>
                    <a:lnTo>
                      <a:pt x="1601153" y="268606"/>
                    </a:lnTo>
                    <a:cubicBezTo>
                      <a:pt x="1616392" y="268606"/>
                      <a:pt x="1630680" y="283846"/>
                      <a:pt x="1630680" y="298133"/>
                    </a:cubicBezTo>
                    <a:lnTo>
                      <a:pt x="1630680" y="418148"/>
                    </a:lnTo>
                    <a:cubicBezTo>
                      <a:pt x="1630680" y="436246"/>
                      <a:pt x="1619250" y="447676"/>
                      <a:pt x="1601153" y="447676"/>
                    </a:cubicBezTo>
                    <a:cubicBezTo>
                      <a:pt x="1583055" y="447676"/>
                      <a:pt x="1571625" y="435293"/>
                      <a:pt x="1571625" y="418148"/>
                    </a:cubicBezTo>
                    <a:lnTo>
                      <a:pt x="1571625" y="368618"/>
                    </a:lnTo>
                    <a:cubicBezTo>
                      <a:pt x="1571625" y="368618"/>
                      <a:pt x="1486853" y="453391"/>
                      <a:pt x="1483995" y="456248"/>
                    </a:cubicBezTo>
                    <a:cubicBezTo>
                      <a:pt x="1472565" y="467678"/>
                      <a:pt x="1454467" y="467678"/>
                      <a:pt x="1443037" y="456248"/>
                    </a:cubicBezTo>
                    <a:cubicBezTo>
                      <a:pt x="1431607" y="444818"/>
                      <a:pt x="1431607" y="426721"/>
                      <a:pt x="1443037" y="415291"/>
                    </a:cubicBezTo>
                    <a:cubicBezTo>
                      <a:pt x="1445895" y="409576"/>
                      <a:pt x="1527810" y="330518"/>
                      <a:pt x="1530667" y="327661"/>
                    </a:cubicBezTo>
                    <a:lnTo>
                      <a:pt x="1481137" y="327661"/>
                    </a:lnTo>
                    <a:cubicBezTo>
                      <a:pt x="1463040" y="327661"/>
                      <a:pt x="1451610" y="315278"/>
                      <a:pt x="1451610" y="298133"/>
                    </a:cubicBezTo>
                    <a:cubicBezTo>
                      <a:pt x="1451610" y="280036"/>
                      <a:pt x="1463992" y="268606"/>
                      <a:pt x="1481137" y="268606"/>
                    </a:cubicBezTo>
                    <a:close/>
                    <a:moveTo>
                      <a:pt x="950119" y="0"/>
                    </a:moveTo>
                    <a:cubicBezTo>
                      <a:pt x="957500" y="0"/>
                      <a:pt x="964882" y="2858"/>
                      <a:pt x="970597" y="8573"/>
                    </a:cubicBezTo>
                    <a:lnTo>
                      <a:pt x="1055370" y="93346"/>
                    </a:lnTo>
                    <a:cubicBezTo>
                      <a:pt x="1066800" y="104776"/>
                      <a:pt x="1066800" y="122873"/>
                      <a:pt x="1055370" y="134303"/>
                    </a:cubicBezTo>
                    <a:cubicBezTo>
                      <a:pt x="1043940" y="145733"/>
                      <a:pt x="1025842" y="145733"/>
                      <a:pt x="1014412" y="134303"/>
                    </a:cubicBezTo>
                    <a:lnTo>
                      <a:pt x="979170" y="99061"/>
                    </a:lnTo>
                    <a:lnTo>
                      <a:pt x="979170" y="224791"/>
                    </a:lnTo>
                    <a:cubicBezTo>
                      <a:pt x="979170" y="242888"/>
                      <a:pt x="963930" y="254318"/>
                      <a:pt x="949642" y="254318"/>
                    </a:cubicBezTo>
                    <a:cubicBezTo>
                      <a:pt x="931545" y="254318"/>
                      <a:pt x="920115" y="241936"/>
                      <a:pt x="920115" y="224791"/>
                    </a:cubicBezTo>
                    <a:lnTo>
                      <a:pt x="920115" y="99061"/>
                    </a:lnTo>
                    <a:lnTo>
                      <a:pt x="884872" y="134303"/>
                    </a:lnTo>
                    <a:cubicBezTo>
                      <a:pt x="873442" y="145733"/>
                      <a:pt x="856297" y="145733"/>
                      <a:pt x="844867" y="134303"/>
                    </a:cubicBezTo>
                    <a:cubicBezTo>
                      <a:pt x="833437" y="122873"/>
                      <a:pt x="833437" y="104776"/>
                      <a:pt x="844867" y="93346"/>
                    </a:cubicBezTo>
                    <a:lnTo>
                      <a:pt x="929640" y="8573"/>
                    </a:lnTo>
                    <a:cubicBezTo>
                      <a:pt x="935355" y="2858"/>
                      <a:pt x="942737" y="0"/>
                      <a:pt x="950119"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6" name="Google Shape;276;p4"/>
            <p:cNvSpPr/>
            <p:nvPr/>
          </p:nvSpPr>
          <p:spPr>
            <a:xfrm flipH="1">
              <a:off x="7510715" y="4024954"/>
              <a:ext cx="58633" cy="58101"/>
            </a:xfrm>
            <a:prstGeom prst="ellipse">
              <a:avLst/>
            </a:prstGeom>
            <a:solidFill>
              <a:schemeClr val="lt2"/>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277" name="Google Shape;277;p4"/>
          <p:cNvSpPr txBox="1"/>
          <p:nvPr/>
        </p:nvSpPr>
        <p:spPr>
          <a:xfrm>
            <a:off x="124673" y="6623803"/>
            <a:ext cx="11942654" cy="23083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0" i="0" lang="en-US" sz="900" u="none" cap="none" strike="noStrike">
                <a:solidFill>
                  <a:srgbClr val="7F7F7F"/>
                </a:solidFill>
                <a:latin typeface="Arial"/>
                <a:ea typeface="Arial"/>
                <a:cs typeface="Arial"/>
                <a:sym typeface="Arial"/>
              </a:rPr>
              <a:t>This slide is 100% editable. Adapt it to your needs and capture your audience's attention.</a:t>
            </a:r>
            <a:endParaRPr sz="900">
              <a:solidFill>
                <a:srgbClr val="7F7F7F"/>
              </a:solidFill>
              <a:latin typeface="Arial"/>
              <a:ea typeface="Arial"/>
              <a:cs typeface="Arial"/>
              <a:sym typeface="Arial"/>
            </a:endParaRPr>
          </a:p>
        </p:txBody>
      </p:sp>
      <p:pic>
        <p:nvPicPr>
          <p:cNvPr id="278" name="Google Shape;278;p4"/>
          <p:cNvPicPr preferRelativeResize="0"/>
          <p:nvPr>
            <p:ph idx="2" type="pic"/>
          </p:nvPr>
        </p:nvPicPr>
        <p:blipFill rotWithShape="1">
          <a:blip r:embed="rId3">
            <a:alphaModFix/>
          </a:blip>
          <a:srcRect b="0" l="16647" r="16654" t="0"/>
          <a:stretch/>
        </p:blipFill>
        <p:spPr>
          <a:xfrm>
            <a:off x="747357" y="2683772"/>
            <a:ext cx="3319200" cy="3319200"/>
          </a:xfrm>
          <a:prstGeom prst="round2DiagRect">
            <a:avLst>
              <a:gd fmla="val 16667" name="adj1"/>
              <a:gd fmla="val 0" name="adj2"/>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
          <p:cNvSpPr txBox="1"/>
          <p:nvPr>
            <p:ph type="title"/>
          </p:nvPr>
        </p:nvSpPr>
        <p:spPr>
          <a:xfrm>
            <a:off x="190500" y="190501"/>
            <a:ext cx="118110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262626"/>
              </a:buClr>
              <a:buSzPts val="3200"/>
              <a:buFont typeface="Arial"/>
              <a:buNone/>
            </a:pPr>
            <a:r>
              <a:rPr lang="en-US"/>
              <a:t>Preprocesamiento de datos -</a:t>
            </a:r>
            <a:r>
              <a:rPr lang="en-US"/>
              <a:t>Separación</a:t>
            </a:r>
            <a:r>
              <a:rPr lang="en-US"/>
              <a:t> en Train, Val &amp; Test</a:t>
            </a:r>
            <a:endParaRPr/>
          </a:p>
        </p:txBody>
      </p:sp>
      <p:sp>
        <p:nvSpPr>
          <p:cNvPr id="284" name="Google Shape;284;p5"/>
          <p:cNvSpPr/>
          <p:nvPr/>
        </p:nvSpPr>
        <p:spPr>
          <a:xfrm flipH="1">
            <a:off x="-205146" y="4776699"/>
            <a:ext cx="2031978" cy="2031976"/>
          </a:xfrm>
          <a:prstGeom prst="donut">
            <a:avLst>
              <a:gd fmla="val 17885" name="adj"/>
            </a:avLst>
          </a:prstGeom>
          <a:solidFill>
            <a:schemeClr val="accent2">
              <a:alpha val="219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285" name="Google Shape;285;p5"/>
          <p:cNvGrpSpPr/>
          <p:nvPr/>
        </p:nvGrpSpPr>
        <p:grpSpPr>
          <a:xfrm>
            <a:off x="5002923" y="1574392"/>
            <a:ext cx="6630791" cy="4293885"/>
            <a:chOff x="4634217" y="1574392"/>
            <a:chExt cx="6630791" cy="4293885"/>
          </a:xfrm>
        </p:grpSpPr>
        <p:grpSp>
          <p:nvGrpSpPr>
            <p:cNvPr id="286" name="Google Shape;286;p5"/>
            <p:cNvGrpSpPr/>
            <p:nvPr/>
          </p:nvGrpSpPr>
          <p:grpSpPr>
            <a:xfrm>
              <a:off x="4634217" y="1574392"/>
              <a:ext cx="3259965" cy="1482681"/>
              <a:chOff x="4223138" y="1574392"/>
              <a:chExt cx="3259965" cy="1482681"/>
            </a:xfrm>
          </p:grpSpPr>
          <p:grpSp>
            <p:nvGrpSpPr>
              <p:cNvPr id="287" name="Google Shape;287;p5"/>
              <p:cNvGrpSpPr/>
              <p:nvPr/>
            </p:nvGrpSpPr>
            <p:grpSpPr>
              <a:xfrm>
                <a:off x="4223138" y="1574392"/>
                <a:ext cx="3259965" cy="1482681"/>
                <a:chOff x="3431923" y="1616311"/>
                <a:chExt cx="3632281" cy="1652017"/>
              </a:xfrm>
            </p:grpSpPr>
            <p:grpSp>
              <p:nvGrpSpPr>
                <p:cNvPr id="288" name="Google Shape;288;p5"/>
                <p:cNvGrpSpPr/>
                <p:nvPr/>
              </p:nvGrpSpPr>
              <p:grpSpPr>
                <a:xfrm>
                  <a:off x="3876675" y="1744657"/>
                  <a:ext cx="3187529" cy="1523671"/>
                  <a:chOff x="3695700" y="1823168"/>
                  <a:chExt cx="3187529" cy="1523671"/>
                </a:xfrm>
              </p:grpSpPr>
              <p:grpSp>
                <p:nvGrpSpPr>
                  <p:cNvPr id="289" name="Google Shape;289;p5"/>
                  <p:cNvGrpSpPr/>
                  <p:nvPr/>
                </p:nvGrpSpPr>
                <p:grpSpPr>
                  <a:xfrm>
                    <a:off x="3695700" y="1827266"/>
                    <a:ext cx="3187529" cy="1519573"/>
                    <a:chOff x="3695700" y="1827266"/>
                    <a:chExt cx="3187529" cy="1519573"/>
                  </a:xfrm>
                </p:grpSpPr>
                <p:grpSp>
                  <p:nvGrpSpPr>
                    <p:cNvPr id="290" name="Google Shape;290;p5"/>
                    <p:cNvGrpSpPr/>
                    <p:nvPr/>
                  </p:nvGrpSpPr>
                  <p:grpSpPr>
                    <a:xfrm>
                      <a:off x="3779860" y="2080411"/>
                      <a:ext cx="3103369" cy="1266428"/>
                      <a:chOff x="288505" y="2359432"/>
                      <a:chExt cx="2277447" cy="3204066"/>
                    </a:xfrm>
                  </p:grpSpPr>
                  <p:sp>
                    <p:nvSpPr>
                      <p:cNvPr id="291" name="Google Shape;291;p5"/>
                      <p:cNvSpPr/>
                      <p:nvPr/>
                    </p:nvSpPr>
                    <p:spPr>
                      <a:xfrm>
                        <a:off x="588481" y="2359432"/>
                        <a:ext cx="1977471" cy="320406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2" name="Google Shape;292;p5"/>
                      <p:cNvSpPr/>
                      <p:nvPr/>
                    </p:nvSpPr>
                    <p:spPr>
                      <a:xfrm flipH="1" rot="10800000">
                        <a:off x="288505" y="2359438"/>
                        <a:ext cx="2089806" cy="3199167"/>
                      </a:xfrm>
                      <a:custGeom>
                        <a:rect b="b" l="l" r="r" t="t"/>
                        <a:pathLst>
                          <a:path extrusionOk="0" h="2628253" w="2637670">
                            <a:moveTo>
                              <a:pt x="1389371" y="2218"/>
                            </a:moveTo>
                            <a:lnTo>
                              <a:pt x="2637670" y="0"/>
                            </a:lnTo>
                            <a:lnTo>
                              <a:pt x="2637670" y="2628253"/>
                            </a:lnTo>
                            <a:lnTo>
                              <a:pt x="0" y="2628253"/>
                            </a:lnTo>
                            <a:cubicBezTo>
                              <a:pt x="220" y="2078446"/>
                              <a:pt x="439" y="1537692"/>
                              <a:pt x="659" y="987885"/>
                            </a:cubicBezTo>
                          </a:path>
                        </a:pathLst>
                      </a:cu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grpSp>
                <p:sp>
                  <p:nvSpPr>
                    <p:cNvPr id="293" name="Google Shape;293;p5"/>
                    <p:cNvSpPr/>
                    <p:nvPr/>
                  </p:nvSpPr>
                  <p:spPr>
                    <a:xfrm>
                      <a:off x="3695700" y="1827266"/>
                      <a:ext cx="2655490" cy="506289"/>
                    </a:xfrm>
                    <a:prstGeom prst="homePlate">
                      <a:avLst>
                        <a:gd fmla="val 29397" name="adj"/>
                      </a:avLst>
                    </a:prstGeom>
                    <a:solidFill>
                      <a:schemeClr val="lt2"/>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FFFFFF"/>
                        </a:solidFill>
                        <a:latin typeface="Century Gothic"/>
                        <a:ea typeface="Century Gothic"/>
                        <a:cs typeface="Century Gothic"/>
                        <a:sym typeface="Century Gothic"/>
                      </a:endParaRPr>
                    </a:p>
                  </p:txBody>
                </p:sp>
              </p:grpSp>
              <p:grpSp>
                <p:nvGrpSpPr>
                  <p:cNvPr id="294" name="Google Shape;294;p5"/>
                  <p:cNvGrpSpPr/>
                  <p:nvPr/>
                </p:nvGrpSpPr>
                <p:grpSpPr>
                  <a:xfrm>
                    <a:off x="3937161" y="1823168"/>
                    <a:ext cx="2348400" cy="904941"/>
                    <a:chOff x="3937161" y="1823168"/>
                    <a:chExt cx="2348400" cy="904941"/>
                  </a:xfrm>
                </p:grpSpPr>
                <p:sp>
                  <p:nvSpPr>
                    <p:cNvPr id="295" name="Google Shape;295;p5"/>
                    <p:cNvSpPr txBox="1"/>
                    <p:nvPr/>
                  </p:nvSpPr>
                  <p:spPr>
                    <a:xfrm>
                      <a:off x="3937161" y="1823168"/>
                      <a:ext cx="2348400" cy="5145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rgbClr val="0C0C0C"/>
                          </a:solidFill>
                        </a:rPr>
                        <a:t>Data frame para aplicar LSTM</a:t>
                      </a:r>
                      <a:endParaRPr b="1" sz="1200">
                        <a:solidFill>
                          <a:srgbClr val="0C0C0C"/>
                        </a:solidFill>
                        <a:latin typeface="Arial"/>
                        <a:ea typeface="Arial"/>
                        <a:cs typeface="Arial"/>
                        <a:sym typeface="Arial"/>
                      </a:endParaRPr>
                    </a:p>
                  </p:txBody>
                </p:sp>
                <p:sp>
                  <p:nvSpPr>
                    <p:cNvPr id="296" name="Google Shape;296;p5"/>
                    <p:cNvSpPr txBox="1"/>
                    <p:nvPr/>
                  </p:nvSpPr>
                  <p:spPr>
                    <a:xfrm>
                      <a:off x="3964765" y="2436509"/>
                      <a:ext cx="2034000" cy="2916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100">
                        <a:solidFill>
                          <a:srgbClr val="3F3F3F"/>
                        </a:solidFill>
                        <a:latin typeface="Arial"/>
                        <a:ea typeface="Arial"/>
                        <a:cs typeface="Arial"/>
                        <a:sym typeface="Arial"/>
                      </a:endParaRPr>
                    </a:p>
                  </p:txBody>
                </p:sp>
              </p:grpSp>
            </p:grpSp>
            <p:grpSp>
              <p:nvGrpSpPr>
                <p:cNvPr id="297" name="Google Shape;297;p5"/>
                <p:cNvGrpSpPr/>
                <p:nvPr/>
              </p:nvGrpSpPr>
              <p:grpSpPr>
                <a:xfrm>
                  <a:off x="3431923" y="1616311"/>
                  <a:ext cx="697774" cy="697771"/>
                  <a:chOff x="2403123" y="1630900"/>
                  <a:chExt cx="697774" cy="697771"/>
                </a:xfrm>
              </p:grpSpPr>
              <p:grpSp>
                <p:nvGrpSpPr>
                  <p:cNvPr id="298" name="Google Shape;298;p5"/>
                  <p:cNvGrpSpPr/>
                  <p:nvPr/>
                </p:nvGrpSpPr>
                <p:grpSpPr>
                  <a:xfrm>
                    <a:off x="2403123" y="1630900"/>
                    <a:ext cx="697774" cy="697771"/>
                    <a:chOff x="1075570" y="1561166"/>
                    <a:chExt cx="697774" cy="697771"/>
                  </a:xfrm>
                </p:grpSpPr>
                <p:sp>
                  <p:nvSpPr>
                    <p:cNvPr id="299" name="Google Shape;299;p5"/>
                    <p:cNvSpPr/>
                    <p:nvPr/>
                  </p:nvSpPr>
                  <p:spPr>
                    <a:xfrm>
                      <a:off x="1075570" y="1561166"/>
                      <a:ext cx="697774" cy="697771"/>
                    </a:xfrm>
                    <a:prstGeom prst="roundRect">
                      <a:avLst>
                        <a:gd fmla="val 16667" name="adj"/>
                      </a:avLst>
                    </a:prstGeom>
                    <a:solidFill>
                      <a:schemeClr val="lt2"/>
                    </a:solid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300" name="Google Shape;300;p5"/>
                    <p:cNvSpPr/>
                    <p:nvPr/>
                  </p:nvSpPr>
                  <p:spPr>
                    <a:xfrm>
                      <a:off x="1133434" y="1625571"/>
                      <a:ext cx="576674" cy="576671"/>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grpSp>
              <p:sp>
                <p:nvSpPr>
                  <p:cNvPr id="301" name="Google Shape;301;p5"/>
                  <p:cNvSpPr/>
                  <p:nvPr/>
                </p:nvSpPr>
                <p:spPr>
                  <a:xfrm flipH="1">
                    <a:off x="2556374" y="1786663"/>
                    <a:ext cx="388587" cy="387414"/>
                  </a:xfrm>
                  <a:custGeom>
                    <a:rect b="b" l="l" r="r" t="t"/>
                    <a:pathLst>
                      <a:path extrusionOk="0" h="2400490" w="2407730">
                        <a:moveTo>
                          <a:pt x="1102234" y="1387318"/>
                        </a:moveTo>
                        <a:lnTo>
                          <a:pt x="1319880" y="1387318"/>
                        </a:lnTo>
                        <a:cubicBezTo>
                          <a:pt x="1460481" y="1387318"/>
                          <a:pt x="1586643" y="1468850"/>
                          <a:pt x="1646615" y="1592158"/>
                        </a:cubicBezTo>
                        <a:lnTo>
                          <a:pt x="1667903" y="1646903"/>
                        </a:lnTo>
                        <a:lnTo>
                          <a:pt x="1665892" y="1649340"/>
                        </a:lnTo>
                        <a:lnTo>
                          <a:pt x="1584710" y="1718533"/>
                        </a:lnTo>
                        <a:lnTo>
                          <a:pt x="1568464" y="1731937"/>
                        </a:lnTo>
                        <a:lnTo>
                          <a:pt x="1463295" y="1790093"/>
                        </a:lnTo>
                        <a:lnTo>
                          <a:pt x="1459064" y="1792389"/>
                        </a:lnTo>
                        <a:lnTo>
                          <a:pt x="1338703" y="1829919"/>
                        </a:lnTo>
                        <a:cubicBezTo>
                          <a:pt x="1297182" y="1838380"/>
                          <a:pt x="1254468" y="1842708"/>
                          <a:pt x="1211010" y="1842708"/>
                        </a:cubicBezTo>
                        <a:cubicBezTo>
                          <a:pt x="1037178" y="1842708"/>
                          <a:pt x="875253" y="1773462"/>
                          <a:pt x="753905" y="1647446"/>
                        </a:cubicBezTo>
                        <a:cubicBezTo>
                          <a:pt x="799625" y="1493808"/>
                          <a:pt x="941547" y="1387318"/>
                          <a:pt x="1102234" y="1387318"/>
                        </a:cubicBezTo>
                        <a:close/>
                        <a:moveTo>
                          <a:pt x="1211010" y="734283"/>
                        </a:moveTo>
                        <a:cubicBezTo>
                          <a:pt x="1351599" y="734283"/>
                          <a:pt x="1465899" y="848679"/>
                          <a:pt x="1465899" y="989173"/>
                        </a:cubicBezTo>
                        <a:cubicBezTo>
                          <a:pt x="1465899" y="1129666"/>
                          <a:pt x="1351504" y="1244061"/>
                          <a:pt x="1211010" y="1244061"/>
                        </a:cubicBezTo>
                        <a:cubicBezTo>
                          <a:pt x="1070516" y="1244061"/>
                          <a:pt x="956121" y="1129666"/>
                          <a:pt x="956121" y="989173"/>
                        </a:cubicBezTo>
                        <a:cubicBezTo>
                          <a:pt x="956121" y="848679"/>
                          <a:pt x="1070421" y="734283"/>
                          <a:pt x="1211010" y="734283"/>
                        </a:cubicBezTo>
                        <a:close/>
                        <a:moveTo>
                          <a:pt x="1211010" y="700089"/>
                        </a:moveTo>
                        <a:cubicBezTo>
                          <a:pt x="1051561" y="700089"/>
                          <a:pt x="921831" y="829819"/>
                          <a:pt x="921831" y="989268"/>
                        </a:cubicBezTo>
                        <a:cubicBezTo>
                          <a:pt x="921831" y="1148716"/>
                          <a:pt x="1051561" y="1278447"/>
                          <a:pt x="1211010" y="1278447"/>
                        </a:cubicBezTo>
                        <a:cubicBezTo>
                          <a:pt x="1370458" y="1278447"/>
                          <a:pt x="1500189" y="1148716"/>
                          <a:pt x="1500189" y="989268"/>
                        </a:cubicBezTo>
                        <a:cubicBezTo>
                          <a:pt x="1500189" y="829819"/>
                          <a:pt x="1370458" y="700089"/>
                          <a:pt x="1211010" y="700089"/>
                        </a:cubicBezTo>
                        <a:close/>
                        <a:moveTo>
                          <a:pt x="1203866" y="554641"/>
                        </a:moveTo>
                        <a:cubicBezTo>
                          <a:pt x="1560265" y="554641"/>
                          <a:pt x="1849184" y="843560"/>
                          <a:pt x="1849184" y="1199959"/>
                        </a:cubicBezTo>
                        <a:cubicBezTo>
                          <a:pt x="1849184" y="1333609"/>
                          <a:pt x="1808555" y="1457770"/>
                          <a:pt x="1738974" y="1560763"/>
                        </a:cubicBezTo>
                        <a:lnTo>
                          <a:pt x="1692709" y="1616837"/>
                        </a:lnTo>
                        <a:lnTo>
                          <a:pt x="1681264" y="1585147"/>
                        </a:lnTo>
                        <a:cubicBezTo>
                          <a:pt x="1617272" y="1445695"/>
                          <a:pt x="1476817" y="1352933"/>
                          <a:pt x="1319880" y="1352933"/>
                        </a:cubicBezTo>
                        <a:lnTo>
                          <a:pt x="1102234" y="1352933"/>
                        </a:lnTo>
                        <a:cubicBezTo>
                          <a:pt x="945382" y="1352933"/>
                          <a:pt x="804864" y="1445695"/>
                          <a:pt x="740854" y="1585147"/>
                        </a:cubicBezTo>
                        <a:lnTo>
                          <a:pt x="725027" y="1628962"/>
                        </a:lnTo>
                        <a:lnTo>
                          <a:pt x="668757" y="1560763"/>
                        </a:lnTo>
                        <a:cubicBezTo>
                          <a:pt x="599176" y="1457770"/>
                          <a:pt x="558547" y="1333609"/>
                          <a:pt x="558547" y="1199959"/>
                        </a:cubicBezTo>
                        <a:cubicBezTo>
                          <a:pt x="558547" y="843560"/>
                          <a:pt x="847466" y="554641"/>
                          <a:pt x="1203866" y="554641"/>
                        </a:cubicBezTo>
                        <a:close/>
                        <a:moveTo>
                          <a:pt x="1195673" y="516921"/>
                        </a:moveTo>
                        <a:cubicBezTo>
                          <a:pt x="1187386" y="517017"/>
                          <a:pt x="1179195" y="516255"/>
                          <a:pt x="1171099" y="517017"/>
                        </a:cubicBezTo>
                        <a:cubicBezTo>
                          <a:pt x="1163002" y="517874"/>
                          <a:pt x="1155001" y="518731"/>
                          <a:pt x="1147191" y="519588"/>
                        </a:cubicBezTo>
                        <a:cubicBezTo>
                          <a:pt x="1131474" y="521589"/>
                          <a:pt x="1116139" y="521589"/>
                          <a:pt x="1101947" y="524446"/>
                        </a:cubicBezTo>
                        <a:cubicBezTo>
                          <a:pt x="1087755" y="527209"/>
                          <a:pt x="1074324" y="529876"/>
                          <a:pt x="1061942" y="532352"/>
                        </a:cubicBezTo>
                        <a:cubicBezTo>
                          <a:pt x="1055751" y="533495"/>
                          <a:pt x="1049845" y="534543"/>
                          <a:pt x="1044130" y="535590"/>
                        </a:cubicBezTo>
                        <a:cubicBezTo>
                          <a:pt x="1038606" y="537305"/>
                          <a:pt x="1033462" y="538924"/>
                          <a:pt x="1028509" y="540448"/>
                        </a:cubicBezTo>
                        <a:cubicBezTo>
                          <a:pt x="1018603" y="543401"/>
                          <a:pt x="1010031" y="545973"/>
                          <a:pt x="1002982" y="548068"/>
                        </a:cubicBezTo>
                        <a:cubicBezTo>
                          <a:pt x="988790" y="552069"/>
                          <a:pt x="980694" y="554355"/>
                          <a:pt x="980694" y="554355"/>
                        </a:cubicBezTo>
                        <a:cubicBezTo>
                          <a:pt x="980694" y="554355"/>
                          <a:pt x="972883" y="557498"/>
                          <a:pt x="959263" y="563213"/>
                        </a:cubicBezTo>
                        <a:cubicBezTo>
                          <a:pt x="952405" y="565975"/>
                          <a:pt x="944023" y="569309"/>
                          <a:pt x="934498" y="573119"/>
                        </a:cubicBezTo>
                        <a:cubicBezTo>
                          <a:pt x="929735" y="574929"/>
                          <a:pt x="924591" y="576929"/>
                          <a:pt x="919257" y="579024"/>
                        </a:cubicBezTo>
                        <a:cubicBezTo>
                          <a:pt x="914209" y="581787"/>
                          <a:pt x="908780" y="584549"/>
                          <a:pt x="903256" y="587597"/>
                        </a:cubicBezTo>
                        <a:cubicBezTo>
                          <a:pt x="891921" y="593407"/>
                          <a:pt x="879824" y="599694"/>
                          <a:pt x="866870" y="606266"/>
                        </a:cubicBezTo>
                        <a:cubicBezTo>
                          <a:pt x="854011" y="612838"/>
                          <a:pt x="841915" y="622363"/>
                          <a:pt x="828389" y="630555"/>
                        </a:cubicBezTo>
                        <a:cubicBezTo>
                          <a:pt x="821722" y="634841"/>
                          <a:pt x="814864" y="639032"/>
                          <a:pt x="808006" y="643413"/>
                        </a:cubicBezTo>
                        <a:cubicBezTo>
                          <a:pt x="801243" y="647795"/>
                          <a:pt x="795242" y="653605"/>
                          <a:pt x="788670" y="658558"/>
                        </a:cubicBezTo>
                        <a:cubicBezTo>
                          <a:pt x="775906" y="669131"/>
                          <a:pt x="762095" y="678751"/>
                          <a:pt x="749522" y="689895"/>
                        </a:cubicBezTo>
                        <a:cubicBezTo>
                          <a:pt x="737616" y="701706"/>
                          <a:pt x="725519" y="713422"/>
                          <a:pt x="713518" y="724757"/>
                        </a:cubicBezTo>
                        <a:lnTo>
                          <a:pt x="704564" y="733234"/>
                        </a:lnTo>
                        <a:lnTo>
                          <a:pt x="696753" y="742664"/>
                        </a:lnTo>
                        <a:cubicBezTo>
                          <a:pt x="691515" y="748760"/>
                          <a:pt x="686371" y="754951"/>
                          <a:pt x="681323" y="760952"/>
                        </a:cubicBezTo>
                        <a:cubicBezTo>
                          <a:pt x="659415" y="783812"/>
                          <a:pt x="644747" y="809529"/>
                          <a:pt x="629793" y="829818"/>
                        </a:cubicBezTo>
                        <a:cubicBezTo>
                          <a:pt x="621887" y="839819"/>
                          <a:pt x="616839" y="850296"/>
                          <a:pt x="611981" y="859345"/>
                        </a:cubicBezTo>
                        <a:cubicBezTo>
                          <a:pt x="607028" y="868394"/>
                          <a:pt x="602647" y="876204"/>
                          <a:pt x="599122" y="882681"/>
                        </a:cubicBezTo>
                        <a:cubicBezTo>
                          <a:pt x="591883" y="895540"/>
                          <a:pt x="587692" y="902874"/>
                          <a:pt x="587692" y="902874"/>
                        </a:cubicBezTo>
                        <a:cubicBezTo>
                          <a:pt x="587692" y="902874"/>
                          <a:pt x="584454" y="910590"/>
                          <a:pt x="578834" y="924306"/>
                        </a:cubicBezTo>
                        <a:cubicBezTo>
                          <a:pt x="575977" y="931069"/>
                          <a:pt x="572357" y="939355"/>
                          <a:pt x="568357" y="948785"/>
                        </a:cubicBezTo>
                        <a:cubicBezTo>
                          <a:pt x="564261" y="958215"/>
                          <a:pt x="559022" y="968692"/>
                          <a:pt x="556069" y="980979"/>
                        </a:cubicBezTo>
                        <a:cubicBezTo>
                          <a:pt x="549307" y="1005268"/>
                          <a:pt x="538067" y="1032605"/>
                          <a:pt x="533590" y="1063847"/>
                        </a:cubicBezTo>
                        <a:cubicBezTo>
                          <a:pt x="531971" y="1071467"/>
                          <a:pt x="530257" y="1079278"/>
                          <a:pt x="528637" y="1087183"/>
                        </a:cubicBezTo>
                        <a:lnTo>
                          <a:pt x="525970" y="1099089"/>
                        </a:lnTo>
                        <a:lnTo>
                          <a:pt x="524827" y="1111377"/>
                        </a:lnTo>
                        <a:cubicBezTo>
                          <a:pt x="523303" y="1127760"/>
                          <a:pt x="521589" y="1144333"/>
                          <a:pt x="519589" y="1161002"/>
                        </a:cubicBezTo>
                        <a:cubicBezTo>
                          <a:pt x="518636" y="1177671"/>
                          <a:pt x="519589" y="1194435"/>
                          <a:pt x="519112" y="1210913"/>
                        </a:cubicBezTo>
                        <a:cubicBezTo>
                          <a:pt x="519207" y="1219104"/>
                          <a:pt x="518350" y="1227296"/>
                          <a:pt x="519112" y="1235392"/>
                        </a:cubicBezTo>
                        <a:cubicBezTo>
                          <a:pt x="519874" y="1243488"/>
                          <a:pt x="520732" y="1251394"/>
                          <a:pt x="521494" y="1259205"/>
                        </a:cubicBezTo>
                        <a:cubicBezTo>
                          <a:pt x="523399" y="1274730"/>
                          <a:pt x="523303" y="1290161"/>
                          <a:pt x="526161" y="1304258"/>
                        </a:cubicBezTo>
                        <a:cubicBezTo>
                          <a:pt x="528923" y="1318450"/>
                          <a:pt x="531590" y="1331785"/>
                          <a:pt x="533971" y="1344168"/>
                        </a:cubicBezTo>
                        <a:cubicBezTo>
                          <a:pt x="535019" y="1350359"/>
                          <a:pt x="536067" y="1356360"/>
                          <a:pt x="537115" y="1361979"/>
                        </a:cubicBezTo>
                        <a:cubicBezTo>
                          <a:pt x="538734" y="1367504"/>
                          <a:pt x="540353" y="1372743"/>
                          <a:pt x="541877" y="1377601"/>
                        </a:cubicBezTo>
                        <a:cubicBezTo>
                          <a:pt x="544735" y="1387411"/>
                          <a:pt x="547306" y="1395984"/>
                          <a:pt x="549402" y="1403032"/>
                        </a:cubicBezTo>
                        <a:cubicBezTo>
                          <a:pt x="553402" y="1417224"/>
                          <a:pt x="555688" y="1425321"/>
                          <a:pt x="555688" y="1425321"/>
                        </a:cubicBezTo>
                        <a:cubicBezTo>
                          <a:pt x="555688" y="1425321"/>
                          <a:pt x="558927" y="1433131"/>
                          <a:pt x="564547" y="1446657"/>
                        </a:cubicBezTo>
                        <a:cubicBezTo>
                          <a:pt x="567309" y="1453515"/>
                          <a:pt x="570547" y="1461802"/>
                          <a:pt x="574357" y="1471326"/>
                        </a:cubicBezTo>
                        <a:cubicBezTo>
                          <a:pt x="576167" y="1476089"/>
                          <a:pt x="578167" y="1481233"/>
                          <a:pt x="580263" y="1486566"/>
                        </a:cubicBezTo>
                        <a:cubicBezTo>
                          <a:pt x="582930" y="1491615"/>
                          <a:pt x="585787" y="1496949"/>
                          <a:pt x="588740" y="1502473"/>
                        </a:cubicBezTo>
                        <a:cubicBezTo>
                          <a:pt x="594550" y="1513713"/>
                          <a:pt x="600741" y="1525809"/>
                          <a:pt x="607314" y="1538668"/>
                        </a:cubicBezTo>
                        <a:cubicBezTo>
                          <a:pt x="613886" y="1551527"/>
                          <a:pt x="623411" y="1563529"/>
                          <a:pt x="631507" y="1576959"/>
                        </a:cubicBezTo>
                        <a:cubicBezTo>
                          <a:pt x="635698" y="1583531"/>
                          <a:pt x="639985" y="1590294"/>
                          <a:pt x="644271" y="1597152"/>
                        </a:cubicBezTo>
                        <a:cubicBezTo>
                          <a:pt x="648652" y="1603915"/>
                          <a:pt x="654463" y="1609820"/>
                          <a:pt x="659415" y="1616392"/>
                        </a:cubicBezTo>
                        <a:cubicBezTo>
                          <a:pt x="669893" y="1628965"/>
                          <a:pt x="679513" y="1642776"/>
                          <a:pt x="690657" y="1655254"/>
                        </a:cubicBezTo>
                        <a:cubicBezTo>
                          <a:pt x="702469" y="1667161"/>
                          <a:pt x="714089" y="1679067"/>
                          <a:pt x="725424" y="1691068"/>
                        </a:cubicBezTo>
                        <a:lnTo>
                          <a:pt x="733901" y="1700022"/>
                        </a:lnTo>
                        <a:lnTo>
                          <a:pt x="743331" y="1707737"/>
                        </a:lnTo>
                        <a:cubicBezTo>
                          <a:pt x="749522" y="1712976"/>
                          <a:pt x="755618" y="1718024"/>
                          <a:pt x="761619" y="1723072"/>
                        </a:cubicBezTo>
                        <a:cubicBezTo>
                          <a:pt x="784384" y="1744694"/>
                          <a:pt x="810196" y="1759362"/>
                          <a:pt x="830485" y="1774126"/>
                        </a:cubicBezTo>
                        <a:cubicBezTo>
                          <a:pt x="840390" y="1781937"/>
                          <a:pt x="850963" y="1786890"/>
                          <a:pt x="860012" y="1791747"/>
                        </a:cubicBezTo>
                        <a:cubicBezTo>
                          <a:pt x="869061" y="1796700"/>
                          <a:pt x="876871" y="1800987"/>
                          <a:pt x="883348" y="1804511"/>
                        </a:cubicBezTo>
                        <a:cubicBezTo>
                          <a:pt x="896207" y="1811750"/>
                          <a:pt x="903541" y="1815846"/>
                          <a:pt x="903541" y="1815846"/>
                        </a:cubicBezTo>
                        <a:cubicBezTo>
                          <a:pt x="903541" y="1815846"/>
                          <a:pt x="911257" y="1818989"/>
                          <a:pt x="924973" y="1824513"/>
                        </a:cubicBezTo>
                        <a:cubicBezTo>
                          <a:pt x="931831" y="1827371"/>
                          <a:pt x="940117" y="1830895"/>
                          <a:pt x="949547" y="1834896"/>
                        </a:cubicBezTo>
                        <a:cubicBezTo>
                          <a:pt x="958977" y="1838896"/>
                          <a:pt x="969454" y="1844040"/>
                          <a:pt x="981741" y="1846992"/>
                        </a:cubicBezTo>
                        <a:cubicBezTo>
                          <a:pt x="1006030" y="1853755"/>
                          <a:pt x="1033462" y="1864709"/>
                          <a:pt x="1064704" y="1869091"/>
                        </a:cubicBezTo>
                        <a:cubicBezTo>
                          <a:pt x="1072420" y="1870710"/>
                          <a:pt x="1080230" y="1872329"/>
                          <a:pt x="1088136" y="1873948"/>
                        </a:cubicBezTo>
                        <a:lnTo>
                          <a:pt x="1100042" y="1876520"/>
                        </a:lnTo>
                        <a:lnTo>
                          <a:pt x="1112329" y="1877568"/>
                        </a:lnTo>
                        <a:cubicBezTo>
                          <a:pt x="1128808" y="1878996"/>
                          <a:pt x="1145476" y="1880711"/>
                          <a:pt x="1162145" y="1882616"/>
                        </a:cubicBezTo>
                        <a:cubicBezTo>
                          <a:pt x="1178909" y="1883569"/>
                          <a:pt x="1195768" y="1882521"/>
                          <a:pt x="1212247" y="1882902"/>
                        </a:cubicBezTo>
                        <a:cubicBezTo>
                          <a:pt x="1220533" y="1882807"/>
                          <a:pt x="1228725" y="1883569"/>
                          <a:pt x="1236821" y="1882807"/>
                        </a:cubicBezTo>
                        <a:cubicBezTo>
                          <a:pt x="1244917" y="1881949"/>
                          <a:pt x="1252918" y="1881092"/>
                          <a:pt x="1260729" y="1880235"/>
                        </a:cubicBezTo>
                        <a:cubicBezTo>
                          <a:pt x="1276445" y="1878234"/>
                          <a:pt x="1291780" y="1878234"/>
                          <a:pt x="1305973" y="1875377"/>
                        </a:cubicBezTo>
                        <a:cubicBezTo>
                          <a:pt x="1320165" y="1872615"/>
                          <a:pt x="1333595" y="1869948"/>
                          <a:pt x="1345978" y="1867471"/>
                        </a:cubicBezTo>
                        <a:cubicBezTo>
                          <a:pt x="1352264" y="1866328"/>
                          <a:pt x="1358170" y="1865280"/>
                          <a:pt x="1363885" y="1864233"/>
                        </a:cubicBezTo>
                        <a:cubicBezTo>
                          <a:pt x="1369409" y="1862518"/>
                          <a:pt x="1374553" y="1860899"/>
                          <a:pt x="1379506" y="1859375"/>
                        </a:cubicBezTo>
                        <a:cubicBezTo>
                          <a:pt x="1389316" y="1856422"/>
                          <a:pt x="1397984" y="1853850"/>
                          <a:pt x="1405033" y="1851755"/>
                        </a:cubicBezTo>
                        <a:cubicBezTo>
                          <a:pt x="1419225" y="1847754"/>
                          <a:pt x="1427321" y="1845469"/>
                          <a:pt x="1427321" y="1845469"/>
                        </a:cubicBezTo>
                        <a:cubicBezTo>
                          <a:pt x="1427321" y="1845469"/>
                          <a:pt x="1435132" y="1842325"/>
                          <a:pt x="1448752" y="1836610"/>
                        </a:cubicBezTo>
                        <a:cubicBezTo>
                          <a:pt x="1455610" y="1833848"/>
                          <a:pt x="1463992" y="1830514"/>
                          <a:pt x="1473517" y="1826704"/>
                        </a:cubicBezTo>
                        <a:cubicBezTo>
                          <a:pt x="1478280" y="1824895"/>
                          <a:pt x="1483328" y="1822894"/>
                          <a:pt x="1488757" y="1820799"/>
                        </a:cubicBezTo>
                        <a:cubicBezTo>
                          <a:pt x="1493806" y="1818037"/>
                          <a:pt x="1499140" y="1815179"/>
                          <a:pt x="1504759" y="1812226"/>
                        </a:cubicBezTo>
                        <a:cubicBezTo>
                          <a:pt x="1515999" y="1806416"/>
                          <a:pt x="1528191" y="1800225"/>
                          <a:pt x="1541049" y="1793557"/>
                        </a:cubicBezTo>
                        <a:cubicBezTo>
                          <a:pt x="1554004" y="1787080"/>
                          <a:pt x="1566005" y="1777555"/>
                          <a:pt x="1579531" y="1769364"/>
                        </a:cubicBezTo>
                        <a:cubicBezTo>
                          <a:pt x="1586293" y="1765078"/>
                          <a:pt x="1593056" y="1760791"/>
                          <a:pt x="1599914" y="1756505"/>
                        </a:cubicBezTo>
                        <a:cubicBezTo>
                          <a:pt x="1606677" y="1752124"/>
                          <a:pt x="1612678" y="1746313"/>
                          <a:pt x="1619250" y="1741360"/>
                        </a:cubicBezTo>
                        <a:cubicBezTo>
                          <a:pt x="1632013" y="1730787"/>
                          <a:pt x="1645824" y="1721167"/>
                          <a:pt x="1658398" y="1710023"/>
                        </a:cubicBezTo>
                        <a:cubicBezTo>
                          <a:pt x="1670304" y="1698117"/>
                          <a:pt x="1682400" y="1686496"/>
                          <a:pt x="1694402" y="1675162"/>
                        </a:cubicBezTo>
                        <a:lnTo>
                          <a:pt x="1703451" y="1666684"/>
                        </a:lnTo>
                        <a:lnTo>
                          <a:pt x="1711166" y="1657254"/>
                        </a:lnTo>
                        <a:cubicBezTo>
                          <a:pt x="1716405" y="1651158"/>
                          <a:pt x="1721548" y="1644967"/>
                          <a:pt x="1726597" y="1638966"/>
                        </a:cubicBezTo>
                        <a:cubicBezTo>
                          <a:pt x="1748504" y="1616107"/>
                          <a:pt x="1763173" y="1590389"/>
                          <a:pt x="1778127" y="1570101"/>
                        </a:cubicBezTo>
                        <a:cubicBezTo>
                          <a:pt x="1786033" y="1560099"/>
                          <a:pt x="1791081" y="1549622"/>
                          <a:pt x="1795939" y="1540573"/>
                        </a:cubicBezTo>
                        <a:cubicBezTo>
                          <a:pt x="1800891" y="1531524"/>
                          <a:pt x="1805178" y="1523714"/>
                          <a:pt x="1808797" y="1517237"/>
                        </a:cubicBezTo>
                        <a:cubicBezTo>
                          <a:pt x="1816036" y="1504378"/>
                          <a:pt x="1820227" y="1497044"/>
                          <a:pt x="1820227" y="1497044"/>
                        </a:cubicBezTo>
                        <a:cubicBezTo>
                          <a:pt x="1820227" y="1497044"/>
                          <a:pt x="1823466" y="1489233"/>
                          <a:pt x="1829086" y="1475613"/>
                        </a:cubicBezTo>
                        <a:cubicBezTo>
                          <a:pt x="1831943" y="1468850"/>
                          <a:pt x="1835563" y="1460563"/>
                          <a:pt x="1839563" y="1451134"/>
                        </a:cubicBezTo>
                        <a:cubicBezTo>
                          <a:pt x="1843659" y="1441704"/>
                          <a:pt x="1848898" y="1431226"/>
                          <a:pt x="1851850" y="1418939"/>
                        </a:cubicBezTo>
                        <a:cubicBezTo>
                          <a:pt x="1858613" y="1394650"/>
                          <a:pt x="1869853" y="1367218"/>
                          <a:pt x="1874329" y="1336071"/>
                        </a:cubicBezTo>
                        <a:cubicBezTo>
                          <a:pt x="1875949" y="1328356"/>
                          <a:pt x="1877663" y="1320546"/>
                          <a:pt x="1879282" y="1312640"/>
                        </a:cubicBezTo>
                        <a:lnTo>
                          <a:pt x="1881854" y="1300734"/>
                        </a:lnTo>
                        <a:lnTo>
                          <a:pt x="1882997" y="1288446"/>
                        </a:lnTo>
                        <a:cubicBezTo>
                          <a:pt x="1884521" y="1272063"/>
                          <a:pt x="1886236" y="1255395"/>
                          <a:pt x="1888236" y="1238821"/>
                        </a:cubicBezTo>
                        <a:cubicBezTo>
                          <a:pt x="1889188" y="1222153"/>
                          <a:pt x="1888236" y="1205388"/>
                          <a:pt x="1888807" y="1188720"/>
                        </a:cubicBezTo>
                        <a:cubicBezTo>
                          <a:pt x="1888712" y="1180528"/>
                          <a:pt x="1889569" y="1172337"/>
                          <a:pt x="1888807" y="1164240"/>
                        </a:cubicBezTo>
                        <a:cubicBezTo>
                          <a:pt x="1887950" y="1156144"/>
                          <a:pt x="1887093" y="1148238"/>
                          <a:pt x="1886331" y="1140428"/>
                        </a:cubicBezTo>
                        <a:cubicBezTo>
                          <a:pt x="1884426" y="1124902"/>
                          <a:pt x="1884521" y="1109472"/>
                          <a:pt x="1881664" y="1095375"/>
                        </a:cubicBezTo>
                        <a:cubicBezTo>
                          <a:pt x="1878901" y="1081182"/>
                          <a:pt x="1876330" y="1067847"/>
                          <a:pt x="1873948" y="1055465"/>
                        </a:cubicBezTo>
                        <a:cubicBezTo>
                          <a:pt x="1872900" y="1049274"/>
                          <a:pt x="1871758" y="1043273"/>
                          <a:pt x="1870805" y="1037653"/>
                        </a:cubicBezTo>
                        <a:cubicBezTo>
                          <a:pt x="1869186" y="1032129"/>
                          <a:pt x="1867566" y="1026985"/>
                          <a:pt x="1866042" y="1022032"/>
                        </a:cubicBezTo>
                        <a:cubicBezTo>
                          <a:pt x="1863185" y="1012221"/>
                          <a:pt x="1860613" y="1003649"/>
                          <a:pt x="1858518" y="996601"/>
                        </a:cubicBezTo>
                        <a:cubicBezTo>
                          <a:pt x="1854613" y="982408"/>
                          <a:pt x="1852326" y="974312"/>
                          <a:pt x="1852326" y="974312"/>
                        </a:cubicBezTo>
                        <a:cubicBezTo>
                          <a:pt x="1852326" y="974312"/>
                          <a:pt x="1849088" y="966597"/>
                          <a:pt x="1843468" y="952976"/>
                        </a:cubicBezTo>
                        <a:cubicBezTo>
                          <a:pt x="1840801" y="946213"/>
                          <a:pt x="1837467" y="937927"/>
                          <a:pt x="1833658" y="928402"/>
                        </a:cubicBezTo>
                        <a:cubicBezTo>
                          <a:pt x="1831753" y="923639"/>
                          <a:pt x="1829848" y="918495"/>
                          <a:pt x="1827752" y="913161"/>
                        </a:cubicBezTo>
                        <a:cubicBezTo>
                          <a:pt x="1825085" y="908113"/>
                          <a:pt x="1822228" y="902779"/>
                          <a:pt x="1819275" y="897255"/>
                        </a:cubicBezTo>
                        <a:cubicBezTo>
                          <a:pt x="1813560" y="886015"/>
                          <a:pt x="1807273" y="873919"/>
                          <a:pt x="1800701" y="861060"/>
                        </a:cubicBezTo>
                        <a:cubicBezTo>
                          <a:pt x="1794129" y="848201"/>
                          <a:pt x="1784699" y="836199"/>
                          <a:pt x="1776508" y="822769"/>
                        </a:cubicBezTo>
                        <a:cubicBezTo>
                          <a:pt x="1772316" y="816102"/>
                          <a:pt x="1768030" y="809434"/>
                          <a:pt x="1763744" y="802576"/>
                        </a:cubicBezTo>
                        <a:cubicBezTo>
                          <a:pt x="1759363" y="795813"/>
                          <a:pt x="1753552" y="789908"/>
                          <a:pt x="1748599" y="783336"/>
                        </a:cubicBezTo>
                        <a:cubicBezTo>
                          <a:pt x="1738026" y="770763"/>
                          <a:pt x="1728501" y="756952"/>
                          <a:pt x="1717357" y="744474"/>
                        </a:cubicBezTo>
                        <a:cubicBezTo>
                          <a:pt x="1705546" y="732663"/>
                          <a:pt x="1693926" y="720756"/>
                          <a:pt x="1682591" y="708755"/>
                        </a:cubicBezTo>
                        <a:lnTo>
                          <a:pt x="1674114" y="699802"/>
                        </a:lnTo>
                        <a:lnTo>
                          <a:pt x="1664684" y="692086"/>
                        </a:lnTo>
                        <a:cubicBezTo>
                          <a:pt x="1658493" y="686847"/>
                          <a:pt x="1652397" y="681704"/>
                          <a:pt x="1646396" y="676751"/>
                        </a:cubicBezTo>
                        <a:cubicBezTo>
                          <a:pt x="1623536" y="655129"/>
                          <a:pt x="1597819" y="640461"/>
                          <a:pt x="1577530" y="625697"/>
                        </a:cubicBezTo>
                        <a:cubicBezTo>
                          <a:pt x="1567529" y="617886"/>
                          <a:pt x="1557052" y="612934"/>
                          <a:pt x="1548003" y="608076"/>
                        </a:cubicBezTo>
                        <a:cubicBezTo>
                          <a:pt x="1538954" y="603123"/>
                          <a:pt x="1531144" y="598836"/>
                          <a:pt x="1524666" y="595312"/>
                        </a:cubicBezTo>
                        <a:cubicBezTo>
                          <a:pt x="1511808" y="588073"/>
                          <a:pt x="1504474" y="583978"/>
                          <a:pt x="1504474" y="583978"/>
                        </a:cubicBezTo>
                        <a:cubicBezTo>
                          <a:pt x="1504474" y="583978"/>
                          <a:pt x="1496663" y="580834"/>
                          <a:pt x="1482947" y="575310"/>
                        </a:cubicBezTo>
                        <a:cubicBezTo>
                          <a:pt x="1476089" y="572357"/>
                          <a:pt x="1467802" y="568928"/>
                          <a:pt x="1458373" y="564928"/>
                        </a:cubicBezTo>
                        <a:cubicBezTo>
                          <a:pt x="1448943" y="560927"/>
                          <a:pt x="1438465" y="555784"/>
                          <a:pt x="1426178" y="552831"/>
                        </a:cubicBezTo>
                        <a:cubicBezTo>
                          <a:pt x="1401985" y="546163"/>
                          <a:pt x="1374457" y="535114"/>
                          <a:pt x="1343215" y="530733"/>
                        </a:cubicBezTo>
                        <a:cubicBezTo>
                          <a:pt x="1335500" y="529113"/>
                          <a:pt x="1327690" y="527494"/>
                          <a:pt x="1319784" y="525875"/>
                        </a:cubicBezTo>
                        <a:lnTo>
                          <a:pt x="1307878" y="523303"/>
                        </a:lnTo>
                        <a:lnTo>
                          <a:pt x="1295590" y="522255"/>
                        </a:lnTo>
                        <a:cubicBezTo>
                          <a:pt x="1279112" y="520827"/>
                          <a:pt x="1262443" y="519112"/>
                          <a:pt x="1245774" y="517207"/>
                        </a:cubicBezTo>
                        <a:cubicBezTo>
                          <a:pt x="1229011" y="516255"/>
                          <a:pt x="1212151" y="517303"/>
                          <a:pt x="1195673" y="516921"/>
                        </a:cubicBezTo>
                        <a:close/>
                        <a:moveTo>
                          <a:pt x="1188053" y="0"/>
                        </a:moveTo>
                        <a:cubicBezTo>
                          <a:pt x="1188053" y="0"/>
                          <a:pt x="1199197" y="0"/>
                          <a:pt x="1215676" y="0"/>
                        </a:cubicBezTo>
                        <a:cubicBezTo>
                          <a:pt x="1232344" y="381"/>
                          <a:pt x="1254442" y="-477"/>
                          <a:pt x="1276540" y="1143"/>
                        </a:cubicBezTo>
                        <a:cubicBezTo>
                          <a:pt x="1320641" y="5429"/>
                          <a:pt x="1364742" y="9715"/>
                          <a:pt x="1364742" y="9715"/>
                        </a:cubicBezTo>
                        <a:cubicBezTo>
                          <a:pt x="1389031" y="11430"/>
                          <a:pt x="1408843" y="27432"/>
                          <a:pt x="1416082" y="45339"/>
                        </a:cubicBezTo>
                        <a:cubicBezTo>
                          <a:pt x="1416082" y="45339"/>
                          <a:pt x="1434941" y="92583"/>
                          <a:pt x="1449419" y="139255"/>
                        </a:cubicBezTo>
                        <a:cubicBezTo>
                          <a:pt x="1464564" y="185070"/>
                          <a:pt x="1474470" y="233743"/>
                          <a:pt x="1474470" y="233743"/>
                        </a:cubicBezTo>
                        <a:cubicBezTo>
                          <a:pt x="1478470" y="252222"/>
                          <a:pt x="1492567" y="267557"/>
                          <a:pt x="1511332" y="273272"/>
                        </a:cubicBezTo>
                        <a:cubicBezTo>
                          <a:pt x="1511332" y="273272"/>
                          <a:pt x="1542859" y="281844"/>
                          <a:pt x="1572482" y="295656"/>
                        </a:cubicBezTo>
                        <a:cubicBezTo>
                          <a:pt x="1602486" y="308324"/>
                          <a:pt x="1632490" y="320992"/>
                          <a:pt x="1632490" y="320992"/>
                        </a:cubicBezTo>
                        <a:cubicBezTo>
                          <a:pt x="1632490" y="320992"/>
                          <a:pt x="1661065" y="336613"/>
                          <a:pt x="1689640" y="352139"/>
                        </a:cubicBezTo>
                        <a:cubicBezTo>
                          <a:pt x="1718881" y="366617"/>
                          <a:pt x="1745170" y="385953"/>
                          <a:pt x="1745170" y="385953"/>
                        </a:cubicBezTo>
                        <a:cubicBezTo>
                          <a:pt x="1761363" y="397002"/>
                          <a:pt x="1782127" y="398526"/>
                          <a:pt x="1799272" y="390239"/>
                        </a:cubicBezTo>
                        <a:cubicBezTo>
                          <a:pt x="1799272" y="390239"/>
                          <a:pt x="1843754" y="367760"/>
                          <a:pt x="1889379" y="351186"/>
                        </a:cubicBezTo>
                        <a:cubicBezTo>
                          <a:pt x="1935289" y="333565"/>
                          <a:pt x="1984248" y="318992"/>
                          <a:pt x="1984248" y="318992"/>
                        </a:cubicBezTo>
                        <a:cubicBezTo>
                          <a:pt x="2002822" y="313563"/>
                          <a:pt x="2027682" y="319087"/>
                          <a:pt x="2044160" y="336994"/>
                        </a:cubicBezTo>
                        <a:cubicBezTo>
                          <a:pt x="2044160" y="336994"/>
                          <a:pt x="2074926" y="368712"/>
                          <a:pt x="2105596" y="400431"/>
                        </a:cubicBezTo>
                        <a:cubicBezTo>
                          <a:pt x="2120551" y="416719"/>
                          <a:pt x="2133695" y="434530"/>
                          <a:pt x="2144173" y="447294"/>
                        </a:cubicBezTo>
                        <a:cubicBezTo>
                          <a:pt x="2154460" y="460248"/>
                          <a:pt x="2161318" y="468915"/>
                          <a:pt x="2161318" y="468915"/>
                        </a:cubicBezTo>
                        <a:cubicBezTo>
                          <a:pt x="2168747" y="478440"/>
                          <a:pt x="2173795" y="489109"/>
                          <a:pt x="2175986" y="499586"/>
                        </a:cubicBezTo>
                        <a:cubicBezTo>
                          <a:pt x="2177986" y="510254"/>
                          <a:pt x="2176558" y="521017"/>
                          <a:pt x="2172652" y="529971"/>
                        </a:cubicBezTo>
                        <a:cubicBezTo>
                          <a:pt x="2172652" y="529971"/>
                          <a:pt x="2152078" y="576929"/>
                          <a:pt x="2128933" y="620363"/>
                        </a:cubicBezTo>
                        <a:cubicBezTo>
                          <a:pt x="2117503" y="642080"/>
                          <a:pt x="2105501" y="663226"/>
                          <a:pt x="2096357" y="678751"/>
                        </a:cubicBezTo>
                        <a:cubicBezTo>
                          <a:pt x="2086927" y="694372"/>
                          <a:pt x="2079974" y="704754"/>
                          <a:pt x="2079974" y="704754"/>
                        </a:cubicBezTo>
                        <a:cubicBezTo>
                          <a:pt x="2069687" y="720756"/>
                          <a:pt x="2068639" y="741616"/>
                          <a:pt x="2077593" y="758952"/>
                        </a:cubicBezTo>
                        <a:cubicBezTo>
                          <a:pt x="2077593" y="758952"/>
                          <a:pt x="2081308" y="766191"/>
                          <a:pt x="2086927" y="777049"/>
                        </a:cubicBezTo>
                        <a:cubicBezTo>
                          <a:pt x="2093023" y="787622"/>
                          <a:pt x="2099024" y="802767"/>
                          <a:pt x="2105025" y="817911"/>
                        </a:cubicBezTo>
                        <a:cubicBezTo>
                          <a:pt x="2117122" y="848106"/>
                          <a:pt x="2129218" y="878300"/>
                          <a:pt x="2129218" y="878300"/>
                        </a:cubicBezTo>
                        <a:cubicBezTo>
                          <a:pt x="2129218" y="878300"/>
                          <a:pt x="2138458" y="909447"/>
                          <a:pt x="2147601" y="940689"/>
                        </a:cubicBezTo>
                        <a:cubicBezTo>
                          <a:pt x="2152269" y="956214"/>
                          <a:pt x="2156841" y="971836"/>
                          <a:pt x="2158651" y="983932"/>
                        </a:cubicBezTo>
                        <a:cubicBezTo>
                          <a:pt x="2160937" y="995838"/>
                          <a:pt x="2162461" y="1003839"/>
                          <a:pt x="2162461" y="1003839"/>
                        </a:cubicBezTo>
                        <a:cubicBezTo>
                          <a:pt x="2166175" y="1022985"/>
                          <a:pt x="2179891" y="1038701"/>
                          <a:pt x="2197893" y="1044892"/>
                        </a:cubicBezTo>
                        <a:cubicBezTo>
                          <a:pt x="2197893" y="1044892"/>
                          <a:pt x="2209800" y="1048702"/>
                          <a:pt x="2226850" y="1055179"/>
                        </a:cubicBezTo>
                        <a:cubicBezTo>
                          <a:pt x="2243614" y="1061656"/>
                          <a:pt x="2266093" y="1070800"/>
                          <a:pt x="2288572" y="1080802"/>
                        </a:cubicBezTo>
                        <a:cubicBezTo>
                          <a:pt x="2333530" y="1100613"/>
                          <a:pt x="2378678" y="1124712"/>
                          <a:pt x="2378678" y="1124712"/>
                        </a:cubicBezTo>
                        <a:cubicBezTo>
                          <a:pt x="2387251" y="1129379"/>
                          <a:pt x="2395156" y="1136999"/>
                          <a:pt x="2400109" y="1146524"/>
                        </a:cubicBezTo>
                        <a:cubicBezTo>
                          <a:pt x="2404872" y="1156144"/>
                          <a:pt x="2407539" y="1167670"/>
                          <a:pt x="2407730" y="1180052"/>
                        </a:cubicBezTo>
                        <a:cubicBezTo>
                          <a:pt x="2407730" y="1180052"/>
                          <a:pt x="2407730" y="1191006"/>
                          <a:pt x="2407634" y="1207674"/>
                        </a:cubicBezTo>
                        <a:cubicBezTo>
                          <a:pt x="2407253" y="1224248"/>
                          <a:pt x="2407920" y="1246346"/>
                          <a:pt x="2406301" y="1268349"/>
                        </a:cubicBezTo>
                        <a:cubicBezTo>
                          <a:pt x="2401824" y="1312259"/>
                          <a:pt x="2397347" y="1356264"/>
                          <a:pt x="2397347" y="1356264"/>
                        </a:cubicBezTo>
                        <a:cubicBezTo>
                          <a:pt x="2395442" y="1380553"/>
                          <a:pt x="2379345" y="1400365"/>
                          <a:pt x="2361438" y="1407604"/>
                        </a:cubicBezTo>
                        <a:cubicBezTo>
                          <a:pt x="2361438" y="1407604"/>
                          <a:pt x="2313908" y="1426464"/>
                          <a:pt x="2267045" y="1441132"/>
                        </a:cubicBezTo>
                        <a:cubicBezTo>
                          <a:pt x="2221039" y="1456372"/>
                          <a:pt x="2172176" y="1466469"/>
                          <a:pt x="2172176" y="1466469"/>
                        </a:cubicBezTo>
                        <a:cubicBezTo>
                          <a:pt x="2153602" y="1470565"/>
                          <a:pt x="2138267" y="1484662"/>
                          <a:pt x="2132362" y="1503330"/>
                        </a:cubicBezTo>
                        <a:cubicBezTo>
                          <a:pt x="2132362" y="1503330"/>
                          <a:pt x="2123694" y="1534858"/>
                          <a:pt x="2109692" y="1564386"/>
                        </a:cubicBezTo>
                        <a:cubicBezTo>
                          <a:pt x="2096929" y="1594294"/>
                          <a:pt x="2084070" y="1624298"/>
                          <a:pt x="2084070" y="1624298"/>
                        </a:cubicBezTo>
                        <a:cubicBezTo>
                          <a:pt x="2084070" y="1624298"/>
                          <a:pt x="2068354" y="1652873"/>
                          <a:pt x="2052637" y="1681448"/>
                        </a:cubicBezTo>
                        <a:cubicBezTo>
                          <a:pt x="2037969" y="1710690"/>
                          <a:pt x="2018538" y="1736979"/>
                          <a:pt x="2018538" y="1736979"/>
                        </a:cubicBezTo>
                        <a:cubicBezTo>
                          <a:pt x="2007393" y="1753076"/>
                          <a:pt x="2005774" y="1773841"/>
                          <a:pt x="2014061" y="1790890"/>
                        </a:cubicBezTo>
                        <a:cubicBezTo>
                          <a:pt x="2014061" y="1790890"/>
                          <a:pt x="2036349" y="1835182"/>
                          <a:pt x="2052828" y="1880616"/>
                        </a:cubicBezTo>
                        <a:cubicBezTo>
                          <a:pt x="2070258" y="1926336"/>
                          <a:pt x="2084737" y="1975104"/>
                          <a:pt x="2084737" y="1975104"/>
                        </a:cubicBezTo>
                        <a:cubicBezTo>
                          <a:pt x="2090166" y="1993582"/>
                          <a:pt x="2084451" y="2018442"/>
                          <a:pt x="2066449" y="2034921"/>
                        </a:cubicBezTo>
                        <a:cubicBezTo>
                          <a:pt x="2066449" y="2034921"/>
                          <a:pt x="2034540" y="2065591"/>
                          <a:pt x="2002536" y="2096357"/>
                        </a:cubicBezTo>
                        <a:cubicBezTo>
                          <a:pt x="1986153" y="2111216"/>
                          <a:pt x="1968246" y="2124361"/>
                          <a:pt x="1955387" y="2134933"/>
                        </a:cubicBezTo>
                        <a:cubicBezTo>
                          <a:pt x="1942338" y="2145220"/>
                          <a:pt x="1933670" y="2152078"/>
                          <a:pt x="1933670" y="2152078"/>
                        </a:cubicBezTo>
                        <a:cubicBezTo>
                          <a:pt x="1924145" y="2159603"/>
                          <a:pt x="1913382" y="2164651"/>
                          <a:pt x="1902904" y="2166842"/>
                        </a:cubicBezTo>
                        <a:cubicBezTo>
                          <a:pt x="1892236" y="2168842"/>
                          <a:pt x="1881378" y="2167414"/>
                          <a:pt x="1872424" y="2163604"/>
                        </a:cubicBezTo>
                        <a:cubicBezTo>
                          <a:pt x="1872424" y="2163604"/>
                          <a:pt x="1825466" y="2143315"/>
                          <a:pt x="1781937" y="2120455"/>
                        </a:cubicBezTo>
                        <a:cubicBezTo>
                          <a:pt x="1760124" y="2109121"/>
                          <a:pt x="1738979" y="2097214"/>
                          <a:pt x="1723453" y="2088166"/>
                        </a:cubicBezTo>
                        <a:cubicBezTo>
                          <a:pt x="1707832" y="2078831"/>
                          <a:pt x="1697450" y="2071973"/>
                          <a:pt x="1697450" y="2071973"/>
                        </a:cubicBezTo>
                        <a:cubicBezTo>
                          <a:pt x="1681448" y="2061686"/>
                          <a:pt x="1660493" y="2060733"/>
                          <a:pt x="1643062" y="2069782"/>
                        </a:cubicBezTo>
                        <a:cubicBezTo>
                          <a:pt x="1643062" y="2069782"/>
                          <a:pt x="1635823" y="2073497"/>
                          <a:pt x="1624965" y="2079117"/>
                        </a:cubicBezTo>
                        <a:cubicBezTo>
                          <a:pt x="1614297" y="2085308"/>
                          <a:pt x="1599152" y="2091309"/>
                          <a:pt x="1583912" y="2097310"/>
                        </a:cubicBezTo>
                        <a:cubicBezTo>
                          <a:pt x="1553527" y="2109501"/>
                          <a:pt x="1523238" y="2121694"/>
                          <a:pt x="1523238" y="2121694"/>
                        </a:cubicBezTo>
                        <a:cubicBezTo>
                          <a:pt x="1523238" y="2121694"/>
                          <a:pt x="1491901" y="2131028"/>
                          <a:pt x="1460563" y="2140267"/>
                        </a:cubicBezTo>
                        <a:cubicBezTo>
                          <a:pt x="1444942" y="2145030"/>
                          <a:pt x="1429321" y="2149697"/>
                          <a:pt x="1417129" y="2151507"/>
                        </a:cubicBezTo>
                        <a:cubicBezTo>
                          <a:pt x="1405033" y="2153793"/>
                          <a:pt x="1397032" y="2155412"/>
                          <a:pt x="1397032" y="2155412"/>
                        </a:cubicBezTo>
                        <a:cubicBezTo>
                          <a:pt x="1377791" y="2159222"/>
                          <a:pt x="1361980" y="2172938"/>
                          <a:pt x="1355693" y="2190940"/>
                        </a:cubicBezTo>
                        <a:cubicBezTo>
                          <a:pt x="1355693" y="2190940"/>
                          <a:pt x="1351788" y="2202751"/>
                          <a:pt x="1345216" y="2219801"/>
                        </a:cubicBezTo>
                        <a:cubicBezTo>
                          <a:pt x="1338739" y="2236565"/>
                          <a:pt x="1329404" y="2258949"/>
                          <a:pt x="1319308" y="2281428"/>
                        </a:cubicBezTo>
                        <a:cubicBezTo>
                          <a:pt x="1299305" y="2326386"/>
                          <a:pt x="1274921" y="2371534"/>
                          <a:pt x="1274921" y="2371534"/>
                        </a:cubicBezTo>
                        <a:cubicBezTo>
                          <a:pt x="1270254" y="2380107"/>
                          <a:pt x="1262634" y="2387917"/>
                          <a:pt x="1253014" y="2392966"/>
                        </a:cubicBezTo>
                        <a:cubicBezTo>
                          <a:pt x="1243393" y="2397728"/>
                          <a:pt x="1231773" y="2400395"/>
                          <a:pt x="1219676" y="2400490"/>
                        </a:cubicBezTo>
                        <a:cubicBezTo>
                          <a:pt x="1219676" y="2400490"/>
                          <a:pt x="1208532" y="2400490"/>
                          <a:pt x="1191958" y="2400490"/>
                        </a:cubicBezTo>
                        <a:cubicBezTo>
                          <a:pt x="1175290" y="2400205"/>
                          <a:pt x="1153191" y="2401062"/>
                          <a:pt x="1131094" y="2399443"/>
                        </a:cubicBezTo>
                        <a:cubicBezTo>
                          <a:pt x="1086993" y="2395156"/>
                          <a:pt x="1042892" y="2390870"/>
                          <a:pt x="1042892" y="2390870"/>
                        </a:cubicBezTo>
                        <a:cubicBezTo>
                          <a:pt x="1018603" y="2389155"/>
                          <a:pt x="998696" y="2373154"/>
                          <a:pt x="991552" y="2355247"/>
                        </a:cubicBezTo>
                        <a:cubicBezTo>
                          <a:pt x="991552" y="2355247"/>
                          <a:pt x="972693" y="2308003"/>
                          <a:pt x="958215" y="2261330"/>
                        </a:cubicBezTo>
                        <a:cubicBezTo>
                          <a:pt x="943165" y="2215515"/>
                          <a:pt x="933259" y="2166842"/>
                          <a:pt x="933259" y="2166842"/>
                        </a:cubicBezTo>
                        <a:cubicBezTo>
                          <a:pt x="929164" y="2148268"/>
                          <a:pt x="915162" y="2133028"/>
                          <a:pt x="896398" y="2127218"/>
                        </a:cubicBezTo>
                        <a:cubicBezTo>
                          <a:pt x="896398" y="2127218"/>
                          <a:pt x="864870" y="2118646"/>
                          <a:pt x="835247" y="2104834"/>
                        </a:cubicBezTo>
                        <a:cubicBezTo>
                          <a:pt x="805243" y="2092166"/>
                          <a:pt x="775240" y="2079498"/>
                          <a:pt x="775240" y="2079498"/>
                        </a:cubicBezTo>
                        <a:cubicBezTo>
                          <a:pt x="775240" y="2079498"/>
                          <a:pt x="746665" y="2063972"/>
                          <a:pt x="718090" y="2048351"/>
                        </a:cubicBezTo>
                        <a:cubicBezTo>
                          <a:pt x="688848" y="2033778"/>
                          <a:pt x="662559" y="2014537"/>
                          <a:pt x="662559" y="2014537"/>
                        </a:cubicBezTo>
                        <a:cubicBezTo>
                          <a:pt x="646366" y="2003488"/>
                          <a:pt x="625602" y="2001964"/>
                          <a:pt x="608457" y="2010251"/>
                        </a:cubicBezTo>
                        <a:cubicBezTo>
                          <a:pt x="608457" y="2010251"/>
                          <a:pt x="563880" y="2032730"/>
                          <a:pt x="518255" y="2049304"/>
                        </a:cubicBezTo>
                        <a:cubicBezTo>
                          <a:pt x="472440" y="2066925"/>
                          <a:pt x="423386" y="2081498"/>
                          <a:pt x="423386" y="2081498"/>
                        </a:cubicBezTo>
                        <a:cubicBezTo>
                          <a:pt x="404812" y="2086927"/>
                          <a:pt x="379857" y="2081403"/>
                          <a:pt x="363474" y="2063496"/>
                        </a:cubicBezTo>
                        <a:cubicBezTo>
                          <a:pt x="363474" y="2063496"/>
                          <a:pt x="332708" y="2031682"/>
                          <a:pt x="302038" y="1999964"/>
                        </a:cubicBezTo>
                        <a:cubicBezTo>
                          <a:pt x="287083" y="1983676"/>
                          <a:pt x="273939" y="1965865"/>
                          <a:pt x="263461" y="1953101"/>
                        </a:cubicBezTo>
                        <a:cubicBezTo>
                          <a:pt x="253174" y="1940147"/>
                          <a:pt x="246316" y="1931479"/>
                          <a:pt x="246316" y="1931479"/>
                        </a:cubicBezTo>
                        <a:cubicBezTo>
                          <a:pt x="238887" y="1922049"/>
                          <a:pt x="233839" y="1911382"/>
                          <a:pt x="231648" y="1900904"/>
                        </a:cubicBezTo>
                        <a:cubicBezTo>
                          <a:pt x="229648" y="1890331"/>
                          <a:pt x="231076" y="1879473"/>
                          <a:pt x="234981" y="1870519"/>
                        </a:cubicBezTo>
                        <a:cubicBezTo>
                          <a:pt x="234981" y="1870519"/>
                          <a:pt x="255556" y="1823561"/>
                          <a:pt x="278606" y="1780127"/>
                        </a:cubicBezTo>
                        <a:cubicBezTo>
                          <a:pt x="290036" y="1758315"/>
                          <a:pt x="302038" y="1737265"/>
                          <a:pt x="311181" y="1721739"/>
                        </a:cubicBezTo>
                        <a:cubicBezTo>
                          <a:pt x="320611" y="1706118"/>
                          <a:pt x="327565" y="1695736"/>
                          <a:pt x="327565" y="1695736"/>
                        </a:cubicBezTo>
                        <a:cubicBezTo>
                          <a:pt x="337852" y="1679733"/>
                          <a:pt x="338899" y="1658874"/>
                          <a:pt x="329946" y="1641538"/>
                        </a:cubicBezTo>
                        <a:cubicBezTo>
                          <a:pt x="329946" y="1641538"/>
                          <a:pt x="326231" y="1634299"/>
                          <a:pt x="320611" y="1623441"/>
                        </a:cubicBezTo>
                        <a:cubicBezTo>
                          <a:pt x="314515" y="1612773"/>
                          <a:pt x="308515" y="1597723"/>
                          <a:pt x="302514" y="1582579"/>
                        </a:cubicBezTo>
                        <a:cubicBezTo>
                          <a:pt x="290417" y="1552384"/>
                          <a:pt x="278320" y="1522190"/>
                          <a:pt x="278320" y="1522190"/>
                        </a:cubicBezTo>
                        <a:cubicBezTo>
                          <a:pt x="278320" y="1522190"/>
                          <a:pt x="269081" y="1491043"/>
                          <a:pt x="259937" y="1459801"/>
                        </a:cubicBezTo>
                        <a:cubicBezTo>
                          <a:pt x="255270" y="1444180"/>
                          <a:pt x="250698" y="1428559"/>
                          <a:pt x="248888" y="1416462"/>
                        </a:cubicBezTo>
                        <a:cubicBezTo>
                          <a:pt x="246602" y="1404556"/>
                          <a:pt x="245078" y="1396555"/>
                          <a:pt x="245078" y="1396555"/>
                        </a:cubicBezTo>
                        <a:cubicBezTo>
                          <a:pt x="241363" y="1377315"/>
                          <a:pt x="227647" y="1361694"/>
                          <a:pt x="209645" y="1355503"/>
                        </a:cubicBezTo>
                        <a:cubicBezTo>
                          <a:pt x="209645" y="1355503"/>
                          <a:pt x="197739" y="1351693"/>
                          <a:pt x="180689" y="1345215"/>
                        </a:cubicBezTo>
                        <a:cubicBezTo>
                          <a:pt x="163925" y="1338738"/>
                          <a:pt x="141446" y="1329595"/>
                          <a:pt x="118967" y="1319593"/>
                        </a:cubicBezTo>
                        <a:cubicBezTo>
                          <a:pt x="74009" y="1299781"/>
                          <a:pt x="28860" y="1275683"/>
                          <a:pt x="28860" y="1275683"/>
                        </a:cubicBezTo>
                        <a:cubicBezTo>
                          <a:pt x="20288" y="1271016"/>
                          <a:pt x="12382" y="1263396"/>
                          <a:pt x="7429" y="1253871"/>
                        </a:cubicBezTo>
                        <a:cubicBezTo>
                          <a:pt x="2667" y="1244346"/>
                          <a:pt x="0" y="1232820"/>
                          <a:pt x="0" y="1220724"/>
                        </a:cubicBezTo>
                        <a:cubicBezTo>
                          <a:pt x="0" y="1220724"/>
                          <a:pt x="0" y="1209675"/>
                          <a:pt x="95" y="1193101"/>
                        </a:cubicBezTo>
                        <a:cubicBezTo>
                          <a:pt x="476" y="1176528"/>
                          <a:pt x="-191" y="1154430"/>
                          <a:pt x="1429" y="1132427"/>
                        </a:cubicBezTo>
                        <a:cubicBezTo>
                          <a:pt x="5905" y="1088421"/>
                          <a:pt x="10382" y="1044416"/>
                          <a:pt x="10382" y="1044416"/>
                        </a:cubicBezTo>
                        <a:cubicBezTo>
                          <a:pt x="12287" y="1020127"/>
                          <a:pt x="28384" y="1000315"/>
                          <a:pt x="46291" y="993076"/>
                        </a:cubicBezTo>
                        <a:cubicBezTo>
                          <a:pt x="46291" y="993076"/>
                          <a:pt x="93821" y="974217"/>
                          <a:pt x="140684" y="959548"/>
                        </a:cubicBezTo>
                        <a:cubicBezTo>
                          <a:pt x="186690" y="944308"/>
                          <a:pt x="235553" y="934212"/>
                          <a:pt x="235553" y="934212"/>
                        </a:cubicBezTo>
                        <a:cubicBezTo>
                          <a:pt x="254127" y="930116"/>
                          <a:pt x="269557" y="916019"/>
                          <a:pt x="275367" y="897350"/>
                        </a:cubicBezTo>
                        <a:cubicBezTo>
                          <a:pt x="275367" y="897350"/>
                          <a:pt x="284131" y="865822"/>
                          <a:pt x="298132" y="836295"/>
                        </a:cubicBezTo>
                        <a:cubicBezTo>
                          <a:pt x="310896" y="806386"/>
                          <a:pt x="323754" y="776382"/>
                          <a:pt x="323754" y="776382"/>
                        </a:cubicBezTo>
                        <a:cubicBezTo>
                          <a:pt x="323754" y="776382"/>
                          <a:pt x="339471" y="747807"/>
                          <a:pt x="355187" y="719232"/>
                        </a:cubicBezTo>
                        <a:cubicBezTo>
                          <a:pt x="369856" y="689991"/>
                          <a:pt x="389287" y="663702"/>
                          <a:pt x="389287" y="663702"/>
                        </a:cubicBezTo>
                        <a:cubicBezTo>
                          <a:pt x="400431" y="647414"/>
                          <a:pt x="402050" y="626745"/>
                          <a:pt x="393763" y="609695"/>
                        </a:cubicBezTo>
                        <a:cubicBezTo>
                          <a:pt x="393763" y="609695"/>
                          <a:pt x="371475" y="565404"/>
                          <a:pt x="354996" y="519969"/>
                        </a:cubicBezTo>
                        <a:cubicBezTo>
                          <a:pt x="337566" y="474249"/>
                          <a:pt x="323088" y="425481"/>
                          <a:pt x="323088" y="425481"/>
                        </a:cubicBezTo>
                        <a:cubicBezTo>
                          <a:pt x="317659" y="407003"/>
                          <a:pt x="323373" y="382143"/>
                          <a:pt x="341376" y="365664"/>
                        </a:cubicBezTo>
                        <a:cubicBezTo>
                          <a:pt x="341376" y="365664"/>
                          <a:pt x="373285" y="334899"/>
                          <a:pt x="405289" y="304133"/>
                        </a:cubicBezTo>
                        <a:cubicBezTo>
                          <a:pt x="421671" y="289274"/>
                          <a:pt x="439578" y="276129"/>
                          <a:pt x="452437" y="265557"/>
                        </a:cubicBezTo>
                        <a:cubicBezTo>
                          <a:pt x="465486" y="255270"/>
                          <a:pt x="474154" y="248412"/>
                          <a:pt x="474154" y="248412"/>
                        </a:cubicBezTo>
                        <a:cubicBezTo>
                          <a:pt x="483679" y="240887"/>
                          <a:pt x="494443" y="235839"/>
                          <a:pt x="504920" y="233648"/>
                        </a:cubicBezTo>
                        <a:cubicBezTo>
                          <a:pt x="515588" y="231648"/>
                          <a:pt x="526447" y="233077"/>
                          <a:pt x="535400" y="236886"/>
                        </a:cubicBezTo>
                        <a:cubicBezTo>
                          <a:pt x="535400" y="236886"/>
                          <a:pt x="582453" y="257175"/>
                          <a:pt x="625888" y="280035"/>
                        </a:cubicBezTo>
                        <a:cubicBezTo>
                          <a:pt x="647700" y="291369"/>
                          <a:pt x="668845" y="303276"/>
                          <a:pt x="684371" y="312324"/>
                        </a:cubicBezTo>
                        <a:cubicBezTo>
                          <a:pt x="699992" y="321659"/>
                          <a:pt x="710374" y="328517"/>
                          <a:pt x="710374" y="328517"/>
                        </a:cubicBezTo>
                        <a:cubicBezTo>
                          <a:pt x="726376" y="338804"/>
                          <a:pt x="747331" y="339756"/>
                          <a:pt x="764762" y="330708"/>
                        </a:cubicBezTo>
                        <a:cubicBezTo>
                          <a:pt x="764762" y="330708"/>
                          <a:pt x="772001" y="326993"/>
                          <a:pt x="782860" y="321373"/>
                        </a:cubicBezTo>
                        <a:cubicBezTo>
                          <a:pt x="793528" y="315182"/>
                          <a:pt x="808768" y="309181"/>
                          <a:pt x="823912" y="303180"/>
                        </a:cubicBezTo>
                        <a:cubicBezTo>
                          <a:pt x="854297" y="290988"/>
                          <a:pt x="884586" y="278796"/>
                          <a:pt x="884586" y="278796"/>
                        </a:cubicBezTo>
                        <a:cubicBezTo>
                          <a:pt x="884586" y="278796"/>
                          <a:pt x="915924" y="269462"/>
                          <a:pt x="947261" y="260223"/>
                        </a:cubicBezTo>
                        <a:cubicBezTo>
                          <a:pt x="962882" y="255460"/>
                          <a:pt x="978503" y="250793"/>
                          <a:pt x="990695" y="248983"/>
                        </a:cubicBezTo>
                        <a:cubicBezTo>
                          <a:pt x="1002697" y="246602"/>
                          <a:pt x="1010698" y="245078"/>
                          <a:pt x="1010698" y="245078"/>
                        </a:cubicBezTo>
                        <a:cubicBezTo>
                          <a:pt x="1029938" y="241363"/>
                          <a:pt x="1045749" y="227647"/>
                          <a:pt x="1052036" y="209645"/>
                        </a:cubicBezTo>
                        <a:cubicBezTo>
                          <a:pt x="1052036" y="209645"/>
                          <a:pt x="1055941" y="197739"/>
                          <a:pt x="1062514" y="180689"/>
                        </a:cubicBezTo>
                        <a:cubicBezTo>
                          <a:pt x="1068991" y="163925"/>
                          <a:pt x="1078325" y="141541"/>
                          <a:pt x="1088422" y="119062"/>
                        </a:cubicBezTo>
                        <a:cubicBezTo>
                          <a:pt x="1108424" y="74104"/>
                          <a:pt x="1132808" y="28956"/>
                          <a:pt x="1132808" y="28956"/>
                        </a:cubicBezTo>
                        <a:cubicBezTo>
                          <a:pt x="1137380" y="20383"/>
                          <a:pt x="1145095" y="12573"/>
                          <a:pt x="1154716" y="7524"/>
                        </a:cubicBezTo>
                        <a:cubicBezTo>
                          <a:pt x="1164336" y="2762"/>
                          <a:pt x="1175956" y="95"/>
                          <a:pt x="1188053"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sp>
            <p:nvSpPr>
              <p:cNvPr id="302" name="Google Shape;302;p5"/>
              <p:cNvSpPr txBox="1"/>
              <p:nvPr/>
            </p:nvSpPr>
            <p:spPr>
              <a:xfrm>
                <a:off x="6864845" y="2743520"/>
                <a:ext cx="3834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62626"/>
                    </a:solidFill>
                    <a:latin typeface="Arial"/>
                    <a:ea typeface="Arial"/>
                    <a:cs typeface="Arial"/>
                    <a:sym typeface="Arial"/>
                  </a:rPr>
                  <a:t>01</a:t>
                </a:r>
                <a:endParaRPr/>
              </a:p>
            </p:txBody>
          </p:sp>
        </p:grpSp>
        <p:grpSp>
          <p:nvGrpSpPr>
            <p:cNvPr id="303" name="Google Shape;303;p5"/>
            <p:cNvGrpSpPr/>
            <p:nvPr/>
          </p:nvGrpSpPr>
          <p:grpSpPr>
            <a:xfrm>
              <a:off x="8162170" y="1590338"/>
              <a:ext cx="3089756" cy="1450788"/>
              <a:chOff x="8046056" y="1590338"/>
              <a:chExt cx="3089756" cy="1450788"/>
            </a:xfrm>
          </p:grpSpPr>
          <p:grpSp>
            <p:nvGrpSpPr>
              <p:cNvPr id="304" name="Google Shape;304;p5"/>
              <p:cNvGrpSpPr/>
              <p:nvPr/>
            </p:nvGrpSpPr>
            <p:grpSpPr>
              <a:xfrm>
                <a:off x="8046056" y="1590338"/>
                <a:ext cx="3089756" cy="1450788"/>
                <a:chOff x="7781008" y="1651846"/>
                <a:chExt cx="3442632" cy="1616482"/>
              </a:xfrm>
            </p:grpSpPr>
            <p:grpSp>
              <p:nvGrpSpPr>
                <p:cNvPr id="305" name="Google Shape;305;p5"/>
                <p:cNvGrpSpPr/>
                <p:nvPr/>
              </p:nvGrpSpPr>
              <p:grpSpPr>
                <a:xfrm>
                  <a:off x="8286750" y="1748250"/>
                  <a:ext cx="2936890" cy="1520078"/>
                  <a:chOff x="8105775" y="1811750"/>
                  <a:chExt cx="2936890" cy="1520078"/>
                </a:xfrm>
              </p:grpSpPr>
              <p:grpSp>
                <p:nvGrpSpPr>
                  <p:cNvPr id="306" name="Google Shape;306;p5"/>
                  <p:cNvGrpSpPr/>
                  <p:nvPr/>
                </p:nvGrpSpPr>
                <p:grpSpPr>
                  <a:xfrm>
                    <a:off x="8105775" y="1812255"/>
                    <a:ext cx="2936890" cy="1519573"/>
                    <a:chOff x="3695700" y="1827266"/>
                    <a:chExt cx="2936890" cy="1519573"/>
                  </a:xfrm>
                </p:grpSpPr>
                <p:grpSp>
                  <p:nvGrpSpPr>
                    <p:cNvPr id="307" name="Google Shape;307;p5"/>
                    <p:cNvGrpSpPr/>
                    <p:nvPr/>
                  </p:nvGrpSpPr>
                  <p:grpSpPr>
                    <a:xfrm>
                      <a:off x="3779860" y="2080411"/>
                      <a:ext cx="2852730" cy="1266428"/>
                      <a:chOff x="288505" y="2359432"/>
                      <a:chExt cx="2093512" cy="3204066"/>
                    </a:xfrm>
                  </p:grpSpPr>
                  <p:sp>
                    <p:nvSpPr>
                      <p:cNvPr id="308" name="Google Shape;308;p5"/>
                      <p:cNvSpPr/>
                      <p:nvPr/>
                    </p:nvSpPr>
                    <p:spPr>
                      <a:xfrm>
                        <a:off x="288505" y="2359432"/>
                        <a:ext cx="2093512" cy="3204066"/>
                      </a:xfrm>
                      <a:prstGeom prst="rect">
                        <a:avLst/>
                      </a:prstGeom>
                      <a:solidFill>
                        <a:schemeClr val="lt2">
                          <a:alpha val="4196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9" name="Google Shape;309;p5"/>
                      <p:cNvSpPr/>
                      <p:nvPr/>
                    </p:nvSpPr>
                    <p:spPr>
                      <a:xfrm flipH="1" rot="10800000">
                        <a:off x="288505" y="2359438"/>
                        <a:ext cx="2093512" cy="3199167"/>
                      </a:xfrm>
                      <a:custGeom>
                        <a:rect b="b" l="l" r="r" t="t"/>
                        <a:pathLst>
                          <a:path extrusionOk="0" h="2628253" w="2637670">
                            <a:moveTo>
                              <a:pt x="1389371" y="2218"/>
                            </a:moveTo>
                            <a:lnTo>
                              <a:pt x="2637670" y="0"/>
                            </a:lnTo>
                            <a:lnTo>
                              <a:pt x="2637670" y="2628253"/>
                            </a:lnTo>
                            <a:lnTo>
                              <a:pt x="0" y="2628253"/>
                            </a:lnTo>
                            <a:cubicBezTo>
                              <a:pt x="220" y="2078446"/>
                              <a:pt x="439" y="1537692"/>
                              <a:pt x="659" y="987885"/>
                            </a:cubicBezTo>
                          </a:path>
                        </a:pathLst>
                      </a:cu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grpSp>
                <p:sp>
                  <p:nvSpPr>
                    <p:cNvPr id="310" name="Google Shape;310;p5"/>
                    <p:cNvSpPr/>
                    <p:nvPr/>
                  </p:nvSpPr>
                  <p:spPr>
                    <a:xfrm>
                      <a:off x="3695700" y="1827266"/>
                      <a:ext cx="2655490" cy="506289"/>
                    </a:xfrm>
                    <a:prstGeom prst="homePlate">
                      <a:avLst>
                        <a:gd fmla="val 29397" name="adj"/>
                      </a:avLst>
                    </a:prstGeom>
                    <a:solidFill>
                      <a:schemeClr val="lt2"/>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FFFFFF"/>
                        </a:solidFill>
                        <a:latin typeface="Century Gothic"/>
                        <a:ea typeface="Century Gothic"/>
                        <a:cs typeface="Century Gothic"/>
                        <a:sym typeface="Century Gothic"/>
                      </a:endParaRPr>
                    </a:p>
                  </p:txBody>
                </p:sp>
              </p:grpSp>
              <p:grpSp>
                <p:nvGrpSpPr>
                  <p:cNvPr id="311" name="Google Shape;311;p5"/>
                  <p:cNvGrpSpPr/>
                  <p:nvPr/>
                </p:nvGrpSpPr>
                <p:grpSpPr>
                  <a:xfrm>
                    <a:off x="8308925" y="1811750"/>
                    <a:ext cx="2046300" cy="822482"/>
                    <a:chOff x="3898850" y="1826761"/>
                    <a:chExt cx="2046300" cy="822482"/>
                  </a:xfrm>
                </p:grpSpPr>
                <p:sp>
                  <p:nvSpPr>
                    <p:cNvPr id="312" name="Google Shape;312;p5"/>
                    <p:cNvSpPr txBox="1"/>
                    <p:nvPr/>
                  </p:nvSpPr>
                  <p:spPr>
                    <a:xfrm>
                      <a:off x="3898850" y="1826761"/>
                      <a:ext cx="1990500" cy="3087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62626"/>
                        </a:buClr>
                        <a:buSzPts val="1200"/>
                        <a:buFont typeface="Arial"/>
                        <a:buNone/>
                      </a:pPr>
                      <a:r>
                        <a:rPr b="1" lang="en-US" sz="1200">
                          <a:solidFill>
                            <a:srgbClr val="262626"/>
                          </a:solidFill>
                        </a:rPr>
                        <a:t>Creación de Features</a:t>
                      </a:r>
                      <a:endParaRPr b="1" i="0" sz="1200" u="none" cap="none" strike="noStrike">
                        <a:solidFill>
                          <a:srgbClr val="262626"/>
                        </a:solidFill>
                        <a:latin typeface="Arial"/>
                        <a:ea typeface="Arial"/>
                        <a:cs typeface="Arial"/>
                        <a:sym typeface="Arial"/>
                      </a:endParaRPr>
                    </a:p>
                  </p:txBody>
                </p:sp>
                <p:sp>
                  <p:nvSpPr>
                    <p:cNvPr id="313" name="Google Shape;313;p5"/>
                    <p:cNvSpPr txBox="1"/>
                    <p:nvPr/>
                  </p:nvSpPr>
                  <p:spPr>
                    <a:xfrm>
                      <a:off x="3898850" y="2357643"/>
                      <a:ext cx="2046300" cy="2916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100">
                          <a:solidFill>
                            <a:srgbClr val="3F3F3F"/>
                          </a:solidFill>
                          <a:latin typeface="Arial"/>
                          <a:ea typeface="Arial"/>
                          <a:cs typeface="Arial"/>
                          <a:sym typeface="Arial"/>
                        </a:rPr>
                        <a:t> </a:t>
                      </a:r>
                      <a:endParaRPr/>
                    </a:p>
                  </p:txBody>
                </p:sp>
              </p:grpSp>
            </p:grpSp>
            <p:grpSp>
              <p:nvGrpSpPr>
                <p:cNvPr id="314" name="Google Shape;314;p5"/>
                <p:cNvGrpSpPr/>
                <p:nvPr/>
              </p:nvGrpSpPr>
              <p:grpSpPr>
                <a:xfrm>
                  <a:off x="7781008" y="1651846"/>
                  <a:ext cx="697774" cy="697771"/>
                  <a:chOff x="7743306" y="902687"/>
                  <a:chExt cx="697774" cy="697771"/>
                </a:xfrm>
              </p:grpSpPr>
              <p:grpSp>
                <p:nvGrpSpPr>
                  <p:cNvPr id="315" name="Google Shape;315;p5"/>
                  <p:cNvGrpSpPr/>
                  <p:nvPr/>
                </p:nvGrpSpPr>
                <p:grpSpPr>
                  <a:xfrm>
                    <a:off x="7743306" y="902687"/>
                    <a:ext cx="697774" cy="697771"/>
                    <a:chOff x="1075570" y="1561166"/>
                    <a:chExt cx="697774" cy="697771"/>
                  </a:xfrm>
                </p:grpSpPr>
                <p:sp>
                  <p:nvSpPr>
                    <p:cNvPr id="316" name="Google Shape;316;p5"/>
                    <p:cNvSpPr/>
                    <p:nvPr/>
                  </p:nvSpPr>
                  <p:spPr>
                    <a:xfrm>
                      <a:off x="1075570" y="1561166"/>
                      <a:ext cx="697774" cy="697771"/>
                    </a:xfrm>
                    <a:prstGeom prst="roundRect">
                      <a:avLst>
                        <a:gd fmla="val 16667" name="adj"/>
                      </a:avLst>
                    </a:prstGeom>
                    <a:solidFill>
                      <a:schemeClr val="lt2"/>
                    </a:solidFill>
                    <a:ln cap="flat" cmpd="sng" w="9525">
                      <a:solidFill>
                        <a:schemeClr val="accent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317" name="Google Shape;317;p5"/>
                    <p:cNvSpPr/>
                    <p:nvPr/>
                  </p:nvSpPr>
                  <p:spPr>
                    <a:xfrm>
                      <a:off x="1133434" y="1625571"/>
                      <a:ext cx="576674" cy="576671"/>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grpSp>
              <p:sp>
                <p:nvSpPr>
                  <p:cNvPr id="318" name="Google Shape;318;p5"/>
                  <p:cNvSpPr/>
                  <p:nvPr/>
                </p:nvSpPr>
                <p:spPr>
                  <a:xfrm>
                    <a:off x="7927230" y="1069306"/>
                    <a:ext cx="327241" cy="365702"/>
                  </a:xfrm>
                  <a:custGeom>
                    <a:rect b="b" l="l" r="r" t="t"/>
                    <a:pathLst>
                      <a:path extrusionOk="0" h="2033111" w="1819275">
                        <a:moveTo>
                          <a:pt x="1672590" y="1744504"/>
                        </a:moveTo>
                        <a:cubicBezTo>
                          <a:pt x="1753552" y="1744504"/>
                          <a:pt x="1819275" y="1810226"/>
                          <a:pt x="1819275" y="1891189"/>
                        </a:cubicBezTo>
                        <a:lnTo>
                          <a:pt x="1819275" y="2033111"/>
                        </a:lnTo>
                        <a:lnTo>
                          <a:pt x="1544955" y="2033111"/>
                        </a:lnTo>
                        <a:lnTo>
                          <a:pt x="1544955" y="1872139"/>
                        </a:lnTo>
                        <a:cubicBezTo>
                          <a:pt x="1544955" y="1801654"/>
                          <a:pt x="1602105" y="1744504"/>
                          <a:pt x="1672590" y="1744504"/>
                        </a:cubicBezTo>
                        <a:close/>
                        <a:moveTo>
                          <a:pt x="177165" y="1744504"/>
                        </a:moveTo>
                        <a:cubicBezTo>
                          <a:pt x="258127" y="1744504"/>
                          <a:pt x="323850" y="1810226"/>
                          <a:pt x="323850" y="1891189"/>
                        </a:cubicBezTo>
                        <a:lnTo>
                          <a:pt x="323850" y="2033111"/>
                        </a:lnTo>
                        <a:lnTo>
                          <a:pt x="49530" y="2033111"/>
                        </a:lnTo>
                        <a:lnTo>
                          <a:pt x="49530" y="1872139"/>
                        </a:lnTo>
                        <a:cubicBezTo>
                          <a:pt x="49530" y="1801654"/>
                          <a:pt x="106680" y="1744504"/>
                          <a:pt x="177165" y="1744504"/>
                        </a:cubicBezTo>
                        <a:close/>
                        <a:moveTo>
                          <a:pt x="1340000" y="1544201"/>
                        </a:moveTo>
                        <a:lnTo>
                          <a:pt x="1073755" y="1627897"/>
                        </a:lnTo>
                        <a:lnTo>
                          <a:pt x="1134314" y="1820539"/>
                        </a:lnTo>
                        <a:lnTo>
                          <a:pt x="1400559" y="1736842"/>
                        </a:lnTo>
                        <a:close/>
                        <a:moveTo>
                          <a:pt x="1681162" y="1506856"/>
                        </a:moveTo>
                        <a:cubicBezTo>
                          <a:pt x="1741170" y="1506856"/>
                          <a:pt x="1790700" y="1556386"/>
                          <a:pt x="1790700" y="1616393"/>
                        </a:cubicBezTo>
                        <a:cubicBezTo>
                          <a:pt x="1790700" y="1676401"/>
                          <a:pt x="1741170" y="1725931"/>
                          <a:pt x="1681162" y="1725931"/>
                        </a:cubicBezTo>
                        <a:cubicBezTo>
                          <a:pt x="1621155" y="1725931"/>
                          <a:pt x="1571625" y="1676401"/>
                          <a:pt x="1571625" y="1616393"/>
                        </a:cubicBezTo>
                        <a:cubicBezTo>
                          <a:pt x="1571625" y="1556386"/>
                          <a:pt x="1621155" y="1506856"/>
                          <a:pt x="1681162" y="1506856"/>
                        </a:cubicBezTo>
                        <a:close/>
                        <a:moveTo>
                          <a:pt x="185737" y="1506856"/>
                        </a:moveTo>
                        <a:cubicBezTo>
                          <a:pt x="245745" y="1506856"/>
                          <a:pt x="295275" y="1556386"/>
                          <a:pt x="295275" y="1616393"/>
                        </a:cubicBezTo>
                        <a:cubicBezTo>
                          <a:pt x="295275" y="1676401"/>
                          <a:pt x="245745" y="1725931"/>
                          <a:pt x="185737" y="1725931"/>
                        </a:cubicBezTo>
                        <a:cubicBezTo>
                          <a:pt x="125730" y="1725931"/>
                          <a:pt x="76200" y="1676401"/>
                          <a:pt x="76200" y="1616393"/>
                        </a:cubicBezTo>
                        <a:cubicBezTo>
                          <a:pt x="76200" y="1556386"/>
                          <a:pt x="125730" y="1506856"/>
                          <a:pt x="185737" y="1506856"/>
                        </a:cubicBezTo>
                        <a:close/>
                        <a:moveTo>
                          <a:pt x="559583" y="1499119"/>
                        </a:moveTo>
                        <a:lnTo>
                          <a:pt x="487797" y="1687863"/>
                        </a:lnTo>
                        <a:lnTo>
                          <a:pt x="748655" y="1787077"/>
                        </a:lnTo>
                        <a:lnTo>
                          <a:pt x="820442" y="1598333"/>
                        </a:lnTo>
                        <a:close/>
                        <a:moveTo>
                          <a:pt x="1037273" y="1090613"/>
                        </a:moveTo>
                        <a:lnTo>
                          <a:pt x="1037273" y="1292543"/>
                        </a:lnTo>
                        <a:lnTo>
                          <a:pt x="1316355" y="1292543"/>
                        </a:lnTo>
                        <a:lnTo>
                          <a:pt x="1316355" y="1090613"/>
                        </a:lnTo>
                        <a:close/>
                        <a:moveTo>
                          <a:pt x="1622108" y="1060133"/>
                        </a:moveTo>
                        <a:cubicBezTo>
                          <a:pt x="1703070" y="1060133"/>
                          <a:pt x="1768793" y="1125855"/>
                          <a:pt x="1768793" y="1206818"/>
                        </a:cubicBezTo>
                        <a:lnTo>
                          <a:pt x="1768793" y="1348740"/>
                        </a:lnTo>
                        <a:lnTo>
                          <a:pt x="1494473" y="1348740"/>
                        </a:lnTo>
                        <a:lnTo>
                          <a:pt x="1494473" y="1187768"/>
                        </a:lnTo>
                        <a:cubicBezTo>
                          <a:pt x="1494473" y="1117283"/>
                          <a:pt x="1551623" y="1060133"/>
                          <a:pt x="1622108" y="1060133"/>
                        </a:cubicBezTo>
                        <a:close/>
                        <a:moveTo>
                          <a:pt x="260985" y="1060133"/>
                        </a:moveTo>
                        <a:cubicBezTo>
                          <a:pt x="341947" y="1060133"/>
                          <a:pt x="407670" y="1125855"/>
                          <a:pt x="407670" y="1206818"/>
                        </a:cubicBezTo>
                        <a:lnTo>
                          <a:pt x="407670" y="1348740"/>
                        </a:lnTo>
                        <a:lnTo>
                          <a:pt x="133350" y="1348740"/>
                        </a:lnTo>
                        <a:lnTo>
                          <a:pt x="133350" y="1187768"/>
                        </a:lnTo>
                        <a:cubicBezTo>
                          <a:pt x="133350" y="1117283"/>
                          <a:pt x="190500" y="1060133"/>
                          <a:pt x="260985" y="1060133"/>
                        </a:cubicBezTo>
                        <a:close/>
                        <a:moveTo>
                          <a:pt x="811501" y="1007472"/>
                        </a:moveTo>
                        <a:lnTo>
                          <a:pt x="545256" y="1091197"/>
                        </a:lnTo>
                        <a:lnTo>
                          <a:pt x="605835" y="1283838"/>
                        </a:lnTo>
                        <a:lnTo>
                          <a:pt x="872080" y="1200113"/>
                        </a:lnTo>
                        <a:close/>
                        <a:moveTo>
                          <a:pt x="1630680" y="823913"/>
                        </a:moveTo>
                        <a:cubicBezTo>
                          <a:pt x="1690688" y="823913"/>
                          <a:pt x="1740218" y="873443"/>
                          <a:pt x="1740218" y="933450"/>
                        </a:cubicBezTo>
                        <a:cubicBezTo>
                          <a:pt x="1740218" y="993458"/>
                          <a:pt x="1690688" y="1042988"/>
                          <a:pt x="1630680" y="1042988"/>
                        </a:cubicBezTo>
                        <a:cubicBezTo>
                          <a:pt x="1570673" y="1042988"/>
                          <a:pt x="1521143" y="993458"/>
                          <a:pt x="1521143" y="933450"/>
                        </a:cubicBezTo>
                        <a:cubicBezTo>
                          <a:pt x="1521143" y="873443"/>
                          <a:pt x="1570673" y="823913"/>
                          <a:pt x="1630680" y="823913"/>
                        </a:cubicBezTo>
                        <a:close/>
                        <a:moveTo>
                          <a:pt x="269557" y="823913"/>
                        </a:moveTo>
                        <a:cubicBezTo>
                          <a:pt x="330517" y="823913"/>
                          <a:pt x="379095" y="873443"/>
                          <a:pt x="379095" y="933450"/>
                        </a:cubicBezTo>
                        <a:cubicBezTo>
                          <a:pt x="379095" y="993458"/>
                          <a:pt x="329565" y="1042988"/>
                          <a:pt x="269557" y="1042988"/>
                        </a:cubicBezTo>
                        <a:cubicBezTo>
                          <a:pt x="209549" y="1042988"/>
                          <a:pt x="160020" y="993458"/>
                          <a:pt x="160020" y="933450"/>
                        </a:cubicBezTo>
                        <a:cubicBezTo>
                          <a:pt x="160020" y="873443"/>
                          <a:pt x="209549" y="823913"/>
                          <a:pt x="269557" y="823913"/>
                        </a:cubicBezTo>
                        <a:close/>
                        <a:moveTo>
                          <a:pt x="495300" y="774383"/>
                        </a:moveTo>
                        <a:lnTo>
                          <a:pt x="1381125" y="774383"/>
                        </a:lnTo>
                        <a:lnTo>
                          <a:pt x="1524953" y="2032635"/>
                        </a:lnTo>
                        <a:cubicBezTo>
                          <a:pt x="1524000" y="2032635"/>
                          <a:pt x="1524000" y="2032635"/>
                          <a:pt x="1523048" y="2032635"/>
                        </a:cubicBezTo>
                        <a:lnTo>
                          <a:pt x="351473" y="2032635"/>
                        </a:lnTo>
                        <a:close/>
                        <a:moveTo>
                          <a:pt x="315278" y="91441"/>
                        </a:moveTo>
                        <a:lnTo>
                          <a:pt x="40005" y="140971"/>
                        </a:lnTo>
                        <a:lnTo>
                          <a:pt x="107633" y="517208"/>
                        </a:lnTo>
                        <a:lnTo>
                          <a:pt x="333946" y="476487"/>
                        </a:lnTo>
                        <a:lnTo>
                          <a:pt x="330518" y="459105"/>
                        </a:lnTo>
                        <a:cubicBezTo>
                          <a:pt x="330518" y="444342"/>
                          <a:pt x="336233" y="429578"/>
                          <a:pt x="347662" y="418148"/>
                        </a:cubicBezTo>
                        <a:cubicBezTo>
                          <a:pt x="353377" y="412433"/>
                          <a:pt x="359926" y="408147"/>
                          <a:pt x="366891" y="405289"/>
                        </a:cubicBezTo>
                        <a:lnTo>
                          <a:pt x="371527" y="404375"/>
                        </a:lnTo>
                        <a:close/>
                        <a:moveTo>
                          <a:pt x="342900" y="51436"/>
                        </a:moveTo>
                        <a:lnTo>
                          <a:pt x="406692" y="404568"/>
                        </a:lnTo>
                        <a:lnTo>
                          <a:pt x="410349" y="405289"/>
                        </a:lnTo>
                        <a:cubicBezTo>
                          <a:pt x="417315" y="408147"/>
                          <a:pt x="423863" y="412433"/>
                          <a:pt x="429578" y="418148"/>
                        </a:cubicBezTo>
                        <a:lnTo>
                          <a:pt x="561023" y="549593"/>
                        </a:lnTo>
                        <a:lnTo>
                          <a:pt x="718185" y="392431"/>
                        </a:lnTo>
                        <a:cubicBezTo>
                          <a:pt x="765810" y="344806"/>
                          <a:pt x="830580" y="318136"/>
                          <a:pt x="897255" y="318136"/>
                        </a:cubicBezTo>
                        <a:lnTo>
                          <a:pt x="941070" y="318136"/>
                        </a:lnTo>
                        <a:lnTo>
                          <a:pt x="972503" y="484823"/>
                        </a:lnTo>
                        <a:lnTo>
                          <a:pt x="1009650" y="318136"/>
                        </a:lnTo>
                        <a:lnTo>
                          <a:pt x="1048703" y="318136"/>
                        </a:lnTo>
                        <a:cubicBezTo>
                          <a:pt x="1180148" y="318136"/>
                          <a:pt x="1285875" y="424816"/>
                          <a:pt x="1285875" y="555308"/>
                        </a:cubicBezTo>
                        <a:lnTo>
                          <a:pt x="1285875" y="764858"/>
                        </a:lnTo>
                        <a:lnTo>
                          <a:pt x="1167765" y="764858"/>
                        </a:lnTo>
                        <a:lnTo>
                          <a:pt x="1167765" y="613411"/>
                        </a:lnTo>
                        <a:cubicBezTo>
                          <a:pt x="1167765" y="604838"/>
                          <a:pt x="1161098" y="598171"/>
                          <a:pt x="1152525" y="598171"/>
                        </a:cubicBezTo>
                        <a:cubicBezTo>
                          <a:pt x="1143953" y="598171"/>
                          <a:pt x="1137285" y="604838"/>
                          <a:pt x="1137285" y="613411"/>
                        </a:cubicBezTo>
                        <a:lnTo>
                          <a:pt x="1137285" y="764858"/>
                        </a:lnTo>
                        <a:lnTo>
                          <a:pt x="790575" y="764858"/>
                        </a:lnTo>
                        <a:lnTo>
                          <a:pt x="790575" y="481966"/>
                        </a:lnTo>
                        <a:lnTo>
                          <a:pt x="560070" y="712471"/>
                        </a:lnTo>
                        <a:lnTo>
                          <a:pt x="354330" y="506731"/>
                        </a:lnTo>
                        <a:lnTo>
                          <a:pt x="80010" y="556261"/>
                        </a:lnTo>
                        <a:lnTo>
                          <a:pt x="0" y="113348"/>
                        </a:lnTo>
                        <a:close/>
                        <a:moveTo>
                          <a:pt x="971550" y="0"/>
                        </a:moveTo>
                        <a:cubicBezTo>
                          <a:pt x="1055192" y="0"/>
                          <a:pt x="1122998" y="67805"/>
                          <a:pt x="1122998" y="151447"/>
                        </a:cubicBezTo>
                        <a:cubicBezTo>
                          <a:pt x="1122998" y="235089"/>
                          <a:pt x="1055193" y="302895"/>
                          <a:pt x="971550" y="302895"/>
                        </a:cubicBezTo>
                        <a:cubicBezTo>
                          <a:pt x="887908" y="302895"/>
                          <a:pt x="820102" y="235089"/>
                          <a:pt x="820102" y="151447"/>
                        </a:cubicBezTo>
                        <a:cubicBezTo>
                          <a:pt x="820102" y="67805"/>
                          <a:pt x="887907" y="0"/>
                          <a:pt x="971550"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sp>
            <p:nvSpPr>
              <p:cNvPr id="319" name="Google Shape;319;p5"/>
              <p:cNvSpPr txBox="1"/>
              <p:nvPr/>
            </p:nvSpPr>
            <p:spPr>
              <a:xfrm>
                <a:off x="10747277" y="2726825"/>
                <a:ext cx="3834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62626"/>
                    </a:solidFill>
                    <a:latin typeface="Arial"/>
                    <a:ea typeface="Arial"/>
                    <a:cs typeface="Arial"/>
                    <a:sym typeface="Arial"/>
                  </a:rPr>
                  <a:t>02</a:t>
                </a:r>
                <a:endParaRPr/>
              </a:p>
            </p:txBody>
          </p:sp>
        </p:grpSp>
        <p:grpSp>
          <p:nvGrpSpPr>
            <p:cNvPr id="320" name="Google Shape;320;p5"/>
            <p:cNvGrpSpPr/>
            <p:nvPr/>
          </p:nvGrpSpPr>
          <p:grpSpPr>
            <a:xfrm>
              <a:off x="4650323" y="4396414"/>
              <a:ext cx="3070624" cy="1462780"/>
              <a:chOff x="4355358" y="4396414"/>
              <a:chExt cx="3070624" cy="1462780"/>
            </a:xfrm>
          </p:grpSpPr>
          <p:grpSp>
            <p:nvGrpSpPr>
              <p:cNvPr id="321" name="Google Shape;321;p5"/>
              <p:cNvGrpSpPr/>
              <p:nvPr/>
            </p:nvGrpSpPr>
            <p:grpSpPr>
              <a:xfrm>
                <a:off x="4355358" y="4396414"/>
                <a:ext cx="3070624" cy="1462780"/>
                <a:chOff x="4355358" y="4396414"/>
                <a:chExt cx="3070624" cy="1462780"/>
              </a:xfrm>
            </p:grpSpPr>
            <p:sp>
              <p:nvSpPr>
                <p:cNvPr id="322" name="Google Shape;322;p5"/>
                <p:cNvSpPr/>
                <p:nvPr/>
              </p:nvSpPr>
              <p:spPr>
                <a:xfrm flipH="1" rot="10800000">
                  <a:off x="4865662" y="4724316"/>
                  <a:ext cx="2560320" cy="1134878"/>
                </a:xfrm>
                <a:custGeom>
                  <a:rect b="b" l="l" r="r" t="t"/>
                  <a:pathLst>
                    <a:path extrusionOk="0" h="2628253" w="2637670">
                      <a:moveTo>
                        <a:pt x="1389371" y="2218"/>
                      </a:moveTo>
                      <a:lnTo>
                        <a:pt x="2637670" y="0"/>
                      </a:lnTo>
                      <a:lnTo>
                        <a:pt x="2637670" y="2628253"/>
                      </a:lnTo>
                      <a:lnTo>
                        <a:pt x="0" y="2628253"/>
                      </a:lnTo>
                      <a:cubicBezTo>
                        <a:pt x="220" y="2078446"/>
                        <a:pt x="439" y="1537692"/>
                        <a:pt x="659" y="987885"/>
                      </a:cubicBezTo>
                    </a:path>
                  </a:pathLst>
                </a:cu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grpSp>
              <p:nvGrpSpPr>
                <p:cNvPr id="323" name="Google Shape;323;p5"/>
                <p:cNvGrpSpPr/>
                <p:nvPr/>
              </p:nvGrpSpPr>
              <p:grpSpPr>
                <a:xfrm>
                  <a:off x="4355358" y="4396414"/>
                  <a:ext cx="2818068" cy="626248"/>
                  <a:chOff x="4355358" y="4396414"/>
                  <a:chExt cx="2818068" cy="626248"/>
                </a:xfrm>
              </p:grpSpPr>
              <p:sp>
                <p:nvSpPr>
                  <p:cNvPr id="324" name="Google Shape;324;p5"/>
                  <p:cNvSpPr/>
                  <p:nvPr/>
                </p:nvSpPr>
                <p:spPr>
                  <a:xfrm>
                    <a:off x="4790129" y="4497117"/>
                    <a:ext cx="2383297" cy="454393"/>
                  </a:xfrm>
                  <a:prstGeom prst="homePlate">
                    <a:avLst>
                      <a:gd fmla="val 29397" name="adj"/>
                    </a:avLst>
                  </a:prstGeom>
                  <a:solidFill>
                    <a:schemeClr val="lt2"/>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FFFFFF"/>
                      </a:solidFill>
                      <a:latin typeface="Century Gothic"/>
                      <a:ea typeface="Century Gothic"/>
                      <a:cs typeface="Century Gothic"/>
                      <a:sym typeface="Century Gothic"/>
                    </a:endParaRPr>
                  </a:p>
                </p:txBody>
              </p:sp>
              <p:grpSp>
                <p:nvGrpSpPr>
                  <p:cNvPr id="325" name="Google Shape;325;p5"/>
                  <p:cNvGrpSpPr/>
                  <p:nvPr/>
                </p:nvGrpSpPr>
                <p:grpSpPr>
                  <a:xfrm>
                    <a:off x="4355358" y="4396414"/>
                    <a:ext cx="626251" cy="626248"/>
                    <a:chOff x="2541349" y="4317900"/>
                    <a:chExt cx="697774" cy="697771"/>
                  </a:xfrm>
                </p:grpSpPr>
                <p:grpSp>
                  <p:nvGrpSpPr>
                    <p:cNvPr id="326" name="Google Shape;326;p5"/>
                    <p:cNvGrpSpPr/>
                    <p:nvPr/>
                  </p:nvGrpSpPr>
                  <p:grpSpPr>
                    <a:xfrm>
                      <a:off x="2541349" y="4317900"/>
                      <a:ext cx="697774" cy="697771"/>
                      <a:chOff x="1075570" y="1561166"/>
                      <a:chExt cx="697774" cy="697771"/>
                    </a:xfrm>
                  </p:grpSpPr>
                  <p:sp>
                    <p:nvSpPr>
                      <p:cNvPr id="327" name="Google Shape;327;p5"/>
                      <p:cNvSpPr/>
                      <p:nvPr/>
                    </p:nvSpPr>
                    <p:spPr>
                      <a:xfrm>
                        <a:off x="1075570" y="1561166"/>
                        <a:ext cx="697774" cy="697771"/>
                      </a:xfrm>
                      <a:prstGeom prst="roundRect">
                        <a:avLst>
                          <a:gd fmla="val 16667" name="adj"/>
                        </a:avLst>
                      </a:prstGeom>
                      <a:solidFill>
                        <a:schemeClr val="lt2"/>
                      </a:solidFill>
                      <a:ln cap="flat" cmpd="sng" w="9525">
                        <a:solidFill>
                          <a:schemeClr val="accent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328" name="Google Shape;328;p5"/>
                      <p:cNvSpPr/>
                      <p:nvPr/>
                    </p:nvSpPr>
                    <p:spPr>
                      <a:xfrm>
                        <a:off x="1133434" y="1625571"/>
                        <a:ext cx="576674" cy="576671"/>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grpSp>
                <p:sp>
                  <p:nvSpPr>
                    <p:cNvPr id="329" name="Google Shape;329;p5"/>
                    <p:cNvSpPr/>
                    <p:nvPr/>
                  </p:nvSpPr>
                  <p:spPr>
                    <a:xfrm>
                      <a:off x="2715373" y="4488158"/>
                      <a:ext cx="347041" cy="358425"/>
                    </a:xfrm>
                    <a:custGeom>
                      <a:rect b="b" l="l" r="r" t="t"/>
                      <a:pathLst>
                        <a:path extrusionOk="0" h="1311660" w="1269997">
                          <a:moveTo>
                            <a:pt x="246898" y="1255398"/>
                          </a:moveTo>
                          <a:lnTo>
                            <a:pt x="787817" y="1255398"/>
                          </a:lnTo>
                          <a:lnTo>
                            <a:pt x="1023098" y="1255398"/>
                          </a:lnTo>
                          <a:lnTo>
                            <a:pt x="1023098" y="1311660"/>
                          </a:lnTo>
                          <a:lnTo>
                            <a:pt x="787817" y="1311660"/>
                          </a:lnTo>
                          <a:lnTo>
                            <a:pt x="246898" y="1311660"/>
                          </a:lnTo>
                          <a:close/>
                          <a:moveTo>
                            <a:pt x="138560" y="981416"/>
                          </a:moveTo>
                          <a:lnTo>
                            <a:pt x="138560" y="1025115"/>
                          </a:lnTo>
                          <a:lnTo>
                            <a:pt x="787816" y="1025115"/>
                          </a:lnTo>
                          <a:lnTo>
                            <a:pt x="970476" y="1025115"/>
                          </a:lnTo>
                          <a:lnTo>
                            <a:pt x="970476" y="981416"/>
                          </a:lnTo>
                          <a:lnTo>
                            <a:pt x="787816" y="981416"/>
                          </a:lnTo>
                          <a:close/>
                          <a:moveTo>
                            <a:pt x="138560" y="895111"/>
                          </a:moveTo>
                          <a:lnTo>
                            <a:pt x="138560" y="938810"/>
                          </a:lnTo>
                          <a:lnTo>
                            <a:pt x="767823" y="938810"/>
                          </a:lnTo>
                          <a:lnTo>
                            <a:pt x="767823" y="895111"/>
                          </a:lnTo>
                          <a:close/>
                          <a:moveTo>
                            <a:pt x="541135" y="634012"/>
                          </a:moveTo>
                          <a:lnTo>
                            <a:pt x="541135" y="711030"/>
                          </a:lnTo>
                          <a:lnTo>
                            <a:pt x="608595" y="711030"/>
                          </a:lnTo>
                          <a:lnTo>
                            <a:pt x="608595" y="634012"/>
                          </a:lnTo>
                          <a:close/>
                          <a:moveTo>
                            <a:pt x="406761" y="542791"/>
                          </a:moveTo>
                          <a:lnTo>
                            <a:pt x="406761" y="711031"/>
                          </a:lnTo>
                          <a:lnTo>
                            <a:pt x="474222" y="711031"/>
                          </a:lnTo>
                          <a:lnTo>
                            <a:pt x="474222" y="542791"/>
                          </a:lnTo>
                          <a:close/>
                          <a:moveTo>
                            <a:pt x="1002217" y="504269"/>
                          </a:moveTo>
                          <a:lnTo>
                            <a:pt x="1002217" y="504269"/>
                          </a:lnTo>
                          <a:lnTo>
                            <a:pt x="1015466" y="504803"/>
                          </a:lnTo>
                          <a:cubicBezTo>
                            <a:pt x="1015466" y="504803"/>
                            <a:pt x="1017995" y="506474"/>
                            <a:pt x="1021801" y="508748"/>
                          </a:cubicBezTo>
                          <a:cubicBezTo>
                            <a:pt x="1025584" y="510952"/>
                            <a:pt x="1030736" y="513853"/>
                            <a:pt x="1036050" y="516614"/>
                          </a:cubicBezTo>
                          <a:cubicBezTo>
                            <a:pt x="1046655" y="522184"/>
                            <a:pt x="1058096" y="527127"/>
                            <a:pt x="1058096" y="527127"/>
                          </a:cubicBezTo>
                          <a:cubicBezTo>
                            <a:pt x="1060277" y="528055"/>
                            <a:pt x="1062923" y="528403"/>
                            <a:pt x="1065522" y="527916"/>
                          </a:cubicBezTo>
                          <a:lnTo>
                            <a:pt x="1065523" y="527916"/>
                          </a:lnTo>
                          <a:lnTo>
                            <a:pt x="1058098" y="527127"/>
                          </a:lnTo>
                          <a:cubicBezTo>
                            <a:pt x="1058098" y="527127"/>
                            <a:pt x="1046657" y="522184"/>
                            <a:pt x="1036052" y="516614"/>
                          </a:cubicBezTo>
                          <a:cubicBezTo>
                            <a:pt x="1030738" y="513853"/>
                            <a:pt x="1025586" y="510952"/>
                            <a:pt x="1021803" y="508748"/>
                          </a:cubicBezTo>
                          <a:cubicBezTo>
                            <a:pt x="1017997" y="506474"/>
                            <a:pt x="1015468" y="504803"/>
                            <a:pt x="1015468" y="504803"/>
                          </a:cubicBezTo>
                          <a:cubicBezTo>
                            <a:pt x="1011569" y="502297"/>
                            <a:pt x="1006464" y="502064"/>
                            <a:pt x="1002217" y="504269"/>
                          </a:cubicBezTo>
                          <a:close/>
                          <a:moveTo>
                            <a:pt x="272388" y="451569"/>
                          </a:moveTo>
                          <a:lnTo>
                            <a:pt x="272388" y="711030"/>
                          </a:lnTo>
                          <a:lnTo>
                            <a:pt x="339848" y="711030"/>
                          </a:lnTo>
                          <a:lnTo>
                            <a:pt x="339848" y="451569"/>
                          </a:lnTo>
                          <a:close/>
                          <a:moveTo>
                            <a:pt x="138560" y="395307"/>
                          </a:moveTo>
                          <a:lnTo>
                            <a:pt x="138560" y="711031"/>
                          </a:lnTo>
                          <a:lnTo>
                            <a:pt x="206021" y="711031"/>
                          </a:lnTo>
                          <a:lnTo>
                            <a:pt x="206021" y="395307"/>
                          </a:lnTo>
                          <a:close/>
                          <a:moveTo>
                            <a:pt x="1217010" y="318061"/>
                          </a:moveTo>
                          <a:lnTo>
                            <a:pt x="1217010" y="1102453"/>
                          </a:lnTo>
                          <a:lnTo>
                            <a:pt x="1217012" y="1102453"/>
                          </a:lnTo>
                          <a:lnTo>
                            <a:pt x="1217012" y="318061"/>
                          </a:lnTo>
                          <a:close/>
                          <a:moveTo>
                            <a:pt x="623652" y="318061"/>
                          </a:moveTo>
                          <a:lnTo>
                            <a:pt x="630894" y="321498"/>
                          </a:lnTo>
                          <a:cubicBezTo>
                            <a:pt x="636370" y="323935"/>
                            <a:pt x="641847" y="326162"/>
                            <a:pt x="645931" y="327740"/>
                          </a:cubicBezTo>
                          <a:cubicBezTo>
                            <a:pt x="650085" y="329318"/>
                            <a:pt x="652986" y="330247"/>
                            <a:pt x="652986" y="330247"/>
                          </a:cubicBezTo>
                          <a:cubicBezTo>
                            <a:pt x="657372" y="331755"/>
                            <a:pt x="660714" y="335561"/>
                            <a:pt x="661619" y="340248"/>
                          </a:cubicBezTo>
                          <a:cubicBezTo>
                            <a:pt x="661619" y="340248"/>
                            <a:pt x="661990" y="342197"/>
                            <a:pt x="662547" y="345098"/>
                          </a:cubicBezTo>
                          <a:cubicBezTo>
                            <a:pt x="662988" y="348045"/>
                            <a:pt x="664102" y="351851"/>
                            <a:pt x="665239" y="355657"/>
                          </a:cubicBezTo>
                          <a:cubicBezTo>
                            <a:pt x="667466" y="363269"/>
                            <a:pt x="669717" y="370857"/>
                            <a:pt x="669717" y="370857"/>
                          </a:cubicBezTo>
                          <a:cubicBezTo>
                            <a:pt x="669717" y="370857"/>
                            <a:pt x="672665" y="378213"/>
                            <a:pt x="675612" y="385570"/>
                          </a:cubicBezTo>
                          <a:cubicBezTo>
                            <a:pt x="677074" y="389260"/>
                            <a:pt x="678536" y="392926"/>
                            <a:pt x="680021" y="395525"/>
                          </a:cubicBezTo>
                          <a:cubicBezTo>
                            <a:pt x="681390" y="398171"/>
                            <a:pt x="682295" y="399934"/>
                            <a:pt x="682295" y="399934"/>
                          </a:cubicBezTo>
                          <a:cubicBezTo>
                            <a:pt x="684476" y="404158"/>
                            <a:pt x="684222" y="409240"/>
                            <a:pt x="681716" y="413139"/>
                          </a:cubicBezTo>
                          <a:cubicBezTo>
                            <a:pt x="681716" y="413139"/>
                            <a:pt x="680021" y="415668"/>
                            <a:pt x="677724" y="419474"/>
                          </a:cubicBezTo>
                          <a:cubicBezTo>
                            <a:pt x="675496" y="423257"/>
                            <a:pt x="672572" y="428385"/>
                            <a:pt x="669787" y="433699"/>
                          </a:cubicBezTo>
                          <a:cubicBezTo>
                            <a:pt x="664171" y="444281"/>
                            <a:pt x="659159" y="455722"/>
                            <a:pt x="659159" y="455722"/>
                          </a:cubicBezTo>
                          <a:cubicBezTo>
                            <a:pt x="658207" y="457903"/>
                            <a:pt x="657859" y="460549"/>
                            <a:pt x="658347" y="463125"/>
                          </a:cubicBezTo>
                          <a:cubicBezTo>
                            <a:pt x="658880" y="465677"/>
                            <a:pt x="660111" y="468276"/>
                            <a:pt x="661920" y="470574"/>
                          </a:cubicBezTo>
                          <a:cubicBezTo>
                            <a:pt x="661920" y="470574"/>
                            <a:pt x="663591" y="472685"/>
                            <a:pt x="666097" y="475842"/>
                          </a:cubicBezTo>
                          <a:cubicBezTo>
                            <a:pt x="668650" y="478952"/>
                            <a:pt x="671852" y="483290"/>
                            <a:pt x="675496" y="487259"/>
                          </a:cubicBezTo>
                          <a:cubicBezTo>
                            <a:pt x="682968" y="494986"/>
                            <a:pt x="690464" y="502738"/>
                            <a:pt x="690464" y="502738"/>
                          </a:cubicBezTo>
                          <a:cubicBezTo>
                            <a:pt x="694455" y="507101"/>
                            <a:pt x="700535" y="508446"/>
                            <a:pt x="705061" y="507123"/>
                          </a:cubicBezTo>
                          <a:lnTo>
                            <a:pt x="705062" y="507123"/>
                          </a:lnTo>
                          <a:lnTo>
                            <a:pt x="690465" y="502738"/>
                          </a:lnTo>
                          <a:cubicBezTo>
                            <a:pt x="690465" y="502738"/>
                            <a:pt x="682969" y="494986"/>
                            <a:pt x="675497" y="487259"/>
                          </a:cubicBezTo>
                          <a:cubicBezTo>
                            <a:pt x="671853" y="483290"/>
                            <a:pt x="668651" y="478952"/>
                            <a:pt x="666098" y="475842"/>
                          </a:cubicBezTo>
                          <a:cubicBezTo>
                            <a:pt x="663592" y="472685"/>
                            <a:pt x="661921" y="470574"/>
                            <a:pt x="661921" y="470574"/>
                          </a:cubicBezTo>
                          <a:cubicBezTo>
                            <a:pt x="660112" y="468276"/>
                            <a:pt x="658881" y="465677"/>
                            <a:pt x="658348" y="463125"/>
                          </a:cubicBezTo>
                          <a:cubicBezTo>
                            <a:pt x="657860" y="460549"/>
                            <a:pt x="658208" y="457903"/>
                            <a:pt x="659160" y="455722"/>
                          </a:cubicBezTo>
                          <a:cubicBezTo>
                            <a:pt x="659160" y="455722"/>
                            <a:pt x="664172" y="444281"/>
                            <a:pt x="669788" y="433699"/>
                          </a:cubicBezTo>
                          <a:cubicBezTo>
                            <a:pt x="672573" y="428385"/>
                            <a:pt x="675497" y="423257"/>
                            <a:pt x="677725" y="419474"/>
                          </a:cubicBezTo>
                          <a:cubicBezTo>
                            <a:pt x="680022" y="415668"/>
                            <a:pt x="681717" y="413139"/>
                            <a:pt x="681717" y="413139"/>
                          </a:cubicBezTo>
                          <a:cubicBezTo>
                            <a:pt x="684223" y="409240"/>
                            <a:pt x="684477" y="404158"/>
                            <a:pt x="682296" y="399934"/>
                          </a:cubicBezTo>
                          <a:cubicBezTo>
                            <a:pt x="682296" y="399934"/>
                            <a:pt x="681391" y="398171"/>
                            <a:pt x="680022" y="395525"/>
                          </a:cubicBezTo>
                          <a:cubicBezTo>
                            <a:pt x="678537" y="392926"/>
                            <a:pt x="677075" y="389260"/>
                            <a:pt x="675613" y="385570"/>
                          </a:cubicBezTo>
                          <a:cubicBezTo>
                            <a:pt x="672666" y="378213"/>
                            <a:pt x="669718" y="370857"/>
                            <a:pt x="669718" y="370857"/>
                          </a:cubicBezTo>
                          <a:cubicBezTo>
                            <a:pt x="669718" y="370857"/>
                            <a:pt x="667467" y="363269"/>
                            <a:pt x="665240" y="355657"/>
                          </a:cubicBezTo>
                          <a:cubicBezTo>
                            <a:pt x="664103" y="351851"/>
                            <a:pt x="662989" y="348045"/>
                            <a:pt x="662548" y="345098"/>
                          </a:cubicBezTo>
                          <a:cubicBezTo>
                            <a:pt x="661991" y="342197"/>
                            <a:pt x="661620" y="340248"/>
                            <a:pt x="661620" y="340248"/>
                          </a:cubicBezTo>
                          <a:cubicBezTo>
                            <a:pt x="660715" y="335561"/>
                            <a:pt x="657373" y="331755"/>
                            <a:pt x="652987" y="330247"/>
                          </a:cubicBezTo>
                          <a:cubicBezTo>
                            <a:pt x="652987" y="330247"/>
                            <a:pt x="650086" y="329318"/>
                            <a:pt x="645932" y="327740"/>
                          </a:cubicBezTo>
                          <a:cubicBezTo>
                            <a:pt x="641848" y="326162"/>
                            <a:pt x="636371" y="323935"/>
                            <a:pt x="630895" y="321498"/>
                          </a:cubicBezTo>
                          <a:lnTo>
                            <a:pt x="623653" y="318061"/>
                          </a:lnTo>
                          <a:close/>
                          <a:moveTo>
                            <a:pt x="891362" y="0"/>
                          </a:moveTo>
                          <a:cubicBezTo>
                            <a:pt x="891362" y="0"/>
                            <a:pt x="894076" y="0"/>
                            <a:pt x="898091" y="0"/>
                          </a:cubicBezTo>
                          <a:cubicBezTo>
                            <a:pt x="902152" y="93"/>
                            <a:pt x="907536" y="-116"/>
                            <a:pt x="912920" y="279"/>
                          </a:cubicBezTo>
                          <a:cubicBezTo>
                            <a:pt x="923664" y="1323"/>
                            <a:pt x="934409" y="2367"/>
                            <a:pt x="934409" y="2367"/>
                          </a:cubicBezTo>
                          <a:cubicBezTo>
                            <a:pt x="940327" y="2785"/>
                            <a:pt x="945154" y="6684"/>
                            <a:pt x="946917" y="11047"/>
                          </a:cubicBezTo>
                          <a:cubicBezTo>
                            <a:pt x="946917" y="11047"/>
                            <a:pt x="951512" y="22557"/>
                            <a:pt x="955039" y="33928"/>
                          </a:cubicBezTo>
                          <a:cubicBezTo>
                            <a:pt x="958729" y="45090"/>
                            <a:pt x="961142" y="56948"/>
                            <a:pt x="961142" y="56948"/>
                          </a:cubicBezTo>
                          <a:cubicBezTo>
                            <a:pt x="962117" y="61450"/>
                            <a:pt x="965552" y="65186"/>
                            <a:pt x="970123" y="66578"/>
                          </a:cubicBezTo>
                          <a:cubicBezTo>
                            <a:pt x="970123" y="66578"/>
                            <a:pt x="977804" y="68667"/>
                            <a:pt x="985022" y="72032"/>
                          </a:cubicBezTo>
                          <a:cubicBezTo>
                            <a:pt x="992332" y="75118"/>
                            <a:pt x="999642" y="78205"/>
                            <a:pt x="999642" y="78205"/>
                          </a:cubicBezTo>
                          <a:cubicBezTo>
                            <a:pt x="999642" y="78205"/>
                            <a:pt x="1006603" y="82011"/>
                            <a:pt x="1013565" y="85793"/>
                          </a:cubicBezTo>
                          <a:cubicBezTo>
                            <a:pt x="1020689" y="89321"/>
                            <a:pt x="1027094" y="94032"/>
                            <a:pt x="1027094" y="94032"/>
                          </a:cubicBezTo>
                          <a:cubicBezTo>
                            <a:pt x="1031039" y="96723"/>
                            <a:pt x="1036098" y="97095"/>
                            <a:pt x="1040275" y="95075"/>
                          </a:cubicBezTo>
                          <a:cubicBezTo>
                            <a:pt x="1040275" y="95075"/>
                            <a:pt x="1051112" y="89599"/>
                            <a:pt x="1062228" y="85561"/>
                          </a:cubicBezTo>
                          <a:cubicBezTo>
                            <a:pt x="1073413" y="81268"/>
                            <a:pt x="1085342" y="77717"/>
                            <a:pt x="1085342" y="77717"/>
                          </a:cubicBezTo>
                          <a:cubicBezTo>
                            <a:pt x="1089867" y="76394"/>
                            <a:pt x="1095924" y="77740"/>
                            <a:pt x="1099938" y="82103"/>
                          </a:cubicBezTo>
                          <a:cubicBezTo>
                            <a:pt x="1099938" y="82103"/>
                            <a:pt x="1107434" y="89831"/>
                            <a:pt x="1114906" y="97559"/>
                          </a:cubicBezTo>
                          <a:cubicBezTo>
                            <a:pt x="1118549" y="101527"/>
                            <a:pt x="1121752" y="105866"/>
                            <a:pt x="1124305" y="108976"/>
                          </a:cubicBezTo>
                          <a:cubicBezTo>
                            <a:pt x="1126811" y="112132"/>
                            <a:pt x="1128482" y="114244"/>
                            <a:pt x="1128482" y="114244"/>
                          </a:cubicBezTo>
                          <a:cubicBezTo>
                            <a:pt x="1130292" y="116565"/>
                            <a:pt x="1131522" y="119164"/>
                            <a:pt x="1132056" y="121716"/>
                          </a:cubicBezTo>
                          <a:cubicBezTo>
                            <a:pt x="1132543" y="124315"/>
                            <a:pt x="1132195" y="126938"/>
                            <a:pt x="1131243" y="129119"/>
                          </a:cubicBezTo>
                          <a:cubicBezTo>
                            <a:pt x="1131243" y="129119"/>
                            <a:pt x="1126231" y="140559"/>
                            <a:pt x="1120592" y="151142"/>
                          </a:cubicBezTo>
                          <a:cubicBezTo>
                            <a:pt x="1117807" y="156433"/>
                            <a:pt x="1114883" y="161585"/>
                            <a:pt x="1112655" y="165367"/>
                          </a:cubicBezTo>
                          <a:cubicBezTo>
                            <a:pt x="1110358" y="169173"/>
                            <a:pt x="1108664" y="171702"/>
                            <a:pt x="1108664" y="171702"/>
                          </a:cubicBezTo>
                          <a:cubicBezTo>
                            <a:pt x="1106158" y="175601"/>
                            <a:pt x="1105902" y="180683"/>
                            <a:pt x="1108083" y="184907"/>
                          </a:cubicBezTo>
                          <a:cubicBezTo>
                            <a:pt x="1108083" y="184907"/>
                            <a:pt x="1108989" y="186670"/>
                            <a:pt x="1110358" y="189316"/>
                          </a:cubicBezTo>
                          <a:cubicBezTo>
                            <a:pt x="1111843" y="191892"/>
                            <a:pt x="1113305" y="195581"/>
                            <a:pt x="1114767" y="199271"/>
                          </a:cubicBezTo>
                          <a:cubicBezTo>
                            <a:pt x="1117714" y="206628"/>
                            <a:pt x="1120661" y="213984"/>
                            <a:pt x="1120661" y="213984"/>
                          </a:cubicBezTo>
                          <a:cubicBezTo>
                            <a:pt x="1120661" y="213984"/>
                            <a:pt x="1122912" y="221572"/>
                            <a:pt x="1125140" y="229183"/>
                          </a:cubicBezTo>
                          <a:cubicBezTo>
                            <a:pt x="1126278" y="232966"/>
                            <a:pt x="1127391" y="236772"/>
                            <a:pt x="1127832" y="239719"/>
                          </a:cubicBezTo>
                          <a:cubicBezTo>
                            <a:pt x="1128389" y="242620"/>
                            <a:pt x="1128761" y="244569"/>
                            <a:pt x="1128761" y="244569"/>
                          </a:cubicBezTo>
                          <a:cubicBezTo>
                            <a:pt x="1129665" y="249234"/>
                            <a:pt x="1133007" y="253063"/>
                            <a:pt x="1137393" y="254571"/>
                          </a:cubicBezTo>
                          <a:cubicBezTo>
                            <a:pt x="1137393" y="254571"/>
                            <a:pt x="1140294" y="255500"/>
                            <a:pt x="1144448" y="257077"/>
                          </a:cubicBezTo>
                          <a:cubicBezTo>
                            <a:pt x="1148532" y="258655"/>
                            <a:pt x="1154008" y="260883"/>
                            <a:pt x="1159485" y="263320"/>
                          </a:cubicBezTo>
                          <a:cubicBezTo>
                            <a:pt x="1170439" y="268146"/>
                            <a:pt x="1181438" y="274018"/>
                            <a:pt x="1181438" y="274018"/>
                          </a:cubicBezTo>
                          <a:cubicBezTo>
                            <a:pt x="1183527" y="275155"/>
                            <a:pt x="1185453" y="277012"/>
                            <a:pt x="1186659" y="279332"/>
                          </a:cubicBezTo>
                          <a:lnTo>
                            <a:pt x="1187369" y="282451"/>
                          </a:lnTo>
                          <a:lnTo>
                            <a:pt x="1193524" y="263984"/>
                          </a:lnTo>
                          <a:lnTo>
                            <a:pt x="1269997" y="263984"/>
                          </a:lnTo>
                          <a:lnTo>
                            <a:pt x="1269997" y="1156530"/>
                          </a:lnTo>
                          <a:lnTo>
                            <a:pt x="901288" y="1156530"/>
                          </a:lnTo>
                          <a:lnTo>
                            <a:pt x="901288" y="1235734"/>
                          </a:lnTo>
                          <a:lnTo>
                            <a:pt x="787818" y="1235734"/>
                          </a:lnTo>
                          <a:lnTo>
                            <a:pt x="787818" y="1102453"/>
                          </a:lnTo>
                          <a:lnTo>
                            <a:pt x="787817" y="1102453"/>
                          </a:lnTo>
                          <a:lnTo>
                            <a:pt x="787817" y="1235734"/>
                          </a:lnTo>
                          <a:lnTo>
                            <a:pt x="368708" y="1235734"/>
                          </a:lnTo>
                          <a:lnTo>
                            <a:pt x="368708" y="1156530"/>
                          </a:lnTo>
                          <a:lnTo>
                            <a:pt x="0" y="1156530"/>
                          </a:lnTo>
                          <a:lnTo>
                            <a:pt x="0" y="263984"/>
                          </a:lnTo>
                          <a:lnTo>
                            <a:pt x="603471" y="263984"/>
                          </a:lnTo>
                          <a:lnTo>
                            <a:pt x="603758" y="261156"/>
                          </a:lnTo>
                          <a:cubicBezTo>
                            <a:pt x="604167" y="257136"/>
                            <a:pt x="604440" y="254455"/>
                            <a:pt x="604440" y="254455"/>
                          </a:cubicBezTo>
                          <a:cubicBezTo>
                            <a:pt x="604904" y="248538"/>
                            <a:pt x="608826" y="243711"/>
                            <a:pt x="613188" y="241947"/>
                          </a:cubicBezTo>
                          <a:cubicBezTo>
                            <a:pt x="613188" y="241947"/>
                            <a:pt x="624768" y="237353"/>
                            <a:pt x="636186" y="233779"/>
                          </a:cubicBezTo>
                          <a:cubicBezTo>
                            <a:pt x="647394" y="230065"/>
                            <a:pt x="659299" y="227606"/>
                            <a:pt x="659299" y="227606"/>
                          </a:cubicBezTo>
                          <a:cubicBezTo>
                            <a:pt x="663824" y="226608"/>
                            <a:pt x="667583" y="223173"/>
                            <a:pt x="668999" y="218625"/>
                          </a:cubicBezTo>
                          <a:cubicBezTo>
                            <a:pt x="668999" y="218625"/>
                            <a:pt x="671134" y="210944"/>
                            <a:pt x="674545" y="203750"/>
                          </a:cubicBezTo>
                          <a:cubicBezTo>
                            <a:pt x="677655" y="196463"/>
                            <a:pt x="680788" y="189153"/>
                            <a:pt x="680788" y="189153"/>
                          </a:cubicBezTo>
                          <a:cubicBezTo>
                            <a:pt x="680788" y="189153"/>
                            <a:pt x="684617" y="182191"/>
                            <a:pt x="688446" y="175229"/>
                          </a:cubicBezTo>
                          <a:cubicBezTo>
                            <a:pt x="692020" y="168105"/>
                            <a:pt x="696754" y="161700"/>
                            <a:pt x="696754" y="161700"/>
                          </a:cubicBezTo>
                          <a:cubicBezTo>
                            <a:pt x="699469" y="157732"/>
                            <a:pt x="699863" y="152696"/>
                            <a:pt x="697844" y="148542"/>
                          </a:cubicBezTo>
                          <a:cubicBezTo>
                            <a:pt x="697844" y="148542"/>
                            <a:pt x="692414" y="137752"/>
                            <a:pt x="688399" y="126682"/>
                          </a:cubicBezTo>
                          <a:cubicBezTo>
                            <a:pt x="684153" y="115543"/>
                            <a:pt x="680625" y="103661"/>
                            <a:pt x="680625" y="103661"/>
                          </a:cubicBezTo>
                          <a:cubicBezTo>
                            <a:pt x="679303" y="99160"/>
                            <a:pt x="680695" y="93103"/>
                            <a:pt x="685081" y="89088"/>
                          </a:cubicBezTo>
                          <a:cubicBezTo>
                            <a:pt x="685081" y="89088"/>
                            <a:pt x="692855" y="81593"/>
                            <a:pt x="700652" y="74097"/>
                          </a:cubicBezTo>
                          <a:cubicBezTo>
                            <a:pt x="704644" y="70477"/>
                            <a:pt x="709007" y="67275"/>
                            <a:pt x="712139" y="64699"/>
                          </a:cubicBezTo>
                          <a:cubicBezTo>
                            <a:pt x="715318" y="62193"/>
                            <a:pt x="717430" y="60522"/>
                            <a:pt x="717430" y="60522"/>
                          </a:cubicBezTo>
                          <a:cubicBezTo>
                            <a:pt x="719751" y="58688"/>
                            <a:pt x="722374" y="57458"/>
                            <a:pt x="724926" y="56924"/>
                          </a:cubicBezTo>
                          <a:cubicBezTo>
                            <a:pt x="727525" y="56438"/>
                            <a:pt x="730171" y="56786"/>
                            <a:pt x="732352" y="57714"/>
                          </a:cubicBezTo>
                          <a:cubicBezTo>
                            <a:pt x="732352" y="57714"/>
                            <a:pt x="743816" y="62657"/>
                            <a:pt x="754398" y="68226"/>
                          </a:cubicBezTo>
                          <a:cubicBezTo>
                            <a:pt x="759712" y="70988"/>
                            <a:pt x="764864" y="73888"/>
                            <a:pt x="768647" y="76093"/>
                          </a:cubicBezTo>
                          <a:cubicBezTo>
                            <a:pt x="772452" y="78367"/>
                            <a:pt x="774982" y="80038"/>
                            <a:pt x="774982" y="80038"/>
                          </a:cubicBezTo>
                          <a:lnTo>
                            <a:pt x="787817" y="80555"/>
                          </a:lnTo>
                          <a:lnTo>
                            <a:pt x="787817" y="165442"/>
                          </a:lnTo>
                          <a:lnTo>
                            <a:pt x="784519" y="168082"/>
                          </a:lnTo>
                          <a:cubicBezTo>
                            <a:pt x="781619" y="170960"/>
                            <a:pt x="778671" y="173814"/>
                            <a:pt x="775748" y="176576"/>
                          </a:cubicBezTo>
                          <a:lnTo>
                            <a:pt x="773566" y="178641"/>
                          </a:lnTo>
                          <a:lnTo>
                            <a:pt x="771663" y="180938"/>
                          </a:lnTo>
                          <a:cubicBezTo>
                            <a:pt x="770387" y="182424"/>
                            <a:pt x="769134" y="183932"/>
                            <a:pt x="767904" y="185394"/>
                          </a:cubicBezTo>
                          <a:cubicBezTo>
                            <a:pt x="762566" y="190963"/>
                            <a:pt x="758992" y="197229"/>
                            <a:pt x="755349" y="202172"/>
                          </a:cubicBezTo>
                          <a:cubicBezTo>
                            <a:pt x="753423" y="204608"/>
                            <a:pt x="752193" y="207161"/>
                            <a:pt x="751010" y="209366"/>
                          </a:cubicBezTo>
                          <a:cubicBezTo>
                            <a:pt x="749803" y="211570"/>
                            <a:pt x="748736" y="213473"/>
                            <a:pt x="747877" y="215051"/>
                          </a:cubicBezTo>
                          <a:cubicBezTo>
                            <a:pt x="746113" y="218184"/>
                            <a:pt x="745092" y="219971"/>
                            <a:pt x="745092" y="219971"/>
                          </a:cubicBezTo>
                          <a:cubicBezTo>
                            <a:pt x="745092" y="219971"/>
                            <a:pt x="744303" y="221851"/>
                            <a:pt x="742934" y="225193"/>
                          </a:cubicBezTo>
                          <a:cubicBezTo>
                            <a:pt x="742238" y="226840"/>
                            <a:pt x="741356" y="228859"/>
                            <a:pt x="740381" y="231156"/>
                          </a:cubicBezTo>
                          <a:cubicBezTo>
                            <a:pt x="739384" y="233454"/>
                            <a:pt x="738107" y="236006"/>
                            <a:pt x="737388" y="239000"/>
                          </a:cubicBezTo>
                          <a:cubicBezTo>
                            <a:pt x="735740" y="244917"/>
                            <a:pt x="733001" y="251578"/>
                            <a:pt x="731911" y="259189"/>
                          </a:cubicBezTo>
                          <a:cubicBezTo>
                            <a:pt x="731517" y="261046"/>
                            <a:pt x="731099" y="262949"/>
                            <a:pt x="730705" y="264875"/>
                          </a:cubicBezTo>
                          <a:lnTo>
                            <a:pt x="730054" y="267775"/>
                          </a:lnTo>
                          <a:lnTo>
                            <a:pt x="729776" y="270770"/>
                          </a:lnTo>
                          <a:cubicBezTo>
                            <a:pt x="729405" y="274760"/>
                            <a:pt x="728987" y="278799"/>
                            <a:pt x="728500" y="282860"/>
                          </a:cubicBezTo>
                          <a:cubicBezTo>
                            <a:pt x="728268" y="286920"/>
                            <a:pt x="728500" y="291005"/>
                            <a:pt x="728384" y="295019"/>
                          </a:cubicBezTo>
                          <a:cubicBezTo>
                            <a:pt x="728407" y="297015"/>
                            <a:pt x="728198" y="299011"/>
                            <a:pt x="728384" y="300984"/>
                          </a:cubicBezTo>
                          <a:cubicBezTo>
                            <a:pt x="728569" y="302956"/>
                            <a:pt x="728778" y="304882"/>
                            <a:pt x="728964" y="306785"/>
                          </a:cubicBezTo>
                          <a:cubicBezTo>
                            <a:pt x="729428" y="310567"/>
                            <a:pt x="729405" y="314327"/>
                            <a:pt x="730101" y="317762"/>
                          </a:cubicBezTo>
                          <a:cubicBezTo>
                            <a:pt x="730774" y="321219"/>
                            <a:pt x="731424" y="324468"/>
                            <a:pt x="732004" y="327485"/>
                          </a:cubicBezTo>
                          <a:cubicBezTo>
                            <a:pt x="732259" y="328993"/>
                            <a:pt x="732514" y="330456"/>
                            <a:pt x="732770" y="331824"/>
                          </a:cubicBezTo>
                          <a:cubicBezTo>
                            <a:pt x="733164" y="333170"/>
                            <a:pt x="733559" y="334447"/>
                            <a:pt x="733930" y="335631"/>
                          </a:cubicBezTo>
                          <a:cubicBezTo>
                            <a:pt x="734627" y="338020"/>
                            <a:pt x="735253" y="340109"/>
                            <a:pt x="735763" y="341826"/>
                          </a:cubicBezTo>
                          <a:cubicBezTo>
                            <a:pt x="736738" y="345284"/>
                            <a:pt x="737295" y="347257"/>
                            <a:pt x="737295" y="347257"/>
                          </a:cubicBezTo>
                          <a:cubicBezTo>
                            <a:pt x="737295" y="347257"/>
                            <a:pt x="738084" y="349159"/>
                            <a:pt x="739453" y="352455"/>
                          </a:cubicBezTo>
                          <a:cubicBezTo>
                            <a:pt x="740126" y="354126"/>
                            <a:pt x="740915" y="356144"/>
                            <a:pt x="741843" y="358465"/>
                          </a:cubicBezTo>
                          <a:cubicBezTo>
                            <a:pt x="742284" y="359625"/>
                            <a:pt x="742772" y="360878"/>
                            <a:pt x="743282" y="362178"/>
                          </a:cubicBezTo>
                          <a:cubicBezTo>
                            <a:pt x="743932" y="363408"/>
                            <a:pt x="744628" y="364707"/>
                            <a:pt x="745347" y="366053"/>
                          </a:cubicBezTo>
                          <a:cubicBezTo>
                            <a:pt x="746763" y="368792"/>
                            <a:pt x="748271" y="371739"/>
                            <a:pt x="749873" y="374872"/>
                          </a:cubicBezTo>
                          <a:cubicBezTo>
                            <a:pt x="751474" y="378005"/>
                            <a:pt x="753794" y="380929"/>
                            <a:pt x="755767" y="384200"/>
                          </a:cubicBezTo>
                          <a:cubicBezTo>
                            <a:pt x="756788" y="385802"/>
                            <a:pt x="757832" y="387450"/>
                            <a:pt x="758877" y="389120"/>
                          </a:cubicBezTo>
                          <a:cubicBezTo>
                            <a:pt x="759944" y="390768"/>
                            <a:pt x="761360" y="392207"/>
                            <a:pt x="762566" y="393808"/>
                          </a:cubicBezTo>
                          <a:cubicBezTo>
                            <a:pt x="765119" y="396871"/>
                            <a:pt x="767463" y="400236"/>
                            <a:pt x="770178" y="403276"/>
                          </a:cubicBezTo>
                          <a:cubicBezTo>
                            <a:pt x="773056" y="406177"/>
                            <a:pt x="775887" y="409078"/>
                            <a:pt x="778648" y="412001"/>
                          </a:cubicBezTo>
                          <a:lnTo>
                            <a:pt x="780714" y="414183"/>
                          </a:lnTo>
                          <a:lnTo>
                            <a:pt x="783011" y="416063"/>
                          </a:lnTo>
                          <a:cubicBezTo>
                            <a:pt x="784519" y="417339"/>
                            <a:pt x="786005" y="418569"/>
                            <a:pt x="787467" y="419799"/>
                          </a:cubicBezTo>
                          <a:lnTo>
                            <a:pt x="787817" y="420059"/>
                          </a:lnTo>
                          <a:lnTo>
                            <a:pt x="787817" y="505022"/>
                          </a:lnTo>
                          <a:lnTo>
                            <a:pt x="786434" y="504269"/>
                          </a:lnTo>
                          <a:cubicBezTo>
                            <a:pt x="783823" y="502848"/>
                            <a:pt x="780342" y="500951"/>
                            <a:pt x="776861" y="499048"/>
                          </a:cubicBezTo>
                          <a:cubicBezTo>
                            <a:pt x="769737" y="495497"/>
                            <a:pt x="763332" y="490809"/>
                            <a:pt x="763332" y="490809"/>
                          </a:cubicBezTo>
                          <a:cubicBezTo>
                            <a:pt x="759387" y="488117"/>
                            <a:pt x="754328" y="487746"/>
                            <a:pt x="750151" y="489765"/>
                          </a:cubicBezTo>
                          <a:lnTo>
                            <a:pt x="763331" y="490809"/>
                          </a:lnTo>
                          <a:cubicBezTo>
                            <a:pt x="763331" y="490809"/>
                            <a:pt x="769736" y="495497"/>
                            <a:pt x="776860" y="499048"/>
                          </a:cubicBezTo>
                          <a:cubicBezTo>
                            <a:pt x="780341" y="500951"/>
                            <a:pt x="783822" y="502848"/>
                            <a:pt x="786433" y="504269"/>
                          </a:cubicBezTo>
                          <a:lnTo>
                            <a:pt x="787816" y="505022"/>
                          </a:lnTo>
                          <a:lnTo>
                            <a:pt x="790784" y="506636"/>
                          </a:lnTo>
                          <a:cubicBezTo>
                            <a:pt x="790784" y="506636"/>
                            <a:pt x="798094" y="509722"/>
                            <a:pt x="805404" y="512809"/>
                          </a:cubicBezTo>
                          <a:cubicBezTo>
                            <a:pt x="812621" y="516174"/>
                            <a:pt x="820302" y="518262"/>
                            <a:pt x="820302" y="518262"/>
                          </a:cubicBezTo>
                          <a:cubicBezTo>
                            <a:pt x="824874" y="519678"/>
                            <a:pt x="828285" y="523391"/>
                            <a:pt x="829283" y="527916"/>
                          </a:cubicBezTo>
                          <a:cubicBezTo>
                            <a:pt x="829283" y="527916"/>
                            <a:pt x="831696" y="539774"/>
                            <a:pt x="835363" y="550936"/>
                          </a:cubicBezTo>
                          <a:cubicBezTo>
                            <a:pt x="838890" y="562308"/>
                            <a:pt x="843485" y="573818"/>
                            <a:pt x="843485" y="573818"/>
                          </a:cubicBezTo>
                          <a:cubicBezTo>
                            <a:pt x="845226" y="578181"/>
                            <a:pt x="850076" y="582079"/>
                            <a:pt x="855993" y="582497"/>
                          </a:cubicBezTo>
                          <a:cubicBezTo>
                            <a:pt x="855993" y="582497"/>
                            <a:pt x="866738" y="583541"/>
                            <a:pt x="877482" y="584586"/>
                          </a:cubicBezTo>
                          <a:cubicBezTo>
                            <a:pt x="882866" y="584980"/>
                            <a:pt x="888250" y="584771"/>
                            <a:pt x="892311" y="584841"/>
                          </a:cubicBezTo>
                          <a:lnTo>
                            <a:pt x="892313" y="584841"/>
                          </a:lnTo>
                          <a:cubicBezTo>
                            <a:pt x="888252" y="584771"/>
                            <a:pt x="882868" y="584980"/>
                            <a:pt x="877484" y="584586"/>
                          </a:cubicBezTo>
                          <a:cubicBezTo>
                            <a:pt x="866740" y="583541"/>
                            <a:pt x="855995" y="582497"/>
                            <a:pt x="855995" y="582497"/>
                          </a:cubicBezTo>
                          <a:cubicBezTo>
                            <a:pt x="850078" y="582079"/>
                            <a:pt x="845228" y="578181"/>
                            <a:pt x="843487" y="573818"/>
                          </a:cubicBezTo>
                          <a:cubicBezTo>
                            <a:pt x="843487" y="573818"/>
                            <a:pt x="838892" y="562308"/>
                            <a:pt x="835365" y="550936"/>
                          </a:cubicBezTo>
                          <a:cubicBezTo>
                            <a:pt x="831698" y="539774"/>
                            <a:pt x="829285" y="527916"/>
                            <a:pt x="829285" y="527916"/>
                          </a:cubicBezTo>
                          <a:cubicBezTo>
                            <a:pt x="828287" y="523391"/>
                            <a:pt x="824876" y="519678"/>
                            <a:pt x="820304" y="518262"/>
                          </a:cubicBezTo>
                          <a:cubicBezTo>
                            <a:pt x="820304" y="518262"/>
                            <a:pt x="812623" y="516174"/>
                            <a:pt x="805406" y="512809"/>
                          </a:cubicBezTo>
                          <a:cubicBezTo>
                            <a:pt x="798096" y="509722"/>
                            <a:pt x="790786" y="506636"/>
                            <a:pt x="790786" y="506636"/>
                          </a:cubicBezTo>
                          <a:lnTo>
                            <a:pt x="787818" y="505022"/>
                          </a:lnTo>
                          <a:lnTo>
                            <a:pt x="787818" y="420059"/>
                          </a:lnTo>
                          <a:lnTo>
                            <a:pt x="804246" y="432238"/>
                          </a:lnTo>
                          <a:cubicBezTo>
                            <a:pt x="806659" y="434140"/>
                            <a:pt x="809235" y="435347"/>
                            <a:pt x="811439" y="436530"/>
                          </a:cubicBezTo>
                          <a:cubicBezTo>
                            <a:pt x="813644" y="437737"/>
                            <a:pt x="815547" y="438781"/>
                            <a:pt x="817125" y="439640"/>
                          </a:cubicBezTo>
                          <a:cubicBezTo>
                            <a:pt x="820258" y="441404"/>
                            <a:pt x="822045" y="442402"/>
                            <a:pt x="822045" y="442402"/>
                          </a:cubicBezTo>
                          <a:cubicBezTo>
                            <a:pt x="822045" y="442402"/>
                            <a:pt x="823924" y="443167"/>
                            <a:pt x="827266" y="444513"/>
                          </a:cubicBezTo>
                          <a:cubicBezTo>
                            <a:pt x="828937" y="445209"/>
                            <a:pt x="830956" y="446068"/>
                            <a:pt x="833253" y="447043"/>
                          </a:cubicBezTo>
                          <a:cubicBezTo>
                            <a:pt x="835551" y="448017"/>
                            <a:pt x="838103" y="449271"/>
                            <a:pt x="841097" y="449990"/>
                          </a:cubicBezTo>
                          <a:cubicBezTo>
                            <a:pt x="847014" y="451638"/>
                            <a:pt x="853698" y="454307"/>
                            <a:pt x="861309" y="455374"/>
                          </a:cubicBezTo>
                          <a:cubicBezTo>
                            <a:pt x="863189" y="455768"/>
                            <a:pt x="865092" y="456163"/>
                            <a:pt x="867018" y="456557"/>
                          </a:cubicBezTo>
                          <a:lnTo>
                            <a:pt x="869919" y="457184"/>
                          </a:lnTo>
                          <a:lnTo>
                            <a:pt x="872912" y="457439"/>
                          </a:lnTo>
                          <a:cubicBezTo>
                            <a:pt x="876927" y="457787"/>
                            <a:pt x="880988" y="458205"/>
                            <a:pt x="885049" y="458669"/>
                          </a:cubicBezTo>
                          <a:cubicBezTo>
                            <a:pt x="889134" y="458901"/>
                            <a:pt x="893241" y="458646"/>
                            <a:pt x="897256" y="458739"/>
                          </a:cubicBezTo>
                          <a:cubicBezTo>
                            <a:pt x="899274" y="458715"/>
                            <a:pt x="901271" y="458901"/>
                            <a:pt x="903243" y="458715"/>
                          </a:cubicBezTo>
                          <a:cubicBezTo>
                            <a:pt x="905215" y="458507"/>
                            <a:pt x="907165" y="458298"/>
                            <a:pt x="909068" y="458089"/>
                          </a:cubicBezTo>
                          <a:cubicBezTo>
                            <a:pt x="912897" y="457602"/>
                            <a:pt x="916633" y="457602"/>
                            <a:pt x="920091" y="456906"/>
                          </a:cubicBezTo>
                          <a:cubicBezTo>
                            <a:pt x="923548" y="456233"/>
                            <a:pt x="926821" y="455582"/>
                            <a:pt x="929837" y="454979"/>
                          </a:cubicBezTo>
                          <a:cubicBezTo>
                            <a:pt x="931369" y="454700"/>
                            <a:pt x="932808" y="454445"/>
                            <a:pt x="934200" y="454190"/>
                          </a:cubicBezTo>
                          <a:cubicBezTo>
                            <a:pt x="935546" y="453773"/>
                            <a:pt x="936799" y="453378"/>
                            <a:pt x="938006" y="453006"/>
                          </a:cubicBezTo>
                          <a:cubicBezTo>
                            <a:pt x="940396" y="452287"/>
                            <a:pt x="942508" y="451661"/>
                            <a:pt x="944225" y="451150"/>
                          </a:cubicBezTo>
                          <a:cubicBezTo>
                            <a:pt x="947683" y="450175"/>
                            <a:pt x="949655" y="449619"/>
                            <a:pt x="949655" y="449619"/>
                          </a:cubicBezTo>
                          <a:cubicBezTo>
                            <a:pt x="949655" y="449619"/>
                            <a:pt x="951558" y="448853"/>
                            <a:pt x="954877" y="447460"/>
                          </a:cubicBezTo>
                          <a:cubicBezTo>
                            <a:pt x="956547" y="446788"/>
                            <a:pt x="958590" y="445975"/>
                            <a:pt x="960910" y="445047"/>
                          </a:cubicBezTo>
                          <a:cubicBezTo>
                            <a:pt x="962071" y="444606"/>
                            <a:pt x="963301" y="444119"/>
                            <a:pt x="964623" y="443608"/>
                          </a:cubicBezTo>
                          <a:cubicBezTo>
                            <a:pt x="965853" y="442936"/>
                            <a:pt x="967153" y="442239"/>
                            <a:pt x="968522" y="441520"/>
                          </a:cubicBezTo>
                          <a:cubicBezTo>
                            <a:pt x="971260" y="440104"/>
                            <a:pt x="974230" y="438596"/>
                            <a:pt x="977363" y="436972"/>
                          </a:cubicBezTo>
                          <a:cubicBezTo>
                            <a:pt x="980519" y="435393"/>
                            <a:pt x="983443" y="433072"/>
                            <a:pt x="986739" y="431077"/>
                          </a:cubicBezTo>
                          <a:cubicBezTo>
                            <a:pt x="988386" y="430033"/>
                            <a:pt x="990034" y="428988"/>
                            <a:pt x="991705" y="427944"/>
                          </a:cubicBezTo>
                          <a:cubicBezTo>
                            <a:pt x="993352" y="426877"/>
                            <a:pt x="994815" y="425461"/>
                            <a:pt x="996416" y="424254"/>
                          </a:cubicBezTo>
                          <a:cubicBezTo>
                            <a:pt x="999525" y="421678"/>
                            <a:pt x="1002890" y="419335"/>
                            <a:pt x="1005953" y="416620"/>
                          </a:cubicBezTo>
                          <a:cubicBezTo>
                            <a:pt x="1008855" y="413719"/>
                            <a:pt x="1011801" y="410888"/>
                            <a:pt x="1014725" y="408126"/>
                          </a:cubicBezTo>
                          <a:lnTo>
                            <a:pt x="1016930" y="406061"/>
                          </a:lnTo>
                          <a:lnTo>
                            <a:pt x="1018810" y="403763"/>
                          </a:lnTo>
                          <a:cubicBezTo>
                            <a:pt x="1020086" y="402278"/>
                            <a:pt x="1021339" y="400770"/>
                            <a:pt x="1022569" y="399308"/>
                          </a:cubicBezTo>
                          <a:cubicBezTo>
                            <a:pt x="1027907" y="393738"/>
                            <a:pt x="1031480" y="387473"/>
                            <a:pt x="1035124" y="382530"/>
                          </a:cubicBezTo>
                          <a:cubicBezTo>
                            <a:pt x="1037049" y="380093"/>
                            <a:pt x="1038280" y="377541"/>
                            <a:pt x="1039463" y="375336"/>
                          </a:cubicBezTo>
                          <a:cubicBezTo>
                            <a:pt x="1040669" y="373131"/>
                            <a:pt x="1041714" y="371228"/>
                            <a:pt x="1042596" y="369650"/>
                          </a:cubicBezTo>
                          <a:cubicBezTo>
                            <a:pt x="1044360" y="366517"/>
                            <a:pt x="1045380" y="364730"/>
                            <a:pt x="1045380" y="364730"/>
                          </a:cubicBezTo>
                          <a:cubicBezTo>
                            <a:pt x="1045380" y="364730"/>
                            <a:pt x="1046169" y="362828"/>
                            <a:pt x="1047539" y="359510"/>
                          </a:cubicBezTo>
                          <a:cubicBezTo>
                            <a:pt x="1048235" y="357862"/>
                            <a:pt x="1049117" y="355843"/>
                            <a:pt x="1050091" y="353545"/>
                          </a:cubicBezTo>
                          <a:cubicBezTo>
                            <a:pt x="1051089" y="351248"/>
                            <a:pt x="1052366" y="348696"/>
                            <a:pt x="1053085" y="345702"/>
                          </a:cubicBezTo>
                          <a:cubicBezTo>
                            <a:pt x="1054733" y="339784"/>
                            <a:pt x="1057471" y="333100"/>
                            <a:pt x="1058562" y="325512"/>
                          </a:cubicBezTo>
                          <a:cubicBezTo>
                            <a:pt x="1058956" y="323632"/>
                            <a:pt x="1059374" y="321730"/>
                            <a:pt x="1059768" y="319804"/>
                          </a:cubicBezTo>
                          <a:lnTo>
                            <a:pt x="1060395" y="316903"/>
                          </a:lnTo>
                          <a:lnTo>
                            <a:pt x="1060674" y="313909"/>
                          </a:lnTo>
                          <a:cubicBezTo>
                            <a:pt x="1061045" y="309918"/>
                            <a:pt x="1061463" y="305857"/>
                            <a:pt x="1061950" y="301819"/>
                          </a:cubicBezTo>
                          <a:cubicBezTo>
                            <a:pt x="1062182" y="297758"/>
                            <a:pt x="1061950" y="293674"/>
                            <a:pt x="1062089" y="289613"/>
                          </a:cubicBezTo>
                          <a:cubicBezTo>
                            <a:pt x="1062066" y="287616"/>
                            <a:pt x="1062275" y="285621"/>
                            <a:pt x="1062089" y="283649"/>
                          </a:cubicBezTo>
                          <a:cubicBezTo>
                            <a:pt x="1061880" y="281676"/>
                            <a:pt x="1061672" y="279750"/>
                            <a:pt x="1061486" y="277847"/>
                          </a:cubicBezTo>
                          <a:cubicBezTo>
                            <a:pt x="1061021" y="274064"/>
                            <a:pt x="1061045" y="270305"/>
                            <a:pt x="1060349" y="266870"/>
                          </a:cubicBezTo>
                          <a:cubicBezTo>
                            <a:pt x="1059676" y="263412"/>
                            <a:pt x="1059049" y="260164"/>
                            <a:pt x="1058469" y="257147"/>
                          </a:cubicBezTo>
                          <a:cubicBezTo>
                            <a:pt x="1058214" y="255639"/>
                            <a:pt x="1057935" y="254177"/>
                            <a:pt x="1057703" y="252808"/>
                          </a:cubicBezTo>
                          <a:cubicBezTo>
                            <a:pt x="1057309" y="251462"/>
                            <a:pt x="1056914" y="250209"/>
                            <a:pt x="1056543" y="249002"/>
                          </a:cubicBezTo>
                          <a:cubicBezTo>
                            <a:pt x="1055847" y="246611"/>
                            <a:pt x="1055220" y="244523"/>
                            <a:pt x="1054710" y="242806"/>
                          </a:cubicBezTo>
                          <a:cubicBezTo>
                            <a:pt x="1053758" y="239348"/>
                            <a:pt x="1053201" y="237376"/>
                            <a:pt x="1053201" y="237376"/>
                          </a:cubicBezTo>
                          <a:cubicBezTo>
                            <a:pt x="1053201" y="237376"/>
                            <a:pt x="1052412" y="235496"/>
                            <a:pt x="1051043" y="232177"/>
                          </a:cubicBezTo>
                          <a:cubicBezTo>
                            <a:pt x="1050393" y="230530"/>
                            <a:pt x="1049581" y="228511"/>
                            <a:pt x="1048653" y="226191"/>
                          </a:cubicBezTo>
                          <a:cubicBezTo>
                            <a:pt x="1048189" y="225030"/>
                            <a:pt x="1047725" y="223777"/>
                            <a:pt x="1047214" y="222477"/>
                          </a:cubicBezTo>
                          <a:cubicBezTo>
                            <a:pt x="1046564" y="221247"/>
                            <a:pt x="1045868" y="219948"/>
                            <a:pt x="1045149" y="218602"/>
                          </a:cubicBezTo>
                          <a:cubicBezTo>
                            <a:pt x="1043756" y="215863"/>
                            <a:pt x="1042225" y="212916"/>
                            <a:pt x="1040623" y="209783"/>
                          </a:cubicBezTo>
                          <a:cubicBezTo>
                            <a:pt x="1039022" y="206651"/>
                            <a:pt x="1036725" y="203726"/>
                            <a:pt x="1034729" y="200455"/>
                          </a:cubicBezTo>
                          <a:cubicBezTo>
                            <a:pt x="1033708" y="198830"/>
                            <a:pt x="1032664" y="197205"/>
                            <a:pt x="1031619" y="195535"/>
                          </a:cubicBezTo>
                          <a:cubicBezTo>
                            <a:pt x="1030552" y="193887"/>
                            <a:pt x="1029137" y="192448"/>
                            <a:pt x="1027930" y="190847"/>
                          </a:cubicBezTo>
                          <a:cubicBezTo>
                            <a:pt x="1025353" y="187784"/>
                            <a:pt x="1023033" y="184419"/>
                            <a:pt x="1020318" y="181379"/>
                          </a:cubicBezTo>
                          <a:cubicBezTo>
                            <a:pt x="1017440" y="178502"/>
                            <a:pt x="1014609" y="175601"/>
                            <a:pt x="1011848" y="172677"/>
                          </a:cubicBezTo>
                          <a:lnTo>
                            <a:pt x="1009782" y="170496"/>
                          </a:lnTo>
                          <a:lnTo>
                            <a:pt x="1007485" y="168615"/>
                          </a:lnTo>
                          <a:cubicBezTo>
                            <a:pt x="1005977" y="167339"/>
                            <a:pt x="1004492" y="166086"/>
                            <a:pt x="1003030" y="164880"/>
                          </a:cubicBezTo>
                          <a:cubicBezTo>
                            <a:pt x="997460" y="159612"/>
                            <a:pt x="991194" y="156038"/>
                            <a:pt x="986252" y="152441"/>
                          </a:cubicBezTo>
                          <a:cubicBezTo>
                            <a:pt x="983814" y="150538"/>
                            <a:pt x="981262" y="149332"/>
                            <a:pt x="979057" y="148148"/>
                          </a:cubicBezTo>
                          <a:cubicBezTo>
                            <a:pt x="976853" y="146942"/>
                            <a:pt x="974950" y="145897"/>
                            <a:pt x="973372" y="145038"/>
                          </a:cubicBezTo>
                          <a:cubicBezTo>
                            <a:pt x="970239" y="143275"/>
                            <a:pt x="968452" y="142277"/>
                            <a:pt x="968452" y="142277"/>
                          </a:cubicBezTo>
                          <a:cubicBezTo>
                            <a:pt x="968452" y="142277"/>
                            <a:pt x="966549" y="141511"/>
                            <a:pt x="963208" y="140165"/>
                          </a:cubicBezTo>
                          <a:cubicBezTo>
                            <a:pt x="961537" y="139446"/>
                            <a:pt x="959518" y="138611"/>
                            <a:pt x="957221" y="137636"/>
                          </a:cubicBezTo>
                          <a:cubicBezTo>
                            <a:pt x="954923" y="136661"/>
                            <a:pt x="952370" y="135408"/>
                            <a:pt x="949377" y="134688"/>
                          </a:cubicBezTo>
                          <a:cubicBezTo>
                            <a:pt x="943482" y="133064"/>
                            <a:pt x="936776" y="130372"/>
                            <a:pt x="929164" y="129305"/>
                          </a:cubicBezTo>
                          <a:cubicBezTo>
                            <a:pt x="927285" y="128910"/>
                            <a:pt x="925382" y="128516"/>
                            <a:pt x="923456" y="128121"/>
                          </a:cubicBezTo>
                          <a:lnTo>
                            <a:pt x="920555" y="127494"/>
                          </a:lnTo>
                          <a:lnTo>
                            <a:pt x="917561" y="127239"/>
                          </a:lnTo>
                          <a:cubicBezTo>
                            <a:pt x="913547" y="126891"/>
                            <a:pt x="909485" y="126474"/>
                            <a:pt x="905424" y="126009"/>
                          </a:cubicBezTo>
                          <a:cubicBezTo>
                            <a:pt x="901340" y="125777"/>
                            <a:pt x="897232" y="126033"/>
                            <a:pt x="893218" y="125940"/>
                          </a:cubicBezTo>
                          <a:cubicBezTo>
                            <a:pt x="891199" y="125963"/>
                            <a:pt x="889203" y="125777"/>
                            <a:pt x="887231" y="125963"/>
                          </a:cubicBezTo>
                          <a:cubicBezTo>
                            <a:pt x="885258" y="126172"/>
                            <a:pt x="883309" y="126381"/>
                            <a:pt x="881406" y="126590"/>
                          </a:cubicBezTo>
                          <a:cubicBezTo>
                            <a:pt x="877577" y="127077"/>
                            <a:pt x="873841" y="127077"/>
                            <a:pt x="870383" y="127773"/>
                          </a:cubicBezTo>
                          <a:cubicBezTo>
                            <a:pt x="866925" y="128446"/>
                            <a:pt x="863653" y="129096"/>
                            <a:pt x="860637" y="129699"/>
                          </a:cubicBezTo>
                          <a:cubicBezTo>
                            <a:pt x="859128" y="129978"/>
                            <a:pt x="857690" y="130233"/>
                            <a:pt x="856297" y="130488"/>
                          </a:cubicBezTo>
                          <a:cubicBezTo>
                            <a:pt x="854951" y="130906"/>
                            <a:pt x="853698" y="131301"/>
                            <a:pt x="852491" y="131672"/>
                          </a:cubicBezTo>
                          <a:cubicBezTo>
                            <a:pt x="850078" y="132391"/>
                            <a:pt x="847989" y="133018"/>
                            <a:pt x="846272" y="133528"/>
                          </a:cubicBezTo>
                          <a:cubicBezTo>
                            <a:pt x="842814" y="134503"/>
                            <a:pt x="840841" y="135060"/>
                            <a:pt x="840841" y="135060"/>
                          </a:cubicBezTo>
                          <a:cubicBezTo>
                            <a:pt x="840841" y="135060"/>
                            <a:pt x="838939" y="135826"/>
                            <a:pt x="835620" y="137218"/>
                          </a:cubicBezTo>
                          <a:cubicBezTo>
                            <a:pt x="833949" y="137891"/>
                            <a:pt x="831908" y="138703"/>
                            <a:pt x="829587" y="139631"/>
                          </a:cubicBezTo>
                          <a:cubicBezTo>
                            <a:pt x="828426" y="140072"/>
                            <a:pt x="827173" y="140559"/>
                            <a:pt x="825874" y="141070"/>
                          </a:cubicBezTo>
                          <a:cubicBezTo>
                            <a:pt x="824644" y="141743"/>
                            <a:pt x="823321" y="142416"/>
                            <a:pt x="821975" y="143159"/>
                          </a:cubicBezTo>
                          <a:cubicBezTo>
                            <a:pt x="819213" y="144574"/>
                            <a:pt x="816266" y="146106"/>
                            <a:pt x="813110" y="147707"/>
                          </a:cubicBezTo>
                          <a:cubicBezTo>
                            <a:pt x="809978" y="149308"/>
                            <a:pt x="807030" y="151629"/>
                            <a:pt x="803735" y="153625"/>
                          </a:cubicBezTo>
                          <a:cubicBezTo>
                            <a:pt x="802111" y="154669"/>
                            <a:pt x="800440" y="155690"/>
                            <a:pt x="798769" y="156757"/>
                          </a:cubicBezTo>
                          <a:cubicBezTo>
                            <a:pt x="797121" y="157825"/>
                            <a:pt x="795659" y="159240"/>
                            <a:pt x="794058" y="160447"/>
                          </a:cubicBezTo>
                          <a:lnTo>
                            <a:pt x="787818" y="165442"/>
                          </a:lnTo>
                          <a:lnTo>
                            <a:pt x="787818" y="80555"/>
                          </a:lnTo>
                          <a:lnTo>
                            <a:pt x="788234" y="80572"/>
                          </a:lnTo>
                          <a:cubicBezTo>
                            <a:pt x="788234" y="80572"/>
                            <a:pt x="789997" y="79667"/>
                            <a:pt x="792643" y="78298"/>
                          </a:cubicBezTo>
                          <a:cubicBezTo>
                            <a:pt x="795242" y="76789"/>
                            <a:pt x="798955" y="75327"/>
                            <a:pt x="802645" y="73865"/>
                          </a:cubicBezTo>
                          <a:cubicBezTo>
                            <a:pt x="810047" y="70895"/>
                            <a:pt x="817426" y="67924"/>
                            <a:pt x="817426" y="67924"/>
                          </a:cubicBezTo>
                          <a:cubicBezTo>
                            <a:pt x="817426" y="67924"/>
                            <a:pt x="825062" y="65650"/>
                            <a:pt x="832696" y="63400"/>
                          </a:cubicBezTo>
                          <a:cubicBezTo>
                            <a:pt x="836502" y="62239"/>
                            <a:pt x="840308" y="61102"/>
                            <a:pt x="843279" y="60661"/>
                          </a:cubicBezTo>
                          <a:cubicBezTo>
                            <a:pt x="846202" y="60081"/>
                            <a:pt x="848151" y="59710"/>
                            <a:pt x="848151" y="59710"/>
                          </a:cubicBezTo>
                          <a:cubicBezTo>
                            <a:pt x="852839" y="58804"/>
                            <a:pt x="856691" y="55463"/>
                            <a:pt x="858223" y="51077"/>
                          </a:cubicBezTo>
                          <a:cubicBezTo>
                            <a:pt x="858223" y="51077"/>
                            <a:pt x="859174" y="48176"/>
                            <a:pt x="860776" y="44022"/>
                          </a:cubicBezTo>
                          <a:cubicBezTo>
                            <a:pt x="862354" y="39938"/>
                            <a:pt x="864628" y="34484"/>
                            <a:pt x="867088" y="29008"/>
                          </a:cubicBezTo>
                          <a:cubicBezTo>
                            <a:pt x="871961" y="18054"/>
                            <a:pt x="877902" y="7055"/>
                            <a:pt x="877902" y="7055"/>
                          </a:cubicBezTo>
                          <a:cubicBezTo>
                            <a:pt x="879016" y="4967"/>
                            <a:pt x="880895" y="3064"/>
                            <a:pt x="883240" y="1833"/>
                          </a:cubicBezTo>
                          <a:cubicBezTo>
                            <a:pt x="885583" y="673"/>
                            <a:pt x="888414" y="24"/>
                            <a:pt x="891362"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sp>
              <p:nvSpPr>
                <p:cNvPr id="330" name="Google Shape;330;p5"/>
                <p:cNvSpPr txBox="1"/>
                <p:nvPr/>
              </p:nvSpPr>
              <p:spPr>
                <a:xfrm>
                  <a:off x="7037888" y="5548379"/>
                  <a:ext cx="3834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62626"/>
                      </a:solidFill>
                      <a:latin typeface="Arial"/>
                      <a:ea typeface="Arial"/>
                      <a:cs typeface="Arial"/>
                      <a:sym typeface="Arial"/>
                    </a:rPr>
                    <a:t>03</a:t>
                  </a:r>
                  <a:endParaRPr/>
                </a:p>
              </p:txBody>
            </p:sp>
          </p:grpSp>
          <p:grpSp>
            <p:nvGrpSpPr>
              <p:cNvPr id="331" name="Google Shape;331;p5"/>
              <p:cNvGrpSpPr/>
              <p:nvPr/>
            </p:nvGrpSpPr>
            <p:grpSpPr>
              <a:xfrm>
                <a:off x="4979901" y="4462704"/>
                <a:ext cx="1835100" cy="803709"/>
                <a:chOff x="4979901" y="4462704"/>
                <a:chExt cx="1835100" cy="803709"/>
              </a:xfrm>
            </p:grpSpPr>
            <p:sp>
              <p:nvSpPr>
                <p:cNvPr id="332" name="Google Shape;332;p5"/>
                <p:cNvSpPr txBox="1"/>
                <p:nvPr/>
              </p:nvSpPr>
              <p:spPr>
                <a:xfrm>
                  <a:off x="4994415" y="4462704"/>
                  <a:ext cx="1752300" cy="523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a:solidFill>
                        <a:srgbClr val="262626"/>
                      </a:solidFill>
                    </a:rPr>
                    <a:t>Asignación de pesos</a:t>
                  </a:r>
                  <a:endParaRPr/>
                </a:p>
              </p:txBody>
            </p:sp>
            <p:sp>
              <p:nvSpPr>
                <p:cNvPr id="333" name="Google Shape;333;p5"/>
                <p:cNvSpPr txBox="1"/>
                <p:nvPr/>
              </p:nvSpPr>
              <p:spPr>
                <a:xfrm>
                  <a:off x="4979901" y="4958613"/>
                  <a:ext cx="1835100" cy="3078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a:p>
              </p:txBody>
            </p:sp>
          </p:grpSp>
        </p:grpSp>
        <p:grpSp>
          <p:nvGrpSpPr>
            <p:cNvPr id="334" name="Google Shape;334;p5"/>
            <p:cNvGrpSpPr/>
            <p:nvPr/>
          </p:nvGrpSpPr>
          <p:grpSpPr>
            <a:xfrm>
              <a:off x="8229990" y="4387332"/>
              <a:ext cx="3035018" cy="1480945"/>
              <a:chOff x="8229990" y="4387332"/>
              <a:chExt cx="3035018" cy="1480945"/>
            </a:xfrm>
          </p:grpSpPr>
          <p:grpSp>
            <p:nvGrpSpPr>
              <p:cNvPr id="335" name="Google Shape;335;p5"/>
              <p:cNvGrpSpPr/>
              <p:nvPr/>
            </p:nvGrpSpPr>
            <p:grpSpPr>
              <a:xfrm>
                <a:off x="8229990" y="4387332"/>
                <a:ext cx="3035018" cy="1480945"/>
                <a:chOff x="3431923" y="1616311"/>
                <a:chExt cx="3381643" cy="1650083"/>
              </a:xfrm>
            </p:grpSpPr>
            <p:grpSp>
              <p:nvGrpSpPr>
                <p:cNvPr id="336" name="Google Shape;336;p5"/>
                <p:cNvGrpSpPr/>
                <p:nvPr/>
              </p:nvGrpSpPr>
              <p:grpSpPr>
                <a:xfrm>
                  <a:off x="3876675" y="1744711"/>
                  <a:ext cx="2936891" cy="1521683"/>
                  <a:chOff x="3695700" y="1823222"/>
                  <a:chExt cx="2936891" cy="1521683"/>
                </a:xfrm>
              </p:grpSpPr>
              <p:grpSp>
                <p:nvGrpSpPr>
                  <p:cNvPr id="337" name="Google Shape;337;p5"/>
                  <p:cNvGrpSpPr/>
                  <p:nvPr/>
                </p:nvGrpSpPr>
                <p:grpSpPr>
                  <a:xfrm>
                    <a:off x="3695700" y="1827266"/>
                    <a:ext cx="2936891" cy="1517639"/>
                    <a:chOff x="3695700" y="1827266"/>
                    <a:chExt cx="2936891" cy="1517639"/>
                  </a:xfrm>
                </p:grpSpPr>
                <p:sp>
                  <p:nvSpPr>
                    <p:cNvPr id="338" name="Google Shape;338;p5"/>
                    <p:cNvSpPr/>
                    <p:nvPr/>
                  </p:nvSpPr>
                  <p:spPr>
                    <a:xfrm flipH="1" rot="10800000">
                      <a:off x="3779860" y="2080413"/>
                      <a:ext cx="2852731" cy="1264492"/>
                    </a:xfrm>
                    <a:custGeom>
                      <a:rect b="b" l="l" r="r" t="t"/>
                      <a:pathLst>
                        <a:path extrusionOk="0" h="2628253" w="2637670">
                          <a:moveTo>
                            <a:pt x="1389371" y="2218"/>
                          </a:moveTo>
                          <a:lnTo>
                            <a:pt x="2637670" y="0"/>
                          </a:lnTo>
                          <a:lnTo>
                            <a:pt x="2637670" y="2628253"/>
                          </a:lnTo>
                          <a:lnTo>
                            <a:pt x="0" y="2628253"/>
                          </a:lnTo>
                          <a:cubicBezTo>
                            <a:pt x="220" y="2078446"/>
                            <a:pt x="439" y="1537692"/>
                            <a:pt x="659" y="987885"/>
                          </a:cubicBezTo>
                        </a:path>
                      </a:pathLst>
                    </a:cu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sp>
                  <p:nvSpPr>
                    <p:cNvPr id="339" name="Google Shape;339;p5"/>
                    <p:cNvSpPr/>
                    <p:nvPr/>
                  </p:nvSpPr>
                  <p:spPr>
                    <a:xfrm>
                      <a:off x="3695700" y="1827266"/>
                      <a:ext cx="2655490" cy="506289"/>
                    </a:xfrm>
                    <a:prstGeom prst="homePlate">
                      <a:avLst>
                        <a:gd fmla="val 29397" name="adj"/>
                      </a:avLst>
                    </a:prstGeom>
                    <a:solidFill>
                      <a:schemeClr val="lt2"/>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FFFFFF"/>
                        </a:solidFill>
                        <a:latin typeface="Century Gothic"/>
                        <a:ea typeface="Century Gothic"/>
                        <a:cs typeface="Century Gothic"/>
                        <a:sym typeface="Century Gothic"/>
                      </a:endParaRPr>
                    </a:p>
                  </p:txBody>
                </p:sp>
              </p:grpSp>
              <p:grpSp>
                <p:nvGrpSpPr>
                  <p:cNvPr id="340" name="Google Shape;340;p5"/>
                  <p:cNvGrpSpPr/>
                  <p:nvPr/>
                </p:nvGrpSpPr>
                <p:grpSpPr>
                  <a:xfrm>
                    <a:off x="3965121" y="1823222"/>
                    <a:ext cx="2655600" cy="878054"/>
                    <a:chOff x="3965121" y="1823222"/>
                    <a:chExt cx="2655600" cy="878054"/>
                  </a:xfrm>
                </p:grpSpPr>
                <p:sp>
                  <p:nvSpPr>
                    <p:cNvPr id="341" name="Google Shape;341;p5"/>
                    <p:cNvSpPr txBox="1"/>
                    <p:nvPr/>
                  </p:nvSpPr>
                  <p:spPr>
                    <a:xfrm>
                      <a:off x="3965121" y="1823222"/>
                      <a:ext cx="2655600" cy="5145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rgbClr val="262626"/>
                          </a:solidFill>
                        </a:rPr>
                        <a:t>Crea conjuntos para entrenar-evaluar y testear</a:t>
                      </a:r>
                      <a:endParaRPr/>
                    </a:p>
                  </p:txBody>
                </p:sp>
                <p:sp>
                  <p:nvSpPr>
                    <p:cNvPr id="342" name="Google Shape;342;p5"/>
                    <p:cNvSpPr txBox="1"/>
                    <p:nvPr/>
                  </p:nvSpPr>
                  <p:spPr>
                    <a:xfrm>
                      <a:off x="3965136" y="2358376"/>
                      <a:ext cx="2063100" cy="3429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a:p>
                  </p:txBody>
                </p:sp>
              </p:grpSp>
            </p:grpSp>
            <p:grpSp>
              <p:nvGrpSpPr>
                <p:cNvPr id="343" name="Google Shape;343;p5"/>
                <p:cNvGrpSpPr/>
                <p:nvPr/>
              </p:nvGrpSpPr>
              <p:grpSpPr>
                <a:xfrm>
                  <a:off x="3431923" y="1616311"/>
                  <a:ext cx="697774" cy="697771"/>
                  <a:chOff x="2403123" y="1630900"/>
                  <a:chExt cx="697774" cy="697771"/>
                </a:xfrm>
              </p:grpSpPr>
              <p:grpSp>
                <p:nvGrpSpPr>
                  <p:cNvPr id="344" name="Google Shape;344;p5"/>
                  <p:cNvGrpSpPr/>
                  <p:nvPr/>
                </p:nvGrpSpPr>
                <p:grpSpPr>
                  <a:xfrm>
                    <a:off x="2403123" y="1630900"/>
                    <a:ext cx="697774" cy="697771"/>
                    <a:chOff x="1075570" y="1561166"/>
                    <a:chExt cx="697774" cy="697771"/>
                  </a:xfrm>
                </p:grpSpPr>
                <p:sp>
                  <p:nvSpPr>
                    <p:cNvPr id="345" name="Google Shape;345;p5"/>
                    <p:cNvSpPr/>
                    <p:nvPr/>
                  </p:nvSpPr>
                  <p:spPr>
                    <a:xfrm>
                      <a:off x="1075570" y="1561166"/>
                      <a:ext cx="697774" cy="697771"/>
                    </a:xfrm>
                    <a:prstGeom prst="roundRect">
                      <a:avLst>
                        <a:gd fmla="val 16667" name="adj"/>
                      </a:avLst>
                    </a:prstGeom>
                    <a:solidFill>
                      <a:schemeClr val="lt2"/>
                    </a:solid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346" name="Google Shape;346;p5"/>
                    <p:cNvSpPr/>
                    <p:nvPr/>
                  </p:nvSpPr>
                  <p:spPr>
                    <a:xfrm>
                      <a:off x="1133434" y="1625571"/>
                      <a:ext cx="576674" cy="576671"/>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grpSp>
              <p:sp>
                <p:nvSpPr>
                  <p:cNvPr id="347" name="Google Shape;347;p5"/>
                  <p:cNvSpPr/>
                  <p:nvPr/>
                </p:nvSpPr>
                <p:spPr>
                  <a:xfrm flipH="1">
                    <a:off x="2556374" y="1786663"/>
                    <a:ext cx="388587" cy="387414"/>
                  </a:xfrm>
                  <a:custGeom>
                    <a:rect b="b" l="l" r="r" t="t"/>
                    <a:pathLst>
                      <a:path extrusionOk="0" h="2400490" w="2407730">
                        <a:moveTo>
                          <a:pt x="1102234" y="1387318"/>
                        </a:moveTo>
                        <a:lnTo>
                          <a:pt x="1319880" y="1387318"/>
                        </a:lnTo>
                        <a:cubicBezTo>
                          <a:pt x="1460481" y="1387318"/>
                          <a:pt x="1586643" y="1468850"/>
                          <a:pt x="1646615" y="1592158"/>
                        </a:cubicBezTo>
                        <a:lnTo>
                          <a:pt x="1667903" y="1646903"/>
                        </a:lnTo>
                        <a:lnTo>
                          <a:pt x="1665892" y="1649340"/>
                        </a:lnTo>
                        <a:lnTo>
                          <a:pt x="1584710" y="1718533"/>
                        </a:lnTo>
                        <a:lnTo>
                          <a:pt x="1568464" y="1731937"/>
                        </a:lnTo>
                        <a:lnTo>
                          <a:pt x="1463295" y="1790093"/>
                        </a:lnTo>
                        <a:lnTo>
                          <a:pt x="1459064" y="1792389"/>
                        </a:lnTo>
                        <a:lnTo>
                          <a:pt x="1338703" y="1829919"/>
                        </a:lnTo>
                        <a:cubicBezTo>
                          <a:pt x="1297182" y="1838380"/>
                          <a:pt x="1254468" y="1842708"/>
                          <a:pt x="1211010" y="1842708"/>
                        </a:cubicBezTo>
                        <a:cubicBezTo>
                          <a:pt x="1037178" y="1842708"/>
                          <a:pt x="875253" y="1773462"/>
                          <a:pt x="753905" y="1647446"/>
                        </a:cubicBezTo>
                        <a:cubicBezTo>
                          <a:pt x="799625" y="1493808"/>
                          <a:pt x="941547" y="1387318"/>
                          <a:pt x="1102234" y="1387318"/>
                        </a:cubicBezTo>
                        <a:close/>
                        <a:moveTo>
                          <a:pt x="1211010" y="734283"/>
                        </a:moveTo>
                        <a:cubicBezTo>
                          <a:pt x="1351599" y="734283"/>
                          <a:pt x="1465899" y="848679"/>
                          <a:pt x="1465899" y="989173"/>
                        </a:cubicBezTo>
                        <a:cubicBezTo>
                          <a:pt x="1465899" y="1129666"/>
                          <a:pt x="1351504" y="1244061"/>
                          <a:pt x="1211010" y="1244061"/>
                        </a:cubicBezTo>
                        <a:cubicBezTo>
                          <a:pt x="1070516" y="1244061"/>
                          <a:pt x="956121" y="1129666"/>
                          <a:pt x="956121" y="989173"/>
                        </a:cubicBezTo>
                        <a:cubicBezTo>
                          <a:pt x="956121" y="848679"/>
                          <a:pt x="1070421" y="734283"/>
                          <a:pt x="1211010" y="734283"/>
                        </a:cubicBezTo>
                        <a:close/>
                        <a:moveTo>
                          <a:pt x="1211010" y="700089"/>
                        </a:moveTo>
                        <a:cubicBezTo>
                          <a:pt x="1051561" y="700089"/>
                          <a:pt x="921831" y="829819"/>
                          <a:pt x="921831" y="989268"/>
                        </a:cubicBezTo>
                        <a:cubicBezTo>
                          <a:pt x="921831" y="1148716"/>
                          <a:pt x="1051561" y="1278447"/>
                          <a:pt x="1211010" y="1278447"/>
                        </a:cubicBezTo>
                        <a:cubicBezTo>
                          <a:pt x="1370458" y="1278447"/>
                          <a:pt x="1500189" y="1148716"/>
                          <a:pt x="1500189" y="989268"/>
                        </a:cubicBezTo>
                        <a:cubicBezTo>
                          <a:pt x="1500189" y="829819"/>
                          <a:pt x="1370458" y="700089"/>
                          <a:pt x="1211010" y="700089"/>
                        </a:cubicBezTo>
                        <a:close/>
                        <a:moveTo>
                          <a:pt x="1203866" y="554641"/>
                        </a:moveTo>
                        <a:cubicBezTo>
                          <a:pt x="1560265" y="554641"/>
                          <a:pt x="1849184" y="843560"/>
                          <a:pt x="1849184" y="1199959"/>
                        </a:cubicBezTo>
                        <a:cubicBezTo>
                          <a:pt x="1849184" y="1333609"/>
                          <a:pt x="1808555" y="1457770"/>
                          <a:pt x="1738974" y="1560763"/>
                        </a:cubicBezTo>
                        <a:lnTo>
                          <a:pt x="1692709" y="1616837"/>
                        </a:lnTo>
                        <a:lnTo>
                          <a:pt x="1681264" y="1585147"/>
                        </a:lnTo>
                        <a:cubicBezTo>
                          <a:pt x="1617272" y="1445695"/>
                          <a:pt x="1476817" y="1352933"/>
                          <a:pt x="1319880" y="1352933"/>
                        </a:cubicBezTo>
                        <a:lnTo>
                          <a:pt x="1102234" y="1352933"/>
                        </a:lnTo>
                        <a:cubicBezTo>
                          <a:pt x="945382" y="1352933"/>
                          <a:pt x="804864" y="1445695"/>
                          <a:pt x="740854" y="1585147"/>
                        </a:cubicBezTo>
                        <a:lnTo>
                          <a:pt x="725027" y="1628962"/>
                        </a:lnTo>
                        <a:lnTo>
                          <a:pt x="668757" y="1560763"/>
                        </a:lnTo>
                        <a:cubicBezTo>
                          <a:pt x="599176" y="1457770"/>
                          <a:pt x="558547" y="1333609"/>
                          <a:pt x="558547" y="1199959"/>
                        </a:cubicBezTo>
                        <a:cubicBezTo>
                          <a:pt x="558547" y="843560"/>
                          <a:pt x="847466" y="554641"/>
                          <a:pt x="1203866" y="554641"/>
                        </a:cubicBezTo>
                        <a:close/>
                        <a:moveTo>
                          <a:pt x="1195673" y="516921"/>
                        </a:moveTo>
                        <a:cubicBezTo>
                          <a:pt x="1187386" y="517017"/>
                          <a:pt x="1179195" y="516255"/>
                          <a:pt x="1171099" y="517017"/>
                        </a:cubicBezTo>
                        <a:cubicBezTo>
                          <a:pt x="1163002" y="517874"/>
                          <a:pt x="1155001" y="518731"/>
                          <a:pt x="1147191" y="519588"/>
                        </a:cubicBezTo>
                        <a:cubicBezTo>
                          <a:pt x="1131474" y="521589"/>
                          <a:pt x="1116139" y="521589"/>
                          <a:pt x="1101947" y="524446"/>
                        </a:cubicBezTo>
                        <a:cubicBezTo>
                          <a:pt x="1087755" y="527209"/>
                          <a:pt x="1074324" y="529876"/>
                          <a:pt x="1061942" y="532352"/>
                        </a:cubicBezTo>
                        <a:cubicBezTo>
                          <a:pt x="1055751" y="533495"/>
                          <a:pt x="1049845" y="534543"/>
                          <a:pt x="1044130" y="535590"/>
                        </a:cubicBezTo>
                        <a:cubicBezTo>
                          <a:pt x="1038606" y="537305"/>
                          <a:pt x="1033462" y="538924"/>
                          <a:pt x="1028509" y="540448"/>
                        </a:cubicBezTo>
                        <a:cubicBezTo>
                          <a:pt x="1018603" y="543401"/>
                          <a:pt x="1010031" y="545973"/>
                          <a:pt x="1002982" y="548068"/>
                        </a:cubicBezTo>
                        <a:cubicBezTo>
                          <a:pt x="988790" y="552069"/>
                          <a:pt x="980694" y="554355"/>
                          <a:pt x="980694" y="554355"/>
                        </a:cubicBezTo>
                        <a:cubicBezTo>
                          <a:pt x="980694" y="554355"/>
                          <a:pt x="972883" y="557498"/>
                          <a:pt x="959263" y="563213"/>
                        </a:cubicBezTo>
                        <a:cubicBezTo>
                          <a:pt x="952405" y="565975"/>
                          <a:pt x="944023" y="569309"/>
                          <a:pt x="934498" y="573119"/>
                        </a:cubicBezTo>
                        <a:cubicBezTo>
                          <a:pt x="929735" y="574929"/>
                          <a:pt x="924591" y="576929"/>
                          <a:pt x="919257" y="579024"/>
                        </a:cubicBezTo>
                        <a:cubicBezTo>
                          <a:pt x="914209" y="581787"/>
                          <a:pt x="908780" y="584549"/>
                          <a:pt x="903256" y="587597"/>
                        </a:cubicBezTo>
                        <a:cubicBezTo>
                          <a:pt x="891921" y="593407"/>
                          <a:pt x="879824" y="599694"/>
                          <a:pt x="866870" y="606266"/>
                        </a:cubicBezTo>
                        <a:cubicBezTo>
                          <a:pt x="854011" y="612838"/>
                          <a:pt x="841915" y="622363"/>
                          <a:pt x="828389" y="630555"/>
                        </a:cubicBezTo>
                        <a:cubicBezTo>
                          <a:pt x="821722" y="634841"/>
                          <a:pt x="814864" y="639032"/>
                          <a:pt x="808006" y="643413"/>
                        </a:cubicBezTo>
                        <a:cubicBezTo>
                          <a:pt x="801243" y="647795"/>
                          <a:pt x="795242" y="653605"/>
                          <a:pt x="788670" y="658558"/>
                        </a:cubicBezTo>
                        <a:cubicBezTo>
                          <a:pt x="775906" y="669131"/>
                          <a:pt x="762095" y="678751"/>
                          <a:pt x="749522" y="689895"/>
                        </a:cubicBezTo>
                        <a:cubicBezTo>
                          <a:pt x="737616" y="701706"/>
                          <a:pt x="725519" y="713422"/>
                          <a:pt x="713518" y="724757"/>
                        </a:cubicBezTo>
                        <a:lnTo>
                          <a:pt x="704564" y="733234"/>
                        </a:lnTo>
                        <a:lnTo>
                          <a:pt x="696753" y="742664"/>
                        </a:lnTo>
                        <a:cubicBezTo>
                          <a:pt x="691515" y="748760"/>
                          <a:pt x="686371" y="754951"/>
                          <a:pt x="681323" y="760952"/>
                        </a:cubicBezTo>
                        <a:cubicBezTo>
                          <a:pt x="659415" y="783812"/>
                          <a:pt x="644747" y="809529"/>
                          <a:pt x="629793" y="829818"/>
                        </a:cubicBezTo>
                        <a:cubicBezTo>
                          <a:pt x="621887" y="839819"/>
                          <a:pt x="616839" y="850296"/>
                          <a:pt x="611981" y="859345"/>
                        </a:cubicBezTo>
                        <a:cubicBezTo>
                          <a:pt x="607028" y="868394"/>
                          <a:pt x="602647" y="876204"/>
                          <a:pt x="599122" y="882681"/>
                        </a:cubicBezTo>
                        <a:cubicBezTo>
                          <a:pt x="591883" y="895540"/>
                          <a:pt x="587692" y="902874"/>
                          <a:pt x="587692" y="902874"/>
                        </a:cubicBezTo>
                        <a:cubicBezTo>
                          <a:pt x="587692" y="902874"/>
                          <a:pt x="584454" y="910590"/>
                          <a:pt x="578834" y="924306"/>
                        </a:cubicBezTo>
                        <a:cubicBezTo>
                          <a:pt x="575977" y="931069"/>
                          <a:pt x="572357" y="939355"/>
                          <a:pt x="568357" y="948785"/>
                        </a:cubicBezTo>
                        <a:cubicBezTo>
                          <a:pt x="564261" y="958215"/>
                          <a:pt x="559022" y="968692"/>
                          <a:pt x="556069" y="980979"/>
                        </a:cubicBezTo>
                        <a:cubicBezTo>
                          <a:pt x="549307" y="1005268"/>
                          <a:pt x="538067" y="1032605"/>
                          <a:pt x="533590" y="1063847"/>
                        </a:cubicBezTo>
                        <a:cubicBezTo>
                          <a:pt x="531971" y="1071467"/>
                          <a:pt x="530257" y="1079278"/>
                          <a:pt x="528637" y="1087183"/>
                        </a:cubicBezTo>
                        <a:lnTo>
                          <a:pt x="525970" y="1099089"/>
                        </a:lnTo>
                        <a:lnTo>
                          <a:pt x="524827" y="1111377"/>
                        </a:lnTo>
                        <a:cubicBezTo>
                          <a:pt x="523303" y="1127760"/>
                          <a:pt x="521589" y="1144333"/>
                          <a:pt x="519589" y="1161002"/>
                        </a:cubicBezTo>
                        <a:cubicBezTo>
                          <a:pt x="518636" y="1177671"/>
                          <a:pt x="519589" y="1194435"/>
                          <a:pt x="519112" y="1210913"/>
                        </a:cubicBezTo>
                        <a:cubicBezTo>
                          <a:pt x="519207" y="1219104"/>
                          <a:pt x="518350" y="1227296"/>
                          <a:pt x="519112" y="1235392"/>
                        </a:cubicBezTo>
                        <a:cubicBezTo>
                          <a:pt x="519874" y="1243488"/>
                          <a:pt x="520732" y="1251394"/>
                          <a:pt x="521494" y="1259205"/>
                        </a:cubicBezTo>
                        <a:cubicBezTo>
                          <a:pt x="523399" y="1274730"/>
                          <a:pt x="523303" y="1290161"/>
                          <a:pt x="526161" y="1304258"/>
                        </a:cubicBezTo>
                        <a:cubicBezTo>
                          <a:pt x="528923" y="1318450"/>
                          <a:pt x="531590" y="1331785"/>
                          <a:pt x="533971" y="1344168"/>
                        </a:cubicBezTo>
                        <a:cubicBezTo>
                          <a:pt x="535019" y="1350359"/>
                          <a:pt x="536067" y="1356360"/>
                          <a:pt x="537115" y="1361979"/>
                        </a:cubicBezTo>
                        <a:cubicBezTo>
                          <a:pt x="538734" y="1367504"/>
                          <a:pt x="540353" y="1372743"/>
                          <a:pt x="541877" y="1377601"/>
                        </a:cubicBezTo>
                        <a:cubicBezTo>
                          <a:pt x="544735" y="1387411"/>
                          <a:pt x="547306" y="1395984"/>
                          <a:pt x="549402" y="1403032"/>
                        </a:cubicBezTo>
                        <a:cubicBezTo>
                          <a:pt x="553402" y="1417224"/>
                          <a:pt x="555688" y="1425321"/>
                          <a:pt x="555688" y="1425321"/>
                        </a:cubicBezTo>
                        <a:cubicBezTo>
                          <a:pt x="555688" y="1425321"/>
                          <a:pt x="558927" y="1433131"/>
                          <a:pt x="564547" y="1446657"/>
                        </a:cubicBezTo>
                        <a:cubicBezTo>
                          <a:pt x="567309" y="1453515"/>
                          <a:pt x="570547" y="1461802"/>
                          <a:pt x="574357" y="1471326"/>
                        </a:cubicBezTo>
                        <a:cubicBezTo>
                          <a:pt x="576167" y="1476089"/>
                          <a:pt x="578167" y="1481233"/>
                          <a:pt x="580263" y="1486566"/>
                        </a:cubicBezTo>
                        <a:cubicBezTo>
                          <a:pt x="582930" y="1491615"/>
                          <a:pt x="585787" y="1496949"/>
                          <a:pt x="588740" y="1502473"/>
                        </a:cubicBezTo>
                        <a:cubicBezTo>
                          <a:pt x="594550" y="1513713"/>
                          <a:pt x="600741" y="1525809"/>
                          <a:pt x="607314" y="1538668"/>
                        </a:cubicBezTo>
                        <a:cubicBezTo>
                          <a:pt x="613886" y="1551527"/>
                          <a:pt x="623411" y="1563529"/>
                          <a:pt x="631507" y="1576959"/>
                        </a:cubicBezTo>
                        <a:cubicBezTo>
                          <a:pt x="635698" y="1583531"/>
                          <a:pt x="639985" y="1590294"/>
                          <a:pt x="644271" y="1597152"/>
                        </a:cubicBezTo>
                        <a:cubicBezTo>
                          <a:pt x="648652" y="1603915"/>
                          <a:pt x="654463" y="1609820"/>
                          <a:pt x="659415" y="1616392"/>
                        </a:cubicBezTo>
                        <a:cubicBezTo>
                          <a:pt x="669893" y="1628965"/>
                          <a:pt x="679513" y="1642776"/>
                          <a:pt x="690657" y="1655254"/>
                        </a:cubicBezTo>
                        <a:cubicBezTo>
                          <a:pt x="702469" y="1667161"/>
                          <a:pt x="714089" y="1679067"/>
                          <a:pt x="725424" y="1691068"/>
                        </a:cubicBezTo>
                        <a:lnTo>
                          <a:pt x="733901" y="1700022"/>
                        </a:lnTo>
                        <a:lnTo>
                          <a:pt x="743331" y="1707737"/>
                        </a:lnTo>
                        <a:cubicBezTo>
                          <a:pt x="749522" y="1712976"/>
                          <a:pt x="755618" y="1718024"/>
                          <a:pt x="761619" y="1723072"/>
                        </a:cubicBezTo>
                        <a:cubicBezTo>
                          <a:pt x="784384" y="1744694"/>
                          <a:pt x="810196" y="1759362"/>
                          <a:pt x="830485" y="1774126"/>
                        </a:cubicBezTo>
                        <a:cubicBezTo>
                          <a:pt x="840390" y="1781937"/>
                          <a:pt x="850963" y="1786890"/>
                          <a:pt x="860012" y="1791747"/>
                        </a:cubicBezTo>
                        <a:cubicBezTo>
                          <a:pt x="869061" y="1796700"/>
                          <a:pt x="876871" y="1800987"/>
                          <a:pt x="883348" y="1804511"/>
                        </a:cubicBezTo>
                        <a:cubicBezTo>
                          <a:pt x="896207" y="1811750"/>
                          <a:pt x="903541" y="1815846"/>
                          <a:pt x="903541" y="1815846"/>
                        </a:cubicBezTo>
                        <a:cubicBezTo>
                          <a:pt x="903541" y="1815846"/>
                          <a:pt x="911257" y="1818989"/>
                          <a:pt x="924973" y="1824513"/>
                        </a:cubicBezTo>
                        <a:cubicBezTo>
                          <a:pt x="931831" y="1827371"/>
                          <a:pt x="940117" y="1830895"/>
                          <a:pt x="949547" y="1834896"/>
                        </a:cubicBezTo>
                        <a:cubicBezTo>
                          <a:pt x="958977" y="1838896"/>
                          <a:pt x="969454" y="1844040"/>
                          <a:pt x="981741" y="1846992"/>
                        </a:cubicBezTo>
                        <a:cubicBezTo>
                          <a:pt x="1006030" y="1853755"/>
                          <a:pt x="1033462" y="1864709"/>
                          <a:pt x="1064704" y="1869091"/>
                        </a:cubicBezTo>
                        <a:cubicBezTo>
                          <a:pt x="1072420" y="1870710"/>
                          <a:pt x="1080230" y="1872329"/>
                          <a:pt x="1088136" y="1873948"/>
                        </a:cubicBezTo>
                        <a:lnTo>
                          <a:pt x="1100042" y="1876520"/>
                        </a:lnTo>
                        <a:lnTo>
                          <a:pt x="1112329" y="1877568"/>
                        </a:lnTo>
                        <a:cubicBezTo>
                          <a:pt x="1128808" y="1878996"/>
                          <a:pt x="1145476" y="1880711"/>
                          <a:pt x="1162145" y="1882616"/>
                        </a:cubicBezTo>
                        <a:cubicBezTo>
                          <a:pt x="1178909" y="1883569"/>
                          <a:pt x="1195768" y="1882521"/>
                          <a:pt x="1212247" y="1882902"/>
                        </a:cubicBezTo>
                        <a:cubicBezTo>
                          <a:pt x="1220533" y="1882807"/>
                          <a:pt x="1228725" y="1883569"/>
                          <a:pt x="1236821" y="1882807"/>
                        </a:cubicBezTo>
                        <a:cubicBezTo>
                          <a:pt x="1244917" y="1881949"/>
                          <a:pt x="1252918" y="1881092"/>
                          <a:pt x="1260729" y="1880235"/>
                        </a:cubicBezTo>
                        <a:cubicBezTo>
                          <a:pt x="1276445" y="1878234"/>
                          <a:pt x="1291780" y="1878234"/>
                          <a:pt x="1305973" y="1875377"/>
                        </a:cubicBezTo>
                        <a:cubicBezTo>
                          <a:pt x="1320165" y="1872615"/>
                          <a:pt x="1333595" y="1869948"/>
                          <a:pt x="1345978" y="1867471"/>
                        </a:cubicBezTo>
                        <a:cubicBezTo>
                          <a:pt x="1352264" y="1866328"/>
                          <a:pt x="1358170" y="1865280"/>
                          <a:pt x="1363885" y="1864233"/>
                        </a:cubicBezTo>
                        <a:cubicBezTo>
                          <a:pt x="1369409" y="1862518"/>
                          <a:pt x="1374553" y="1860899"/>
                          <a:pt x="1379506" y="1859375"/>
                        </a:cubicBezTo>
                        <a:cubicBezTo>
                          <a:pt x="1389316" y="1856422"/>
                          <a:pt x="1397984" y="1853850"/>
                          <a:pt x="1405033" y="1851755"/>
                        </a:cubicBezTo>
                        <a:cubicBezTo>
                          <a:pt x="1419225" y="1847754"/>
                          <a:pt x="1427321" y="1845469"/>
                          <a:pt x="1427321" y="1845469"/>
                        </a:cubicBezTo>
                        <a:cubicBezTo>
                          <a:pt x="1427321" y="1845469"/>
                          <a:pt x="1435132" y="1842325"/>
                          <a:pt x="1448752" y="1836610"/>
                        </a:cubicBezTo>
                        <a:cubicBezTo>
                          <a:pt x="1455610" y="1833848"/>
                          <a:pt x="1463992" y="1830514"/>
                          <a:pt x="1473517" y="1826704"/>
                        </a:cubicBezTo>
                        <a:cubicBezTo>
                          <a:pt x="1478280" y="1824895"/>
                          <a:pt x="1483328" y="1822894"/>
                          <a:pt x="1488757" y="1820799"/>
                        </a:cubicBezTo>
                        <a:cubicBezTo>
                          <a:pt x="1493806" y="1818037"/>
                          <a:pt x="1499140" y="1815179"/>
                          <a:pt x="1504759" y="1812226"/>
                        </a:cubicBezTo>
                        <a:cubicBezTo>
                          <a:pt x="1515999" y="1806416"/>
                          <a:pt x="1528191" y="1800225"/>
                          <a:pt x="1541049" y="1793557"/>
                        </a:cubicBezTo>
                        <a:cubicBezTo>
                          <a:pt x="1554004" y="1787080"/>
                          <a:pt x="1566005" y="1777555"/>
                          <a:pt x="1579531" y="1769364"/>
                        </a:cubicBezTo>
                        <a:cubicBezTo>
                          <a:pt x="1586293" y="1765078"/>
                          <a:pt x="1593056" y="1760791"/>
                          <a:pt x="1599914" y="1756505"/>
                        </a:cubicBezTo>
                        <a:cubicBezTo>
                          <a:pt x="1606677" y="1752124"/>
                          <a:pt x="1612678" y="1746313"/>
                          <a:pt x="1619250" y="1741360"/>
                        </a:cubicBezTo>
                        <a:cubicBezTo>
                          <a:pt x="1632013" y="1730787"/>
                          <a:pt x="1645824" y="1721167"/>
                          <a:pt x="1658398" y="1710023"/>
                        </a:cubicBezTo>
                        <a:cubicBezTo>
                          <a:pt x="1670304" y="1698117"/>
                          <a:pt x="1682400" y="1686496"/>
                          <a:pt x="1694402" y="1675162"/>
                        </a:cubicBezTo>
                        <a:lnTo>
                          <a:pt x="1703451" y="1666684"/>
                        </a:lnTo>
                        <a:lnTo>
                          <a:pt x="1711166" y="1657254"/>
                        </a:lnTo>
                        <a:cubicBezTo>
                          <a:pt x="1716405" y="1651158"/>
                          <a:pt x="1721548" y="1644967"/>
                          <a:pt x="1726597" y="1638966"/>
                        </a:cubicBezTo>
                        <a:cubicBezTo>
                          <a:pt x="1748504" y="1616107"/>
                          <a:pt x="1763173" y="1590389"/>
                          <a:pt x="1778127" y="1570101"/>
                        </a:cubicBezTo>
                        <a:cubicBezTo>
                          <a:pt x="1786033" y="1560099"/>
                          <a:pt x="1791081" y="1549622"/>
                          <a:pt x="1795939" y="1540573"/>
                        </a:cubicBezTo>
                        <a:cubicBezTo>
                          <a:pt x="1800891" y="1531524"/>
                          <a:pt x="1805178" y="1523714"/>
                          <a:pt x="1808797" y="1517237"/>
                        </a:cubicBezTo>
                        <a:cubicBezTo>
                          <a:pt x="1816036" y="1504378"/>
                          <a:pt x="1820227" y="1497044"/>
                          <a:pt x="1820227" y="1497044"/>
                        </a:cubicBezTo>
                        <a:cubicBezTo>
                          <a:pt x="1820227" y="1497044"/>
                          <a:pt x="1823466" y="1489233"/>
                          <a:pt x="1829086" y="1475613"/>
                        </a:cubicBezTo>
                        <a:cubicBezTo>
                          <a:pt x="1831943" y="1468850"/>
                          <a:pt x="1835563" y="1460563"/>
                          <a:pt x="1839563" y="1451134"/>
                        </a:cubicBezTo>
                        <a:cubicBezTo>
                          <a:pt x="1843659" y="1441704"/>
                          <a:pt x="1848898" y="1431226"/>
                          <a:pt x="1851850" y="1418939"/>
                        </a:cubicBezTo>
                        <a:cubicBezTo>
                          <a:pt x="1858613" y="1394650"/>
                          <a:pt x="1869853" y="1367218"/>
                          <a:pt x="1874329" y="1336071"/>
                        </a:cubicBezTo>
                        <a:cubicBezTo>
                          <a:pt x="1875949" y="1328356"/>
                          <a:pt x="1877663" y="1320546"/>
                          <a:pt x="1879282" y="1312640"/>
                        </a:cubicBezTo>
                        <a:lnTo>
                          <a:pt x="1881854" y="1300734"/>
                        </a:lnTo>
                        <a:lnTo>
                          <a:pt x="1882997" y="1288446"/>
                        </a:lnTo>
                        <a:cubicBezTo>
                          <a:pt x="1884521" y="1272063"/>
                          <a:pt x="1886236" y="1255395"/>
                          <a:pt x="1888236" y="1238821"/>
                        </a:cubicBezTo>
                        <a:cubicBezTo>
                          <a:pt x="1889188" y="1222153"/>
                          <a:pt x="1888236" y="1205388"/>
                          <a:pt x="1888807" y="1188720"/>
                        </a:cubicBezTo>
                        <a:cubicBezTo>
                          <a:pt x="1888712" y="1180528"/>
                          <a:pt x="1889569" y="1172337"/>
                          <a:pt x="1888807" y="1164240"/>
                        </a:cubicBezTo>
                        <a:cubicBezTo>
                          <a:pt x="1887950" y="1156144"/>
                          <a:pt x="1887093" y="1148238"/>
                          <a:pt x="1886331" y="1140428"/>
                        </a:cubicBezTo>
                        <a:cubicBezTo>
                          <a:pt x="1884426" y="1124902"/>
                          <a:pt x="1884521" y="1109472"/>
                          <a:pt x="1881664" y="1095375"/>
                        </a:cubicBezTo>
                        <a:cubicBezTo>
                          <a:pt x="1878901" y="1081182"/>
                          <a:pt x="1876330" y="1067847"/>
                          <a:pt x="1873948" y="1055465"/>
                        </a:cubicBezTo>
                        <a:cubicBezTo>
                          <a:pt x="1872900" y="1049274"/>
                          <a:pt x="1871758" y="1043273"/>
                          <a:pt x="1870805" y="1037653"/>
                        </a:cubicBezTo>
                        <a:cubicBezTo>
                          <a:pt x="1869186" y="1032129"/>
                          <a:pt x="1867566" y="1026985"/>
                          <a:pt x="1866042" y="1022032"/>
                        </a:cubicBezTo>
                        <a:cubicBezTo>
                          <a:pt x="1863185" y="1012221"/>
                          <a:pt x="1860613" y="1003649"/>
                          <a:pt x="1858518" y="996601"/>
                        </a:cubicBezTo>
                        <a:cubicBezTo>
                          <a:pt x="1854613" y="982408"/>
                          <a:pt x="1852326" y="974312"/>
                          <a:pt x="1852326" y="974312"/>
                        </a:cubicBezTo>
                        <a:cubicBezTo>
                          <a:pt x="1852326" y="974312"/>
                          <a:pt x="1849088" y="966597"/>
                          <a:pt x="1843468" y="952976"/>
                        </a:cubicBezTo>
                        <a:cubicBezTo>
                          <a:pt x="1840801" y="946213"/>
                          <a:pt x="1837467" y="937927"/>
                          <a:pt x="1833658" y="928402"/>
                        </a:cubicBezTo>
                        <a:cubicBezTo>
                          <a:pt x="1831753" y="923639"/>
                          <a:pt x="1829848" y="918495"/>
                          <a:pt x="1827752" y="913161"/>
                        </a:cubicBezTo>
                        <a:cubicBezTo>
                          <a:pt x="1825085" y="908113"/>
                          <a:pt x="1822228" y="902779"/>
                          <a:pt x="1819275" y="897255"/>
                        </a:cubicBezTo>
                        <a:cubicBezTo>
                          <a:pt x="1813560" y="886015"/>
                          <a:pt x="1807273" y="873919"/>
                          <a:pt x="1800701" y="861060"/>
                        </a:cubicBezTo>
                        <a:cubicBezTo>
                          <a:pt x="1794129" y="848201"/>
                          <a:pt x="1784699" y="836199"/>
                          <a:pt x="1776508" y="822769"/>
                        </a:cubicBezTo>
                        <a:cubicBezTo>
                          <a:pt x="1772316" y="816102"/>
                          <a:pt x="1768030" y="809434"/>
                          <a:pt x="1763744" y="802576"/>
                        </a:cubicBezTo>
                        <a:cubicBezTo>
                          <a:pt x="1759363" y="795813"/>
                          <a:pt x="1753552" y="789908"/>
                          <a:pt x="1748599" y="783336"/>
                        </a:cubicBezTo>
                        <a:cubicBezTo>
                          <a:pt x="1738026" y="770763"/>
                          <a:pt x="1728501" y="756952"/>
                          <a:pt x="1717357" y="744474"/>
                        </a:cubicBezTo>
                        <a:cubicBezTo>
                          <a:pt x="1705546" y="732663"/>
                          <a:pt x="1693926" y="720756"/>
                          <a:pt x="1682591" y="708755"/>
                        </a:cubicBezTo>
                        <a:lnTo>
                          <a:pt x="1674114" y="699802"/>
                        </a:lnTo>
                        <a:lnTo>
                          <a:pt x="1664684" y="692086"/>
                        </a:lnTo>
                        <a:cubicBezTo>
                          <a:pt x="1658493" y="686847"/>
                          <a:pt x="1652397" y="681704"/>
                          <a:pt x="1646396" y="676751"/>
                        </a:cubicBezTo>
                        <a:cubicBezTo>
                          <a:pt x="1623536" y="655129"/>
                          <a:pt x="1597819" y="640461"/>
                          <a:pt x="1577530" y="625697"/>
                        </a:cubicBezTo>
                        <a:cubicBezTo>
                          <a:pt x="1567529" y="617886"/>
                          <a:pt x="1557052" y="612934"/>
                          <a:pt x="1548003" y="608076"/>
                        </a:cubicBezTo>
                        <a:cubicBezTo>
                          <a:pt x="1538954" y="603123"/>
                          <a:pt x="1531144" y="598836"/>
                          <a:pt x="1524666" y="595312"/>
                        </a:cubicBezTo>
                        <a:cubicBezTo>
                          <a:pt x="1511808" y="588073"/>
                          <a:pt x="1504474" y="583978"/>
                          <a:pt x="1504474" y="583978"/>
                        </a:cubicBezTo>
                        <a:cubicBezTo>
                          <a:pt x="1504474" y="583978"/>
                          <a:pt x="1496663" y="580834"/>
                          <a:pt x="1482947" y="575310"/>
                        </a:cubicBezTo>
                        <a:cubicBezTo>
                          <a:pt x="1476089" y="572357"/>
                          <a:pt x="1467802" y="568928"/>
                          <a:pt x="1458373" y="564928"/>
                        </a:cubicBezTo>
                        <a:cubicBezTo>
                          <a:pt x="1448943" y="560927"/>
                          <a:pt x="1438465" y="555784"/>
                          <a:pt x="1426178" y="552831"/>
                        </a:cubicBezTo>
                        <a:cubicBezTo>
                          <a:pt x="1401985" y="546163"/>
                          <a:pt x="1374457" y="535114"/>
                          <a:pt x="1343215" y="530733"/>
                        </a:cubicBezTo>
                        <a:cubicBezTo>
                          <a:pt x="1335500" y="529113"/>
                          <a:pt x="1327690" y="527494"/>
                          <a:pt x="1319784" y="525875"/>
                        </a:cubicBezTo>
                        <a:lnTo>
                          <a:pt x="1307878" y="523303"/>
                        </a:lnTo>
                        <a:lnTo>
                          <a:pt x="1295590" y="522255"/>
                        </a:lnTo>
                        <a:cubicBezTo>
                          <a:pt x="1279112" y="520827"/>
                          <a:pt x="1262443" y="519112"/>
                          <a:pt x="1245774" y="517207"/>
                        </a:cubicBezTo>
                        <a:cubicBezTo>
                          <a:pt x="1229011" y="516255"/>
                          <a:pt x="1212151" y="517303"/>
                          <a:pt x="1195673" y="516921"/>
                        </a:cubicBezTo>
                        <a:close/>
                        <a:moveTo>
                          <a:pt x="1188053" y="0"/>
                        </a:moveTo>
                        <a:cubicBezTo>
                          <a:pt x="1188053" y="0"/>
                          <a:pt x="1199197" y="0"/>
                          <a:pt x="1215676" y="0"/>
                        </a:cubicBezTo>
                        <a:cubicBezTo>
                          <a:pt x="1232344" y="381"/>
                          <a:pt x="1254442" y="-477"/>
                          <a:pt x="1276540" y="1143"/>
                        </a:cubicBezTo>
                        <a:cubicBezTo>
                          <a:pt x="1320641" y="5429"/>
                          <a:pt x="1364742" y="9715"/>
                          <a:pt x="1364742" y="9715"/>
                        </a:cubicBezTo>
                        <a:cubicBezTo>
                          <a:pt x="1389031" y="11430"/>
                          <a:pt x="1408843" y="27432"/>
                          <a:pt x="1416082" y="45339"/>
                        </a:cubicBezTo>
                        <a:cubicBezTo>
                          <a:pt x="1416082" y="45339"/>
                          <a:pt x="1434941" y="92583"/>
                          <a:pt x="1449419" y="139255"/>
                        </a:cubicBezTo>
                        <a:cubicBezTo>
                          <a:pt x="1464564" y="185070"/>
                          <a:pt x="1474470" y="233743"/>
                          <a:pt x="1474470" y="233743"/>
                        </a:cubicBezTo>
                        <a:cubicBezTo>
                          <a:pt x="1478470" y="252222"/>
                          <a:pt x="1492567" y="267557"/>
                          <a:pt x="1511332" y="273272"/>
                        </a:cubicBezTo>
                        <a:cubicBezTo>
                          <a:pt x="1511332" y="273272"/>
                          <a:pt x="1542859" y="281844"/>
                          <a:pt x="1572482" y="295656"/>
                        </a:cubicBezTo>
                        <a:cubicBezTo>
                          <a:pt x="1602486" y="308324"/>
                          <a:pt x="1632490" y="320992"/>
                          <a:pt x="1632490" y="320992"/>
                        </a:cubicBezTo>
                        <a:cubicBezTo>
                          <a:pt x="1632490" y="320992"/>
                          <a:pt x="1661065" y="336613"/>
                          <a:pt x="1689640" y="352139"/>
                        </a:cubicBezTo>
                        <a:cubicBezTo>
                          <a:pt x="1718881" y="366617"/>
                          <a:pt x="1745170" y="385953"/>
                          <a:pt x="1745170" y="385953"/>
                        </a:cubicBezTo>
                        <a:cubicBezTo>
                          <a:pt x="1761363" y="397002"/>
                          <a:pt x="1782127" y="398526"/>
                          <a:pt x="1799272" y="390239"/>
                        </a:cubicBezTo>
                        <a:cubicBezTo>
                          <a:pt x="1799272" y="390239"/>
                          <a:pt x="1843754" y="367760"/>
                          <a:pt x="1889379" y="351186"/>
                        </a:cubicBezTo>
                        <a:cubicBezTo>
                          <a:pt x="1935289" y="333565"/>
                          <a:pt x="1984248" y="318992"/>
                          <a:pt x="1984248" y="318992"/>
                        </a:cubicBezTo>
                        <a:cubicBezTo>
                          <a:pt x="2002822" y="313563"/>
                          <a:pt x="2027682" y="319087"/>
                          <a:pt x="2044160" y="336994"/>
                        </a:cubicBezTo>
                        <a:cubicBezTo>
                          <a:pt x="2044160" y="336994"/>
                          <a:pt x="2074926" y="368712"/>
                          <a:pt x="2105596" y="400431"/>
                        </a:cubicBezTo>
                        <a:cubicBezTo>
                          <a:pt x="2120551" y="416719"/>
                          <a:pt x="2133695" y="434530"/>
                          <a:pt x="2144173" y="447294"/>
                        </a:cubicBezTo>
                        <a:cubicBezTo>
                          <a:pt x="2154460" y="460248"/>
                          <a:pt x="2161318" y="468915"/>
                          <a:pt x="2161318" y="468915"/>
                        </a:cubicBezTo>
                        <a:cubicBezTo>
                          <a:pt x="2168747" y="478440"/>
                          <a:pt x="2173795" y="489109"/>
                          <a:pt x="2175986" y="499586"/>
                        </a:cubicBezTo>
                        <a:cubicBezTo>
                          <a:pt x="2177986" y="510254"/>
                          <a:pt x="2176558" y="521017"/>
                          <a:pt x="2172652" y="529971"/>
                        </a:cubicBezTo>
                        <a:cubicBezTo>
                          <a:pt x="2172652" y="529971"/>
                          <a:pt x="2152078" y="576929"/>
                          <a:pt x="2128933" y="620363"/>
                        </a:cubicBezTo>
                        <a:cubicBezTo>
                          <a:pt x="2117503" y="642080"/>
                          <a:pt x="2105501" y="663226"/>
                          <a:pt x="2096357" y="678751"/>
                        </a:cubicBezTo>
                        <a:cubicBezTo>
                          <a:pt x="2086927" y="694372"/>
                          <a:pt x="2079974" y="704754"/>
                          <a:pt x="2079974" y="704754"/>
                        </a:cubicBezTo>
                        <a:cubicBezTo>
                          <a:pt x="2069687" y="720756"/>
                          <a:pt x="2068639" y="741616"/>
                          <a:pt x="2077593" y="758952"/>
                        </a:cubicBezTo>
                        <a:cubicBezTo>
                          <a:pt x="2077593" y="758952"/>
                          <a:pt x="2081308" y="766191"/>
                          <a:pt x="2086927" y="777049"/>
                        </a:cubicBezTo>
                        <a:cubicBezTo>
                          <a:pt x="2093023" y="787622"/>
                          <a:pt x="2099024" y="802767"/>
                          <a:pt x="2105025" y="817911"/>
                        </a:cubicBezTo>
                        <a:cubicBezTo>
                          <a:pt x="2117122" y="848106"/>
                          <a:pt x="2129218" y="878300"/>
                          <a:pt x="2129218" y="878300"/>
                        </a:cubicBezTo>
                        <a:cubicBezTo>
                          <a:pt x="2129218" y="878300"/>
                          <a:pt x="2138458" y="909447"/>
                          <a:pt x="2147601" y="940689"/>
                        </a:cubicBezTo>
                        <a:cubicBezTo>
                          <a:pt x="2152269" y="956214"/>
                          <a:pt x="2156841" y="971836"/>
                          <a:pt x="2158651" y="983932"/>
                        </a:cubicBezTo>
                        <a:cubicBezTo>
                          <a:pt x="2160937" y="995838"/>
                          <a:pt x="2162461" y="1003839"/>
                          <a:pt x="2162461" y="1003839"/>
                        </a:cubicBezTo>
                        <a:cubicBezTo>
                          <a:pt x="2166175" y="1022985"/>
                          <a:pt x="2179891" y="1038701"/>
                          <a:pt x="2197893" y="1044892"/>
                        </a:cubicBezTo>
                        <a:cubicBezTo>
                          <a:pt x="2197893" y="1044892"/>
                          <a:pt x="2209800" y="1048702"/>
                          <a:pt x="2226850" y="1055179"/>
                        </a:cubicBezTo>
                        <a:cubicBezTo>
                          <a:pt x="2243614" y="1061656"/>
                          <a:pt x="2266093" y="1070800"/>
                          <a:pt x="2288572" y="1080802"/>
                        </a:cubicBezTo>
                        <a:cubicBezTo>
                          <a:pt x="2333530" y="1100613"/>
                          <a:pt x="2378678" y="1124712"/>
                          <a:pt x="2378678" y="1124712"/>
                        </a:cubicBezTo>
                        <a:cubicBezTo>
                          <a:pt x="2387251" y="1129379"/>
                          <a:pt x="2395156" y="1136999"/>
                          <a:pt x="2400109" y="1146524"/>
                        </a:cubicBezTo>
                        <a:cubicBezTo>
                          <a:pt x="2404872" y="1156144"/>
                          <a:pt x="2407539" y="1167670"/>
                          <a:pt x="2407730" y="1180052"/>
                        </a:cubicBezTo>
                        <a:cubicBezTo>
                          <a:pt x="2407730" y="1180052"/>
                          <a:pt x="2407730" y="1191006"/>
                          <a:pt x="2407634" y="1207674"/>
                        </a:cubicBezTo>
                        <a:cubicBezTo>
                          <a:pt x="2407253" y="1224248"/>
                          <a:pt x="2407920" y="1246346"/>
                          <a:pt x="2406301" y="1268349"/>
                        </a:cubicBezTo>
                        <a:cubicBezTo>
                          <a:pt x="2401824" y="1312259"/>
                          <a:pt x="2397347" y="1356264"/>
                          <a:pt x="2397347" y="1356264"/>
                        </a:cubicBezTo>
                        <a:cubicBezTo>
                          <a:pt x="2395442" y="1380553"/>
                          <a:pt x="2379345" y="1400365"/>
                          <a:pt x="2361438" y="1407604"/>
                        </a:cubicBezTo>
                        <a:cubicBezTo>
                          <a:pt x="2361438" y="1407604"/>
                          <a:pt x="2313908" y="1426464"/>
                          <a:pt x="2267045" y="1441132"/>
                        </a:cubicBezTo>
                        <a:cubicBezTo>
                          <a:pt x="2221039" y="1456372"/>
                          <a:pt x="2172176" y="1466469"/>
                          <a:pt x="2172176" y="1466469"/>
                        </a:cubicBezTo>
                        <a:cubicBezTo>
                          <a:pt x="2153602" y="1470565"/>
                          <a:pt x="2138267" y="1484662"/>
                          <a:pt x="2132362" y="1503330"/>
                        </a:cubicBezTo>
                        <a:cubicBezTo>
                          <a:pt x="2132362" y="1503330"/>
                          <a:pt x="2123694" y="1534858"/>
                          <a:pt x="2109692" y="1564386"/>
                        </a:cubicBezTo>
                        <a:cubicBezTo>
                          <a:pt x="2096929" y="1594294"/>
                          <a:pt x="2084070" y="1624298"/>
                          <a:pt x="2084070" y="1624298"/>
                        </a:cubicBezTo>
                        <a:cubicBezTo>
                          <a:pt x="2084070" y="1624298"/>
                          <a:pt x="2068354" y="1652873"/>
                          <a:pt x="2052637" y="1681448"/>
                        </a:cubicBezTo>
                        <a:cubicBezTo>
                          <a:pt x="2037969" y="1710690"/>
                          <a:pt x="2018538" y="1736979"/>
                          <a:pt x="2018538" y="1736979"/>
                        </a:cubicBezTo>
                        <a:cubicBezTo>
                          <a:pt x="2007393" y="1753076"/>
                          <a:pt x="2005774" y="1773841"/>
                          <a:pt x="2014061" y="1790890"/>
                        </a:cubicBezTo>
                        <a:cubicBezTo>
                          <a:pt x="2014061" y="1790890"/>
                          <a:pt x="2036349" y="1835182"/>
                          <a:pt x="2052828" y="1880616"/>
                        </a:cubicBezTo>
                        <a:cubicBezTo>
                          <a:pt x="2070258" y="1926336"/>
                          <a:pt x="2084737" y="1975104"/>
                          <a:pt x="2084737" y="1975104"/>
                        </a:cubicBezTo>
                        <a:cubicBezTo>
                          <a:pt x="2090166" y="1993582"/>
                          <a:pt x="2084451" y="2018442"/>
                          <a:pt x="2066449" y="2034921"/>
                        </a:cubicBezTo>
                        <a:cubicBezTo>
                          <a:pt x="2066449" y="2034921"/>
                          <a:pt x="2034540" y="2065591"/>
                          <a:pt x="2002536" y="2096357"/>
                        </a:cubicBezTo>
                        <a:cubicBezTo>
                          <a:pt x="1986153" y="2111216"/>
                          <a:pt x="1968246" y="2124361"/>
                          <a:pt x="1955387" y="2134933"/>
                        </a:cubicBezTo>
                        <a:cubicBezTo>
                          <a:pt x="1942338" y="2145220"/>
                          <a:pt x="1933670" y="2152078"/>
                          <a:pt x="1933670" y="2152078"/>
                        </a:cubicBezTo>
                        <a:cubicBezTo>
                          <a:pt x="1924145" y="2159603"/>
                          <a:pt x="1913382" y="2164651"/>
                          <a:pt x="1902904" y="2166842"/>
                        </a:cubicBezTo>
                        <a:cubicBezTo>
                          <a:pt x="1892236" y="2168842"/>
                          <a:pt x="1881378" y="2167414"/>
                          <a:pt x="1872424" y="2163604"/>
                        </a:cubicBezTo>
                        <a:cubicBezTo>
                          <a:pt x="1872424" y="2163604"/>
                          <a:pt x="1825466" y="2143315"/>
                          <a:pt x="1781937" y="2120455"/>
                        </a:cubicBezTo>
                        <a:cubicBezTo>
                          <a:pt x="1760124" y="2109121"/>
                          <a:pt x="1738979" y="2097214"/>
                          <a:pt x="1723453" y="2088166"/>
                        </a:cubicBezTo>
                        <a:cubicBezTo>
                          <a:pt x="1707832" y="2078831"/>
                          <a:pt x="1697450" y="2071973"/>
                          <a:pt x="1697450" y="2071973"/>
                        </a:cubicBezTo>
                        <a:cubicBezTo>
                          <a:pt x="1681448" y="2061686"/>
                          <a:pt x="1660493" y="2060733"/>
                          <a:pt x="1643062" y="2069782"/>
                        </a:cubicBezTo>
                        <a:cubicBezTo>
                          <a:pt x="1643062" y="2069782"/>
                          <a:pt x="1635823" y="2073497"/>
                          <a:pt x="1624965" y="2079117"/>
                        </a:cubicBezTo>
                        <a:cubicBezTo>
                          <a:pt x="1614297" y="2085308"/>
                          <a:pt x="1599152" y="2091309"/>
                          <a:pt x="1583912" y="2097310"/>
                        </a:cubicBezTo>
                        <a:cubicBezTo>
                          <a:pt x="1553527" y="2109501"/>
                          <a:pt x="1523238" y="2121694"/>
                          <a:pt x="1523238" y="2121694"/>
                        </a:cubicBezTo>
                        <a:cubicBezTo>
                          <a:pt x="1523238" y="2121694"/>
                          <a:pt x="1491901" y="2131028"/>
                          <a:pt x="1460563" y="2140267"/>
                        </a:cubicBezTo>
                        <a:cubicBezTo>
                          <a:pt x="1444942" y="2145030"/>
                          <a:pt x="1429321" y="2149697"/>
                          <a:pt x="1417129" y="2151507"/>
                        </a:cubicBezTo>
                        <a:cubicBezTo>
                          <a:pt x="1405033" y="2153793"/>
                          <a:pt x="1397032" y="2155412"/>
                          <a:pt x="1397032" y="2155412"/>
                        </a:cubicBezTo>
                        <a:cubicBezTo>
                          <a:pt x="1377791" y="2159222"/>
                          <a:pt x="1361980" y="2172938"/>
                          <a:pt x="1355693" y="2190940"/>
                        </a:cubicBezTo>
                        <a:cubicBezTo>
                          <a:pt x="1355693" y="2190940"/>
                          <a:pt x="1351788" y="2202751"/>
                          <a:pt x="1345216" y="2219801"/>
                        </a:cubicBezTo>
                        <a:cubicBezTo>
                          <a:pt x="1338739" y="2236565"/>
                          <a:pt x="1329404" y="2258949"/>
                          <a:pt x="1319308" y="2281428"/>
                        </a:cubicBezTo>
                        <a:cubicBezTo>
                          <a:pt x="1299305" y="2326386"/>
                          <a:pt x="1274921" y="2371534"/>
                          <a:pt x="1274921" y="2371534"/>
                        </a:cubicBezTo>
                        <a:cubicBezTo>
                          <a:pt x="1270254" y="2380107"/>
                          <a:pt x="1262634" y="2387917"/>
                          <a:pt x="1253014" y="2392966"/>
                        </a:cubicBezTo>
                        <a:cubicBezTo>
                          <a:pt x="1243393" y="2397728"/>
                          <a:pt x="1231773" y="2400395"/>
                          <a:pt x="1219676" y="2400490"/>
                        </a:cubicBezTo>
                        <a:cubicBezTo>
                          <a:pt x="1219676" y="2400490"/>
                          <a:pt x="1208532" y="2400490"/>
                          <a:pt x="1191958" y="2400490"/>
                        </a:cubicBezTo>
                        <a:cubicBezTo>
                          <a:pt x="1175290" y="2400205"/>
                          <a:pt x="1153191" y="2401062"/>
                          <a:pt x="1131094" y="2399443"/>
                        </a:cubicBezTo>
                        <a:cubicBezTo>
                          <a:pt x="1086993" y="2395156"/>
                          <a:pt x="1042892" y="2390870"/>
                          <a:pt x="1042892" y="2390870"/>
                        </a:cubicBezTo>
                        <a:cubicBezTo>
                          <a:pt x="1018603" y="2389155"/>
                          <a:pt x="998696" y="2373154"/>
                          <a:pt x="991552" y="2355247"/>
                        </a:cubicBezTo>
                        <a:cubicBezTo>
                          <a:pt x="991552" y="2355247"/>
                          <a:pt x="972693" y="2308003"/>
                          <a:pt x="958215" y="2261330"/>
                        </a:cubicBezTo>
                        <a:cubicBezTo>
                          <a:pt x="943165" y="2215515"/>
                          <a:pt x="933259" y="2166842"/>
                          <a:pt x="933259" y="2166842"/>
                        </a:cubicBezTo>
                        <a:cubicBezTo>
                          <a:pt x="929164" y="2148268"/>
                          <a:pt x="915162" y="2133028"/>
                          <a:pt x="896398" y="2127218"/>
                        </a:cubicBezTo>
                        <a:cubicBezTo>
                          <a:pt x="896398" y="2127218"/>
                          <a:pt x="864870" y="2118646"/>
                          <a:pt x="835247" y="2104834"/>
                        </a:cubicBezTo>
                        <a:cubicBezTo>
                          <a:pt x="805243" y="2092166"/>
                          <a:pt x="775240" y="2079498"/>
                          <a:pt x="775240" y="2079498"/>
                        </a:cubicBezTo>
                        <a:cubicBezTo>
                          <a:pt x="775240" y="2079498"/>
                          <a:pt x="746665" y="2063972"/>
                          <a:pt x="718090" y="2048351"/>
                        </a:cubicBezTo>
                        <a:cubicBezTo>
                          <a:pt x="688848" y="2033778"/>
                          <a:pt x="662559" y="2014537"/>
                          <a:pt x="662559" y="2014537"/>
                        </a:cubicBezTo>
                        <a:cubicBezTo>
                          <a:pt x="646366" y="2003488"/>
                          <a:pt x="625602" y="2001964"/>
                          <a:pt x="608457" y="2010251"/>
                        </a:cubicBezTo>
                        <a:cubicBezTo>
                          <a:pt x="608457" y="2010251"/>
                          <a:pt x="563880" y="2032730"/>
                          <a:pt x="518255" y="2049304"/>
                        </a:cubicBezTo>
                        <a:cubicBezTo>
                          <a:pt x="472440" y="2066925"/>
                          <a:pt x="423386" y="2081498"/>
                          <a:pt x="423386" y="2081498"/>
                        </a:cubicBezTo>
                        <a:cubicBezTo>
                          <a:pt x="404812" y="2086927"/>
                          <a:pt x="379857" y="2081403"/>
                          <a:pt x="363474" y="2063496"/>
                        </a:cubicBezTo>
                        <a:cubicBezTo>
                          <a:pt x="363474" y="2063496"/>
                          <a:pt x="332708" y="2031682"/>
                          <a:pt x="302038" y="1999964"/>
                        </a:cubicBezTo>
                        <a:cubicBezTo>
                          <a:pt x="287083" y="1983676"/>
                          <a:pt x="273939" y="1965865"/>
                          <a:pt x="263461" y="1953101"/>
                        </a:cubicBezTo>
                        <a:cubicBezTo>
                          <a:pt x="253174" y="1940147"/>
                          <a:pt x="246316" y="1931479"/>
                          <a:pt x="246316" y="1931479"/>
                        </a:cubicBezTo>
                        <a:cubicBezTo>
                          <a:pt x="238887" y="1922049"/>
                          <a:pt x="233839" y="1911382"/>
                          <a:pt x="231648" y="1900904"/>
                        </a:cubicBezTo>
                        <a:cubicBezTo>
                          <a:pt x="229648" y="1890331"/>
                          <a:pt x="231076" y="1879473"/>
                          <a:pt x="234981" y="1870519"/>
                        </a:cubicBezTo>
                        <a:cubicBezTo>
                          <a:pt x="234981" y="1870519"/>
                          <a:pt x="255556" y="1823561"/>
                          <a:pt x="278606" y="1780127"/>
                        </a:cubicBezTo>
                        <a:cubicBezTo>
                          <a:pt x="290036" y="1758315"/>
                          <a:pt x="302038" y="1737265"/>
                          <a:pt x="311181" y="1721739"/>
                        </a:cubicBezTo>
                        <a:cubicBezTo>
                          <a:pt x="320611" y="1706118"/>
                          <a:pt x="327565" y="1695736"/>
                          <a:pt x="327565" y="1695736"/>
                        </a:cubicBezTo>
                        <a:cubicBezTo>
                          <a:pt x="337852" y="1679733"/>
                          <a:pt x="338899" y="1658874"/>
                          <a:pt x="329946" y="1641538"/>
                        </a:cubicBezTo>
                        <a:cubicBezTo>
                          <a:pt x="329946" y="1641538"/>
                          <a:pt x="326231" y="1634299"/>
                          <a:pt x="320611" y="1623441"/>
                        </a:cubicBezTo>
                        <a:cubicBezTo>
                          <a:pt x="314515" y="1612773"/>
                          <a:pt x="308515" y="1597723"/>
                          <a:pt x="302514" y="1582579"/>
                        </a:cubicBezTo>
                        <a:cubicBezTo>
                          <a:pt x="290417" y="1552384"/>
                          <a:pt x="278320" y="1522190"/>
                          <a:pt x="278320" y="1522190"/>
                        </a:cubicBezTo>
                        <a:cubicBezTo>
                          <a:pt x="278320" y="1522190"/>
                          <a:pt x="269081" y="1491043"/>
                          <a:pt x="259937" y="1459801"/>
                        </a:cubicBezTo>
                        <a:cubicBezTo>
                          <a:pt x="255270" y="1444180"/>
                          <a:pt x="250698" y="1428559"/>
                          <a:pt x="248888" y="1416462"/>
                        </a:cubicBezTo>
                        <a:cubicBezTo>
                          <a:pt x="246602" y="1404556"/>
                          <a:pt x="245078" y="1396555"/>
                          <a:pt x="245078" y="1396555"/>
                        </a:cubicBezTo>
                        <a:cubicBezTo>
                          <a:pt x="241363" y="1377315"/>
                          <a:pt x="227647" y="1361694"/>
                          <a:pt x="209645" y="1355503"/>
                        </a:cubicBezTo>
                        <a:cubicBezTo>
                          <a:pt x="209645" y="1355503"/>
                          <a:pt x="197739" y="1351693"/>
                          <a:pt x="180689" y="1345215"/>
                        </a:cubicBezTo>
                        <a:cubicBezTo>
                          <a:pt x="163925" y="1338738"/>
                          <a:pt x="141446" y="1329595"/>
                          <a:pt x="118967" y="1319593"/>
                        </a:cubicBezTo>
                        <a:cubicBezTo>
                          <a:pt x="74009" y="1299781"/>
                          <a:pt x="28860" y="1275683"/>
                          <a:pt x="28860" y="1275683"/>
                        </a:cubicBezTo>
                        <a:cubicBezTo>
                          <a:pt x="20288" y="1271016"/>
                          <a:pt x="12382" y="1263396"/>
                          <a:pt x="7429" y="1253871"/>
                        </a:cubicBezTo>
                        <a:cubicBezTo>
                          <a:pt x="2667" y="1244346"/>
                          <a:pt x="0" y="1232820"/>
                          <a:pt x="0" y="1220724"/>
                        </a:cubicBezTo>
                        <a:cubicBezTo>
                          <a:pt x="0" y="1220724"/>
                          <a:pt x="0" y="1209675"/>
                          <a:pt x="95" y="1193101"/>
                        </a:cubicBezTo>
                        <a:cubicBezTo>
                          <a:pt x="476" y="1176528"/>
                          <a:pt x="-191" y="1154430"/>
                          <a:pt x="1429" y="1132427"/>
                        </a:cubicBezTo>
                        <a:cubicBezTo>
                          <a:pt x="5905" y="1088421"/>
                          <a:pt x="10382" y="1044416"/>
                          <a:pt x="10382" y="1044416"/>
                        </a:cubicBezTo>
                        <a:cubicBezTo>
                          <a:pt x="12287" y="1020127"/>
                          <a:pt x="28384" y="1000315"/>
                          <a:pt x="46291" y="993076"/>
                        </a:cubicBezTo>
                        <a:cubicBezTo>
                          <a:pt x="46291" y="993076"/>
                          <a:pt x="93821" y="974217"/>
                          <a:pt x="140684" y="959548"/>
                        </a:cubicBezTo>
                        <a:cubicBezTo>
                          <a:pt x="186690" y="944308"/>
                          <a:pt x="235553" y="934212"/>
                          <a:pt x="235553" y="934212"/>
                        </a:cubicBezTo>
                        <a:cubicBezTo>
                          <a:pt x="254127" y="930116"/>
                          <a:pt x="269557" y="916019"/>
                          <a:pt x="275367" y="897350"/>
                        </a:cubicBezTo>
                        <a:cubicBezTo>
                          <a:pt x="275367" y="897350"/>
                          <a:pt x="284131" y="865822"/>
                          <a:pt x="298132" y="836295"/>
                        </a:cubicBezTo>
                        <a:cubicBezTo>
                          <a:pt x="310896" y="806386"/>
                          <a:pt x="323754" y="776382"/>
                          <a:pt x="323754" y="776382"/>
                        </a:cubicBezTo>
                        <a:cubicBezTo>
                          <a:pt x="323754" y="776382"/>
                          <a:pt x="339471" y="747807"/>
                          <a:pt x="355187" y="719232"/>
                        </a:cubicBezTo>
                        <a:cubicBezTo>
                          <a:pt x="369856" y="689991"/>
                          <a:pt x="389287" y="663702"/>
                          <a:pt x="389287" y="663702"/>
                        </a:cubicBezTo>
                        <a:cubicBezTo>
                          <a:pt x="400431" y="647414"/>
                          <a:pt x="402050" y="626745"/>
                          <a:pt x="393763" y="609695"/>
                        </a:cubicBezTo>
                        <a:cubicBezTo>
                          <a:pt x="393763" y="609695"/>
                          <a:pt x="371475" y="565404"/>
                          <a:pt x="354996" y="519969"/>
                        </a:cubicBezTo>
                        <a:cubicBezTo>
                          <a:pt x="337566" y="474249"/>
                          <a:pt x="323088" y="425481"/>
                          <a:pt x="323088" y="425481"/>
                        </a:cubicBezTo>
                        <a:cubicBezTo>
                          <a:pt x="317659" y="407003"/>
                          <a:pt x="323373" y="382143"/>
                          <a:pt x="341376" y="365664"/>
                        </a:cubicBezTo>
                        <a:cubicBezTo>
                          <a:pt x="341376" y="365664"/>
                          <a:pt x="373285" y="334899"/>
                          <a:pt x="405289" y="304133"/>
                        </a:cubicBezTo>
                        <a:cubicBezTo>
                          <a:pt x="421671" y="289274"/>
                          <a:pt x="439578" y="276129"/>
                          <a:pt x="452437" y="265557"/>
                        </a:cubicBezTo>
                        <a:cubicBezTo>
                          <a:pt x="465486" y="255270"/>
                          <a:pt x="474154" y="248412"/>
                          <a:pt x="474154" y="248412"/>
                        </a:cubicBezTo>
                        <a:cubicBezTo>
                          <a:pt x="483679" y="240887"/>
                          <a:pt x="494443" y="235839"/>
                          <a:pt x="504920" y="233648"/>
                        </a:cubicBezTo>
                        <a:cubicBezTo>
                          <a:pt x="515588" y="231648"/>
                          <a:pt x="526447" y="233077"/>
                          <a:pt x="535400" y="236886"/>
                        </a:cubicBezTo>
                        <a:cubicBezTo>
                          <a:pt x="535400" y="236886"/>
                          <a:pt x="582453" y="257175"/>
                          <a:pt x="625888" y="280035"/>
                        </a:cubicBezTo>
                        <a:cubicBezTo>
                          <a:pt x="647700" y="291369"/>
                          <a:pt x="668845" y="303276"/>
                          <a:pt x="684371" y="312324"/>
                        </a:cubicBezTo>
                        <a:cubicBezTo>
                          <a:pt x="699992" y="321659"/>
                          <a:pt x="710374" y="328517"/>
                          <a:pt x="710374" y="328517"/>
                        </a:cubicBezTo>
                        <a:cubicBezTo>
                          <a:pt x="726376" y="338804"/>
                          <a:pt x="747331" y="339756"/>
                          <a:pt x="764762" y="330708"/>
                        </a:cubicBezTo>
                        <a:cubicBezTo>
                          <a:pt x="764762" y="330708"/>
                          <a:pt x="772001" y="326993"/>
                          <a:pt x="782860" y="321373"/>
                        </a:cubicBezTo>
                        <a:cubicBezTo>
                          <a:pt x="793528" y="315182"/>
                          <a:pt x="808768" y="309181"/>
                          <a:pt x="823912" y="303180"/>
                        </a:cubicBezTo>
                        <a:cubicBezTo>
                          <a:pt x="854297" y="290988"/>
                          <a:pt x="884586" y="278796"/>
                          <a:pt x="884586" y="278796"/>
                        </a:cubicBezTo>
                        <a:cubicBezTo>
                          <a:pt x="884586" y="278796"/>
                          <a:pt x="915924" y="269462"/>
                          <a:pt x="947261" y="260223"/>
                        </a:cubicBezTo>
                        <a:cubicBezTo>
                          <a:pt x="962882" y="255460"/>
                          <a:pt x="978503" y="250793"/>
                          <a:pt x="990695" y="248983"/>
                        </a:cubicBezTo>
                        <a:cubicBezTo>
                          <a:pt x="1002697" y="246602"/>
                          <a:pt x="1010698" y="245078"/>
                          <a:pt x="1010698" y="245078"/>
                        </a:cubicBezTo>
                        <a:cubicBezTo>
                          <a:pt x="1029938" y="241363"/>
                          <a:pt x="1045749" y="227647"/>
                          <a:pt x="1052036" y="209645"/>
                        </a:cubicBezTo>
                        <a:cubicBezTo>
                          <a:pt x="1052036" y="209645"/>
                          <a:pt x="1055941" y="197739"/>
                          <a:pt x="1062514" y="180689"/>
                        </a:cubicBezTo>
                        <a:cubicBezTo>
                          <a:pt x="1068991" y="163925"/>
                          <a:pt x="1078325" y="141541"/>
                          <a:pt x="1088422" y="119062"/>
                        </a:cubicBezTo>
                        <a:cubicBezTo>
                          <a:pt x="1108424" y="74104"/>
                          <a:pt x="1132808" y="28956"/>
                          <a:pt x="1132808" y="28956"/>
                        </a:cubicBezTo>
                        <a:cubicBezTo>
                          <a:pt x="1137380" y="20383"/>
                          <a:pt x="1145095" y="12573"/>
                          <a:pt x="1154716" y="7524"/>
                        </a:cubicBezTo>
                        <a:cubicBezTo>
                          <a:pt x="1164336" y="2762"/>
                          <a:pt x="1175956" y="95"/>
                          <a:pt x="1188053"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sp>
            <p:nvSpPr>
              <p:cNvPr id="348" name="Google Shape;348;p5"/>
              <p:cNvSpPr txBox="1"/>
              <p:nvPr/>
            </p:nvSpPr>
            <p:spPr>
              <a:xfrm>
                <a:off x="10877677" y="5555558"/>
                <a:ext cx="3834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62626"/>
                    </a:solidFill>
                    <a:latin typeface="Arial"/>
                    <a:ea typeface="Arial"/>
                    <a:cs typeface="Arial"/>
                    <a:sym typeface="Arial"/>
                  </a:rPr>
                  <a:t>04</a:t>
                </a:r>
                <a:endParaRPr/>
              </a:p>
            </p:txBody>
          </p:sp>
        </p:grpSp>
      </p:grpSp>
      <p:pic>
        <p:nvPicPr>
          <p:cNvPr id="349" name="Google Shape;349;p5"/>
          <p:cNvPicPr preferRelativeResize="0"/>
          <p:nvPr>
            <p:ph idx="2" type="pic"/>
          </p:nvPr>
        </p:nvPicPr>
        <p:blipFill rotWithShape="1">
          <a:blip r:embed="rId3">
            <a:alphaModFix/>
          </a:blip>
          <a:srcRect b="0" l="13867" r="13867" t="0"/>
          <a:stretch/>
        </p:blipFill>
        <p:spPr>
          <a:xfrm>
            <a:off x="1123239" y="2053760"/>
            <a:ext cx="3161700" cy="3161700"/>
          </a:xfrm>
          <a:prstGeom prst="rect">
            <a:avLst/>
          </a:prstGeom>
          <a:noFill/>
          <a:ln>
            <a:noFill/>
          </a:ln>
        </p:spPr>
      </p:pic>
      <p:pic>
        <p:nvPicPr>
          <p:cNvPr id="350" name="Google Shape;350;p5"/>
          <p:cNvPicPr preferRelativeResize="0"/>
          <p:nvPr/>
        </p:nvPicPr>
        <p:blipFill rotWithShape="1">
          <a:blip r:embed="rId4">
            <a:alphaModFix/>
          </a:blip>
          <a:srcRect b="0" l="0" r="0" t="0"/>
          <a:stretch/>
        </p:blipFill>
        <p:spPr>
          <a:xfrm>
            <a:off x="155378" y="4673480"/>
            <a:ext cx="4666633" cy="1749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
          <p:cNvSpPr txBox="1"/>
          <p:nvPr>
            <p:ph type="title"/>
          </p:nvPr>
        </p:nvSpPr>
        <p:spPr>
          <a:xfrm>
            <a:off x="190500" y="190501"/>
            <a:ext cx="118110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262626"/>
              </a:buClr>
              <a:buSzPts val="3200"/>
              <a:buFont typeface="Arial"/>
              <a:buNone/>
            </a:pPr>
            <a:r>
              <a:rPr lang="en-US"/>
              <a:t>Definición y Construcción del Modelo - LSTM</a:t>
            </a:r>
            <a:endParaRPr/>
          </a:p>
        </p:txBody>
      </p:sp>
      <p:sp>
        <p:nvSpPr>
          <p:cNvPr id="356" name="Google Shape;356;p6"/>
          <p:cNvSpPr/>
          <p:nvPr/>
        </p:nvSpPr>
        <p:spPr>
          <a:xfrm flipH="1">
            <a:off x="-145307" y="4773621"/>
            <a:ext cx="2031978" cy="2031976"/>
          </a:xfrm>
          <a:prstGeom prst="donut">
            <a:avLst>
              <a:gd fmla="val 17885" name="adj"/>
            </a:avLst>
          </a:prstGeom>
          <a:solidFill>
            <a:schemeClr val="accent2">
              <a:alpha val="219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357" name="Google Shape;357;p6"/>
          <p:cNvGrpSpPr/>
          <p:nvPr/>
        </p:nvGrpSpPr>
        <p:grpSpPr>
          <a:xfrm>
            <a:off x="5002923" y="1574392"/>
            <a:ext cx="6630791" cy="4454120"/>
            <a:chOff x="4634217" y="1574392"/>
            <a:chExt cx="6630791" cy="4454120"/>
          </a:xfrm>
        </p:grpSpPr>
        <p:grpSp>
          <p:nvGrpSpPr>
            <p:cNvPr id="358" name="Google Shape;358;p6"/>
            <p:cNvGrpSpPr/>
            <p:nvPr/>
          </p:nvGrpSpPr>
          <p:grpSpPr>
            <a:xfrm>
              <a:off x="4634217" y="1574392"/>
              <a:ext cx="3259965" cy="1482681"/>
              <a:chOff x="4223138" y="1574392"/>
              <a:chExt cx="3259965" cy="1482681"/>
            </a:xfrm>
          </p:grpSpPr>
          <p:grpSp>
            <p:nvGrpSpPr>
              <p:cNvPr id="359" name="Google Shape;359;p6"/>
              <p:cNvGrpSpPr/>
              <p:nvPr/>
            </p:nvGrpSpPr>
            <p:grpSpPr>
              <a:xfrm>
                <a:off x="4223138" y="1574392"/>
                <a:ext cx="3259965" cy="1482681"/>
                <a:chOff x="3431923" y="1616311"/>
                <a:chExt cx="3632281" cy="1652017"/>
              </a:xfrm>
            </p:grpSpPr>
            <p:grpSp>
              <p:nvGrpSpPr>
                <p:cNvPr id="360" name="Google Shape;360;p6"/>
                <p:cNvGrpSpPr/>
                <p:nvPr/>
              </p:nvGrpSpPr>
              <p:grpSpPr>
                <a:xfrm>
                  <a:off x="3876675" y="1748755"/>
                  <a:ext cx="3187529" cy="1519573"/>
                  <a:chOff x="3695700" y="1827266"/>
                  <a:chExt cx="3187529" cy="1519573"/>
                </a:xfrm>
              </p:grpSpPr>
              <p:grpSp>
                <p:nvGrpSpPr>
                  <p:cNvPr id="361" name="Google Shape;361;p6"/>
                  <p:cNvGrpSpPr/>
                  <p:nvPr/>
                </p:nvGrpSpPr>
                <p:grpSpPr>
                  <a:xfrm>
                    <a:off x="3695700" y="1827266"/>
                    <a:ext cx="3187529" cy="1519573"/>
                    <a:chOff x="3695700" y="1827266"/>
                    <a:chExt cx="3187529" cy="1519573"/>
                  </a:xfrm>
                </p:grpSpPr>
                <p:grpSp>
                  <p:nvGrpSpPr>
                    <p:cNvPr id="362" name="Google Shape;362;p6"/>
                    <p:cNvGrpSpPr/>
                    <p:nvPr/>
                  </p:nvGrpSpPr>
                  <p:grpSpPr>
                    <a:xfrm>
                      <a:off x="3779860" y="2080411"/>
                      <a:ext cx="3103369" cy="1266428"/>
                      <a:chOff x="288505" y="2359432"/>
                      <a:chExt cx="2277447" cy="3204066"/>
                    </a:xfrm>
                  </p:grpSpPr>
                  <p:sp>
                    <p:nvSpPr>
                      <p:cNvPr id="363" name="Google Shape;363;p6"/>
                      <p:cNvSpPr/>
                      <p:nvPr/>
                    </p:nvSpPr>
                    <p:spPr>
                      <a:xfrm>
                        <a:off x="588481" y="2359432"/>
                        <a:ext cx="1977471" cy="320406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4" name="Google Shape;364;p6"/>
                      <p:cNvSpPr/>
                      <p:nvPr/>
                    </p:nvSpPr>
                    <p:spPr>
                      <a:xfrm flipH="1" rot="10800000">
                        <a:off x="288505" y="2359438"/>
                        <a:ext cx="2089806" cy="3199167"/>
                      </a:xfrm>
                      <a:custGeom>
                        <a:rect b="b" l="l" r="r" t="t"/>
                        <a:pathLst>
                          <a:path extrusionOk="0" h="2628253" w="2637670">
                            <a:moveTo>
                              <a:pt x="1389371" y="2218"/>
                            </a:moveTo>
                            <a:lnTo>
                              <a:pt x="2637670" y="0"/>
                            </a:lnTo>
                            <a:lnTo>
                              <a:pt x="2637670" y="2628253"/>
                            </a:lnTo>
                            <a:lnTo>
                              <a:pt x="0" y="2628253"/>
                            </a:lnTo>
                            <a:cubicBezTo>
                              <a:pt x="220" y="2078446"/>
                              <a:pt x="439" y="1537692"/>
                              <a:pt x="659" y="987885"/>
                            </a:cubicBezTo>
                          </a:path>
                        </a:pathLst>
                      </a:cu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grpSp>
                <p:sp>
                  <p:nvSpPr>
                    <p:cNvPr id="365" name="Google Shape;365;p6"/>
                    <p:cNvSpPr/>
                    <p:nvPr/>
                  </p:nvSpPr>
                  <p:spPr>
                    <a:xfrm>
                      <a:off x="3695700" y="1827266"/>
                      <a:ext cx="2655490" cy="506289"/>
                    </a:xfrm>
                    <a:prstGeom prst="homePlate">
                      <a:avLst>
                        <a:gd fmla="val 29397" name="adj"/>
                      </a:avLst>
                    </a:prstGeom>
                    <a:solidFill>
                      <a:schemeClr val="lt2"/>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FFFFFF"/>
                        </a:solidFill>
                        <a:latin typeface="Century Gothic"/>
                        <a:ea typeface="Century Gothic"/>
                        <a:cs typeface="Century Gothic"/>
                        <a:sym typeface="Century Gothic"/>
                      </a:endParaRPr>
                    </a:p>
                  </p:txBody>
                </p:sp>
              </p:grpSp>
              <p:sp>
                <p:nvSpPr>
                  <p:cNvPr id="366" name="Google Shape;366;p6"/>
                  <p:cNvSpPr txBox="1"/>
                  <p:nvPr/>
                </p:nvSpPr>
                <p:spPr>
                  <a:xfrm>
                    <a:off x="3964765" y="1908946"/>
                    <a:ext cx="2348343" cy="34292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N_UNITS</a:t>
                    </a:r>
                    <a:r>
                      <a:rPr lang="en-US" sz="1400">
                        <a:solidFill>
                          <a:schemeClr val="dk1"/>
                        </a:solidFill>
                        <a:latin typeface="Arial"/>
                        <a:ea typeface="Arial"/>
                        <a:cs typeface="Arial"/>
                        <a:sym typeface="Arial"/>
                      </a:rPr>
                      <a:t> </a:t>
                    </a:r>
                    <a:endParaRPr b="1" sz="1400">
                      <a:solidFill>
                        <a:srgbClr val="0C0C0C"/>
                      </a:solidFill>
                      <a:latin typeface="Arial"/>
                      <a:ea typeface="Arial"/>
                      <a:cs typeface="Arial"/>
                      <a:sym typeface="Arial"/>
                    </a:endParaRPr>
                  </a:p>
                </p:txBody>
              </p:sp>
            </p:grpSp>
            <p:grpSp>
              <p:nvGrpSpPr>
                <p:cNvPr id="367" name="Google Shape;367;p6"/>
                <p:cNvGrpSpPr/>
                <p:nvPr/>
              </p:nvGrpSpPr>
              <p:grpSpPr>
                <a:xfrm>
                  <a:off x="3431923" y="1616311"/>
                  <a:ext cx="697774" cy="697771"/>
                  <a:chOff x="2403123" y="1630900"/>
                  <a:chExt cx="697774" cy="697771"/>
                </a:xfrm>
              </p:grpSpPr>
              <p:grpSp>
                <p:nvGrpSpPr>
                  <p:cNvPr id="368" name="Google Shape;368;p6"/>
                  <p:cNvGrpSpPr/>
                  <p:nvPr/>
                </p:nvGrpSpPr>
                <p:grpSpPr>
                  <a:xfrm>
                    <a:off x="2403123" y="1630900"/>
                    <a:ext cx="697774" cy="697771"/>
                    <a:chOff x="1075570" y="1561166"/>
                    <a:chExt cx="697774" cy="697771"/>
                  </a:xfrm>
                </p:grpSpPr>
                <p:sp>
                  <p:nvSpPr>
                    <p:cNvPr id="369" name="Google Shape;369;p6"/>
                    <p:cNvSpPr/>
                    <p:nvPr/>
                  </p:nvSpPr>
                  <p:spPr>
                    <a:xfrm>
                      <a:off x="1075570" y="1561166"/>
                      <a:ext cx="697774" cy="697771"/>
                    </a:xfrm>
                    <a:prstGeom prst="roundRect">
                      <a:avLst>
                        <a:gd fmla="val 16667" name="adj"/>
                      </a:avLst>
                    </a:prstGeom>
                    <a:solidFill>
                      <a:schemeClr val="lt2"/>
                    </a:solid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370" name="Google Shape;370;p6"/>
                    <p:cNvSpPr/>
                    <p:nvPr/>
                  </p:nvSpPr>
                  <p:spPr>
                    <a:xfrm>
                      <a:off x="1133434" y="1625571"/>
                      <a:ext cx="576674" cy="576671"/>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grpSp>
              <p:sp>
                <p:nvSpPr>
                  <p:cNvPr id="371" name="Google Shape;371;p6"/>
                  <p:cNvSpPr/>
                  <p:nvPr/>
                </p:nvSpPr>
                <p:spPr>
                  <a:xfrm flipH="1">
                    <a:off x="2556374" y="1786663"/>
                    <a:ext cx="388587" cy="387414"/>
                  </a:xfrm>
                  <a:custGeom>
                    <a:rect b="b" l="l" r="r" t="t"/>
                    <a:pathLst>
                      <a:path extrusionOk="0" h="2400490" w="2407730">
                        <a:moveTo>
                          <a:pt x="1102234" y="1387318"/>
                        </a:moveTo>
                        <a:lnTo>
                          <a:pt x="1319880" y="1387318"/>
                        </a:lnTo>
                        <a:cubicBezTo>
                          <a:pt x="1460481" y="1387318"/>
                          <a:pt x="1586643" y="1468850"/>
                          <a:pt x="1646615" y="1592158"/>
                        </a:cubicBezTo>
                        <a:lnTo>
                          <a:pt x="1667903" y="1646903"/>
                        </a:lnTo>
                        <a:lnTo>
                          <a:pt x="1665892" y="1649340"/>
                        </a:lnTo>
                        <a:lnTo>
                          <a:pt x="1584710" y="1718533"/>
                        </a:lnTo>
                        <a:lnTo>
                          <a:pt x="1568464" y="1731937"/>
                        </a:lnTo>
                        <a:lnTo>
                          <a:pt x="1463295" y="1790093"/>
                        </a:lnTo>
                        <a:lnTo>
                          <a:pt x="1459064" y="1792389"/>
                        </a:lnTo>
                        <a:lnTo>
                          <a:pt x="1338703" y="1829919"/>
                        </a:lnTo>
                        <a:cubicBezTo>
                          <a:pt x="1297182" y="1838380"/>
                          <a:pt x="1254468" y="1842708"/>
                          <a:pt x="1211010" y="1842708"/>
                        </a:cubicBezTo>
                        <a:cubicBezTo>
                          <a:pt x="1037178" y="1842708"/>
                          <a:pt x="875253" y="1773462"/>
                          <a:pt x="753905" y="1647446"/>
                        </a:cubicBezTo>
                        <a:cubicBezTo>
                          <a:pt x="799625" y="1493808"/>
                          <a:pt x="941547" y="1387318"/>
                          <a:pt x="1102234" y="1387318"/>
                        </a:cubicBezTo>
                        <a:close/>
                        <a:moveTo>
                          <a:pt x="1211010" y="734283"/>
                        </a:moveTo>
                        <a:cubicBezTo>
                          <a:pt x="1351599" y="734283"/>
                          <a:pt x="1465899" y="848679"/>
                          <a:pt x="1465899" y="989173"/>
                        </a:cubicBezTo>
                        <a:cubicBezTo>
                          <a:pt x="1465899" y="1129666"/>
                          <a:pt x="1351504" y="1244061"/>
                          <a:pt x="1211010" y="1244061"/>
                        </a:cubicBezTo>
                        <a:cubicBezTo>
                          <a:pt x="1070516" y="1244061"/>
                          <a:pt x="956121" y="1129666"/>
                          <a:pt x="956121" y="989173"/>
                        </a:cubicBezTo>
                        <a:cubicBezTo>
                          <a:pt x="956121" y="848679"/>
                          <a:pt x="1070421" y="734283"/>
                          <a:pt x="1211010" y="734283"/>
                        </a:cubicBezTo>
                        <a:close/>
                        <a:moveTo>
                          <a:pt x="1211010" y="700089"/>
                        </a:moveTo>
                        <a:cubicBezTo>
                          <a:pt x="1051561" y="700089"/>
                          <a:pt x="921831" y="829819"/>
                          <a:pt x="921831" y="989268"/>
                        </a:cubicBezTo>
                        <a:cubicBezTo>
                          <a:pt x="921831" y="1148716"/>
                          <a:pt x="1051561" y="1278447"/>
                          <a:pt x="1211010" y="1278447"/>
                        </a:cubicBezTo>
                        <a:cubicBezTo>
                          <a:pt x="1370458" y="1278447"/>
                          <a:pt x="1500189" y="1148716"/>
                          <a:pt x="1500189" y="989268"/>
                        </a:cubicBezTo>
                        <a:cubicBezTo>
                          <a:pt x="1500189" y="829819"/>
                          <a:pt x="1370458" y="700089"/>
                          <a:pt x="1211010" y="700089"/>
                        </a:cubicBezTo>
                        <a:close/>
                        <a:moveTo>
                          <a:pt x="1203866" y="554641"/>
                        </a:moveTo>
                        <a:cubicBezTo>
                          <a:pt x="1560265" y="554641"/>
                          <a:pt x="1849184" y="843560"/>
                          <a:pt x="1849184" y="1199959"/>
                        </a:cubicBezTo>
                        <a:cubicBezTo>
                          <a:pt x="1849184" y="1333609"/>
                          <a:pt x="1808555" y="1457770"/>
                          <a:pt x="1738974" y="1560763"/>
                        </a:cubicBezTo>
                        <a:lnTo>
                          <a:pt x="1692709" y="1616837"/>
                        </a:lnTo>
                        <a:lnTo>
                          <a:pt x="1681264" y="1585147"/>
                        </a:lnTo>
                        <a:cubicBezTo>
                          <a:pt x="1617272" y="1445695"/>
                          <a:pt x="1476817" y="1352933"/>
                          <a:pt x="1319880" y="1352933"/>
                        </a:cubicBezTo>
                        <a:lnTo>
                          <a:pt x="1102234" y="1352933"/>
                        </a:lnTo>
                        <a:cubicBezTo>
                          <a:pt x="945382" y="1352933"/>
                          <a:pt x="804864" y="1445695"/>
                          <a:pt x="740854" y="1585147"/>
                        </a:cubicBezTo>
                        <a:lnTo>
                          <a:pt x="725027" y="1628962"/>
                        </a:lnTo>
                        <a:lnTo>
                          <a:pt x="668757" y="1560763"/>
                        </a:lnTo>
                        <a:cubicBezTo>
                          <a:pt x="599176" y="1457770"/>
                          <a:pt x="558547" y="1333609"/>
                          <a:pt x="558547" y="1199959"/>
                        </a:cubicBezTo>
                        <a:cubicBezTo>
                          <a:pt x="558547" y="843560"/>
                          <a:pt x="847466" y="554641"/>
                          <a:pt x="1203866" y="554641"/>
                        </a:cubicBezTo>
                        <a:close/>
                        <a:moveTo>
                          <a:pt x="1195673" y="516921"/>
                        </a:moveTo>
                        <a:cubicBezTo>
                          <a:pt x="1187386" y="517017"/>
                          <a:pt x="1179195" y="516255"/>
                          <a:pt x="1171099" y="517017"/>
                        </a:cubicBezTo>
                        <a:cubicBezTo>
                          <a:pt x="1163002" y="517874"/>
                          <a:pt x="1155001" y="518731"/>
                          <a:pt x="1147191" y="519588"/>
                        </a:cubicBezTo>
                        <a:cubicBezTo>
                          <a:pt x="1131474" y="521589"/>
                          <a:pt x="1116139" y="521589"/>
                          <a:pt x="1101947" y="524446"/>
                        </a:cubicBezTo>
                        <a:cubicBezTo>
                          <a:pt x="1087755" y="527209"/>
                          <a:pt x="1074324" y="529876"/>
                          <a:pt x="1061942" y="532352"/>
                        </a:cubicBezTo>
                        <a:cubicBezTo>
                          <a:pt x="1055751" y="533495"/>
                          <a:pt x="1049845" y="534543"/>
                          <a:pt x="1044130" y="535590"/>
                        </a:cubicBezTo>
                        <a:cubicBezTo>
                          <a:pt x="1038606" y="537305"/>
                          <a:pt x="1033462" y="538924"/>
                          <a:pt x="1028509" y="540448"/>
                        </a:cubicBezTo>
                        <a:cubicBezTo>
                          <a:pt x="1018603" y="543401"/>
                          <a:pt x="1010031" y="545973"/>
                          <a:pt x="1002982" y="548068"/>
                        </a:cubicBezTo>
                        <a:cubicBezTo>
                          <a:pt x="988790" y="552069"/>
                          <a:pt x="980694" y="554355"/>
                          <a:pt x="980694" y="554355"/>
                        </a:cubicBezTo>
                        <a:cubicBezTo>
                          <a:pt x="980694" y="554355"/>
                          <a:pt x="972883" y="557498"/>
                          <a:pt x="959263" y="563213"/>
                        </a:cubicBezTo>
                        <a:cubicBezTo>
                          <a:pt x="952405" y="565975"/>
                          <a:pt x="944023" y="569309"/>
                          <a:pt x="934498" y="573119"/>
                        </a:cubicBezTo>
                        <a:cubicBezTo>
                          <a:pt x="929735" y="574929"/>
                          <a:pt x="924591" y="576929"/>
                          <a:pt x="919257" y="579024"/>
                        </a:cubicBezTo>
                        <a:cubicBezTo>
                          <a:pt x="914209" y="581787"/>
                          <a:pt x="908780" y="584549"/>
                          <a:pt x="903256" y="587597"/>
                        </a:cubicBezTo>
                        <a:cubicBezTo>
                          <a:pt x="891921" y="593407"/>
                          <a:pt x="879824" y="599694"/>
                          <a:pt x="866870" y="606266"/>
                        </a:cubicBezTo>
                        <a:cubicBezTo>
                          <a:pt x="854011" y="612838"/>
                          <a:pt x="841915" y="622363"/>
                          <a:pt x="828389" y="630555"/>
                        </a:cubicBezTo>
                        <a:cubicBezTo>
                          <a:pt x="821722" y="634841"/>
                          <a:pt x="814864" y="639032"/>
                          <a:pt x="808006" y="643413"/>
                        </a:cubicBezTo>
                        <a:cubicBezTo>
                          <a:pt x="801243" y="647795"/>
                          <a:pt x="795242" y="653605"/>
                          <a:pt x="788670" y="658558"/>
                        </a:cubicBezTo>
                        <a:cubicBezTo>
                          <a:pt x="775906" y="669131"/>
                          <a:pt x="762095" y="678751"/>
                          <a:pt x="749522" y="689895"/>
                        </a:cubicBezTo>
                        <a:cubicBezTo>
                          <a:pt x="737616" y="701706"/>
                          <a:pt x="725519" y="713422"/>
                          <a:pt x="713518" y="724757"/>
                        </a:cubicBezTo>
                        <a:lnTo>
                          <a:pt x="704564" y="733234"/>
                        </a:lnTo>
                        <a:lnTo>
                          <a:pt x="696753" y="742664"/>
                        </a:lnTo>
                        <a:cubicBezTo>
                          <a:pt x="691515" y="748760"/>
                          <a:pt x="686371" y="754951"/>
                          <a:pt x="681323" y="760952"/>
                        </a:cubicBezTo>
                        <a:cubicBezTo>
                          <a:pt x="659415" y="783812"/>
                          <a:pt x="644747" y="809529"/>
                          <a:pt x="629793" y="829818"/>
                        </a:cubicBezTo>
                        <a:cubicBezTo>
                          <a:pt x="621887" y="839819"/>
                          <a:pt x="616839" y="850296"/>
                          <a:pt x="611981" y="859345"/>
                        </a:cubicBezTo>
                        <a:cubicBezTo>
                          <a:pt x="607028" y="868394"/>
                          <a:pt x="602647" y="876204"/>
                          <a:pt x="599122" y="882681"/>
                        </a:cubicBezTo>
                        <a:cubicBezTo>
                          <a:pt x="591883" y="895540"/>
                          <a:pt x="587692" y="902874"/>
                          <a:pt x="587692" y="902874"/>
                        </a:cubicBezTo>
                        <a:cubicBezTo>
                          <a:pt x="587692" y="902874"/>
                          <a:pt x="584454" y="910590"/>
                          <a:pt x="578834" y="924306"/>
                        </a:cubicBezTo>
                        <a:cubicBezTo>
                          <a:pt x="575977" y="931069"/>
                          <a:pt x="572357" y="939355"/>
                          <a:pt x="568357" y="948785"/>
                        </a:cubicBezTo>
                        <a:cubicBezTo>
                          <a:pt x="564261" y="958215"/>
                          <a:pt x="559022" y="968692"/>
                          <a:pt x="556069" y="980979"/>
                        </a:cubicBezTo>
                        <a:cubicBezTo>
                          <a:pt x="549307" y="1005268"/>
                          <a:pt x="538067" y="1032605"/>
                          <a:pt x="533590" y="1063847"/>
                        </a:cubicBezTo>
                        <a:cubicBezTo>
                          <a:pt x="531971" y="1071467"/>
                          <a:pt x="530257" y="1079278"/>
                          <a:pt x="528637" y="1087183"/>
                        </a:cubicBezTo>
                        <a:lnTo>
                          <a:pt x="525970" y="1099089"/>
                        </a:lnTo>
                        <a:lnTo>
                          <a:pt x="524827" y="1111377"/>
                        </a:lnTo>
                        <a:cubicBezTo>
                          <a:pt x="523303" y="1127760"/>
                          <a:pt x="521589" y="1144333"/>
                          <a:pt x="519589" y="1161002"/>
                        </a:cubicBezTo>
                        <a:cubicBezTo>
                          <a:pt x="518636" y="1177671"/>
                          <a:pt x="519589" y="1194435"/>
                          <a:pt x="519112" y="1210913"/>
                        </a:cubicBezTo>
                        <a:cubicBezTo>
                          <a:pt x="519207" y="1219104"/>
                          <a:pt x="518350" y="1227296"/>
                          <a:pt x="519112" y="1235392"/>
                        </a:cubicBezTo>
                        <a:cubicBezTo>
                          <a:pt x="519874" y="1243488"/>
                          <a:pt x="520732" y="1251394"/>
                          <a:pt x="521494" y="1259205"/>
                        </a:cubicBezTo>
                        <a:cubicBezTo>
                          <a:pt x="523399" y="1274730"/>
                          <a:pt x="523303" y="1290161"/>
                          <a:pt x="526161" y="1304258"/>
                        </a:cubicBezTo>
                        <a:cubicBezTo>
                          <a:pt x="528923" y="1318450"/>
                          <a:pt x="531590" y="1331785"/>
                          <a:pt x="533971" y="1344168"/>
                        </a:cubicBezTo>
                        <a:cubicBezTo>
                          <a:pt x="535019" y="1350359"/>
                          <a:pt x="536067" y="1356360"/>
                          <a:pt x="537115" y="1361979"/>
                        </a:cubicBezTo>
                        <a:cubicBezTo>
                          <a:pt x="538734" y="1367504"/>
                          <a:pt x="540353" y="1372743"/>
                          <a:pt x="541877" y="1377601"/>
                        </a:cubicBezTo>
                        <a:cubicBezTo>
                          <a:pt x="544735" y="1387411"/>
                          <a:pt x="547306" y="1395984"/>
                          <a:pt x="549402" y="1403032"/>
                        </a:cubicBezTo>
                        <a:cubicBezTo>
                          <a:pt x="553402" y="1417224"/>
                          <a:pt x="555688" y="1425321"/>
                          <a:pt x="555688" y="1425321"/>
                        </a:cubicBezTo>
                        <a:cubicBezTo>
                          <a:pt x="555688" y="1425321"/>
                          <a:pt x="558927" y="1433131"/>
                          <a:pt x="564547" y="1446657"/>
                        </a:cubicBezTo>
                        <a:cubicBezTo>
                          <a:pt x="567309" y="1453515"/>
                          <a:pt x="570547" y="1461802"/>
                          <a:pt x="574357" y="1471326"/>
                        </a:cubicBezTo>
                        <a:cubicBezTo>
                          <a:pt x="576167" y="1476089"/>
                          <a:pt x="578167" y="1481233"/>
                          <a:pt x="580263" y="1486566"/>
                        </a:cubicBezTo>
                        <a:cubicBezTo>
                          <a:pt x="582930" y="1491615"/>
                          <a:pt x="585787" y="1496949"/>
                          <a:pt x="588740" y="1502473"/>
                        </a:cubicBezTo>
                        <a:cubicBezTo>
                          <a:pt x="594550" y="1513713"/>
                          <a:pt x="600741" y="1525809"/>
                          <a:pt x="607314" y="1538668"/>
                        </a:cubicBezTo>
                        <a:cubicBezTo>
                          <a:pt x="613886" y="1551527"/>
                          <a:pt x="623411" y="1563529"/>
                          <a:pt x="631507" y="1576959"/>
                        </a:cubicBezTo>
                        <a:cubicBezTo>
                          <a:pt x="635698" y="1583531"/>
                          <a:pt x="639985" y="1590294"/>
                          <a:pt x="644271" y="1597152"/>
                        </a:cubicBezTo>
                        <a:cubicBezTo>
                          <a:pt x="648652" y="1603915"/>
                          <a:pt x="654463" y="1609820"/>
                          <a:pt x="659415" y="1616392"/>
                        </a:cubicBezTo>
                        <a:cubicBezTo>
                          <a:pt x="669893" y="1628965"/>
                          <a:pt x="679513" y="1642776"/>
                          <a:pt x="690657" y="1655254"/>
                        </a:cubicBezTo>
                        <a:cubicBezTo>
                          <a:pt x="702469" y="1667161"/>
                          <a:pt x="714089" y="1679067"/>
                          <a:pt x="725424" y="1691068"/>
                        </a:cubicBezTo>
                        <a:lnTo>
                          <a:pt x="733901" y="1700022"/>
                        </a:lnTo>
                        <a:lnTo>
                          <a:pt x="743331" y="1707737"/>
                        </a:lnTo>
                        <a:cubicBezTo>
                          <a:pt x="749522" y="1712976"/>
                          <a:pt x="755618" y="1718024"/>
                          <a:pt x="761619" y="1723072"/>
                        </a:cubicBezTo>
                        <a:cubicBezTo>
                          <a:pt x="784384" y="1744694"/>
                          <a:pt x="810196" y="1759362"/>
                          <a:pt x="830485" y="1774126"/>
                        </a:cubicBezTo>
                        <a:cubicBezTo>
                          <a:pt x="840390" y="1781937"/>
                          <a:pt x="850963" y="1786890"/>
                          <a:pt x="860012" y="1791747"/>
                        </a:cubicBezTo>
                        <a:cubicBezTo>
                          <a:pt x="869061" y="1796700"/>
                          <a:pt x="876871" y="1800987"/>
                          <a:pt x="883348" y="1804511"/>
                        </a:cubicBezTo>
                        <a:cubicBezTo>
                          <a:pt x="896207" y="1811750"/>
                          <a:pt x="903541" y="1815846"/>
                          <a:pt x="903541" y="1815846"/>
                        </a:cubicBezTo>
                        <a:cubicBezTo>
                          <a:pt x="903541" y="1815846"/>
                          <a:pt x="911257" y="1818989"/>
                          <a:pt x="924973" y="1824513"/>
                        </a:cubicBezTo>
                        <a:cubicBezTo>
                          <a:pt x="931831" y="1827371"/>
                          <a:pt x="940117" y="1830895"/>
                          <a:pt x="949547" y="1834896"/>
                        </a:cubicBezTo>
                        <a:cubicBezTo>
                          <a:pt x="958977" y="1838896"/>
                          <a:pt x="969454" y="1844040"/>
                          <a:pt x="981741" y="1846992"/>
                        </a:cubicBezTo>
                        <a:cubicBezTo>
                          <a:pt x="1006030" y="1853755"/>
                          <a:pt x="1033462" y="1864709"/>
                          <a:pt x="1064704" y="1869091"/>
                        </a:cubicBezTo>
                        <a:cubicBezTo>
                          <a:pt x="1072420" y="1870710"/>
                          <a:pt x="1080230" y="1872329"/>
                          <a:pt x="1088136" y="1873948"/>
                        </a:cubicBezTo>
                        <a:lnTo>
                          <a:pt x="1100042" y="1876520"/>
                        </a:lnTo>
                        <a:lnTo>
                          <a:pt x="1112329" y="1877568"/>
                        </a:lnTo>
                        <a:cubicBezTo>
                          <a:pt x="1128808" y="1878996"/>
                          <a:pt x="1145476" y="1880711"/>
                          <a:pt x="1162145" y="1882616"/>
                        </a:cubicBezTo>
                        <a:cubicBezTo>
                          <a:pt x="1178909" y="1883569"/>
                          <a:pt x="1195768" y="1882521"/>
                          <a:pt x="1212247" y="1882902"/>
                        </a:cubicBezTo>
                        <a:cubicBezTo>
                          <a:pt x="1220533" y="1882807"/>
                          <a:pt x="1228725" y="1883569"/>
                          <a:pt x="1236821" y="1882807"/>
                        </a:cubicBezTo>
                        <a:cubicBezTo>
                          <a:pt x="1244917" y="1881949"/>
                          <a:pt x="1252918" y="1881092"/>
                          <a:pt x="1260729" y="1880235"/>
                        </a:cubicBezTo>
                        <a:cubicBezTo>
                          <a:pt x="1276445" y="1878234"/>
                          <a:pt x="1291780" y="1878234"/>
                          <a:pt x="1305973" y="1875377"/>
                        </a:cubicBezTo>
                        <a:cubicBezTo>
                          <a:pt x="1320165" y="1872615"/>
                          <a:pt x="1333595" y="1869948"/>
                          <a:pt x="1345978" y="1867471"/>
                        </a:cubicBezTo>
                        <a:cubicBezTo>
                          <a:pt x="1352264" y="1866328"/>
                          <a:pt x="1358170" y="1865280"/>
                          <a:pt x="1363885" y="1864233"/>
                        </a:cubicBezTo>
                        <a:cubicBezTo>
                          <a:pt x="1369409" y="1862518"/>
                          <a:pt x="1374553" y="1860899"/>
                          <a:pt x="1379506" y="1859375"/>
                        </a:cubicBezTo>
                        <a:cubicBezTo>
                          <a:pt x="1389316" y="1856422"/>
                          <a:pt x="1397984" y="1853850"/>
                          <a:pt x="1405033" y="1851755"/>
                        </a:cubicBezTo>
                        <a:cubicBezTo>
                          <a:pt x="1419225" y="1847754"/>
                          <a:pt x="1427321" y="1845469"/>
                          <a:pt x="1427321" y="1845469"/>
                        </a:cubicBezTo>
                        <a:cubicBezTo>
                          <a:pt x="1427321" y="1845469"/>
                          <a:pt x="1435132" y="1842325"/>
                          <a:pt x="1448752" y="1836610"/>
                        </a:cubicBezTo>
                        <a:cubicBezTo>
                          <a:pt x="1455610" y="1833848"/>
                          <a:pt x="1463992" y="1830514"/>
                          <a:pt x="1473517" y="1826704"/>
                        </a:cubicBezTo>
                        <a:cubicBezTo>
                          <a:pt x="1478280" y="1824895"/>
                          <a:pt x="1483328" y="1822894"/>
                          <a:pt x="1488757" y="1820799"/>
                        </a:cubicBezTo>
                        <a:cubicBezTo>
                          <a:pt x="1493806" y="1818037"/>
                          <a:pt x="1499140" y="1815179"/>
                          <a:pt x="1504759" y="1812226"/>
                        </a:cubicBezTo>
                        <a:cubicBezTo>
                          <a:pt x="1515999" y="1806416"/>
                          <a:pt x="1528191" y="1800225"/>
                          <a:pt x="1541049" y="1793557"/>
                        </a:cubicBezTo>
                        <a:cubicBezTo>
                          <a:pt x="1554004" y="1787080"/>
                          <a:pt x="1566005" y="1777555"/>
                          <a:pt x="1579531" y="1769364"/>
                        </a:cubicBezTo>
                        <a:cubicBezTo>
                          <a:pt x="1586293" y="1765078"/>
                          <a:pt x="1593056" y="1760791"/>
                          <a:pt x="1599914" y="1756505"/>
                        </a:cubicBezTo>
                        <a:cubicBezTo>
                          <a:pt x="1606677" y="1752124"/>
                          <a:pt x="1612678" y="1746313"/>
                          <a:pt x="1619250" y="1741360"/>
                        </a:cubicBezTo>
                        <a:cubicBezTo>
                          <a:pt x="1632013" y="1730787"/>
                          <a:pt x="1645824" y="1721167"/>
                          <a:pt x="1658398" y="1710023"/>
                        </a:cubicBezTo>
                        <a:cubicBezTo>
                          <a:pt x="1670304" y="1698117"/>
                          <a:pt x="1682400" y="1686496"/>
                          <a:pt x="1694402" y="1675162"/>
                        </a:cubicBezTo>
                        <a:lnTo>
                          <a:pt x="1703451" y="1666684"/>
                        </a:lnTo>
                        <a:lnTo>
                          <a:pt x="1711166" y="1657254"/>
                        </a:lnTo>
                        <a:cubicBezTo>
                          <a:pt x="1716405" y="1651158"/>
                          <a:pt x="1721548" y="1644967"/>
                          <a:pt x="1726597" y="1638966"/>
                        </a:cubicBezTo>
                        <a:cubicBezTo>
                          <a:pt x="1748504" y="1616107"/>
                          <a:pt x="1763173" y="1590389"/>
                          <a:pt x="1778127" y="1570101"/>
                        </a:cubicBezTo>
                        <a:cubicBezTo>
                          <a:pt x="1786033" y="1560099"/>
                          <a:pt x="1791081" y="1549622"/>
                          <a:pt x="1795939" y="1540573"/>
                        </a:cubicBezTo>
                        <a:cubicBezTo>
                          <a:pt x="1800891" y="1531524"/>
                          <a:pt x="1805178" y="1523714"/>
                          <a:pt x="1808797" y="1517237"/>
                        </a:cubicBezTo>
                        <a:cubicBezTo>
                          <a:pt x="1816036" y="1504378"/>
                          <a:pt x="1820227" y="1497044"/>
                          <a:pt x="1820227" y="1497044"/>
                        </a:cubicBezTo>
                        <a:cubicBezTo>
                          <a:pt x="1820227" y="1497044"/>
                          <a:pt x="1823466" y="1489233"/>
                          <a:pt x="1829086" y="1475613"/>
                        </a:cubicBezTo>
                        <a:cubicBezTo>
                          <a:pt x="1831943" y="1468850"/>
                          <a:pt x="1835563" y="1460563"/>
                          <a:pt x="1839563" y="1451134"/>
                        </a:cubicBezTo>
                        <a:cubicBezTo>
                          <a:pt x="1843659" y="1441704"/>
                          <a:pt x="1848898" y="1431226"/>
                          <a:pt x="1851850" y="1418939"/>
                        </a:cubicBezTo>
                        <a:cubicBezTo>
                          <a:pt x="1858613" y="1394650"/>
                          <a:pt x="1869853" y="1367218"/>
                          <a:pt x="1874329" y="1336071"/>
                        </a:cubicBezTo>
                        <a:cubicBezTo>
                          <a:pt x="1875949" y="1328356"/>
                          <a:pt x="1877663" y="1320546"/>
                          <a:pt x="1879282" y="1312640"/>
                        </a:cubicBezTo>
                        <a:lnTo>
                          <a:pt x="1881854" y="1300734"/>
                        </a:lnTo>
                        <a:lnTo>
                          <a:pt x="1882997" y="1288446"/>
                        </a:lnTo>
                        <a:cubicBezTo>
                          <a:pt x="1884521" y="1272063"/>
                          <a:pt x="1886236" y="1255395"/>
                          <a:pt x="1888236" y="1238821"/>
                        </a:cubicBezTo>
                        <a:cubicBezTo>
                          <a:pt x="1889188" y="1222153"/>
                          <a:pt x="1888236" y="1205388"/>
                          <a:pt x="1888807" y="1188720"/>
                        </a:cubicBezTo>
                        <a:cubicBezTo>
                          <a:pt x="1888712" y="1180528"/>
                          <a:pt x="1889569" y="1172337"/>
                          <a:pt x="1888807" y="1164240"/>
                        </a:cubicBezTo>
                        <a:cubicBezTo>
                          <a:pt x="1887950" y="1156144"/>
                          <a:pt x="1887093" y="1148238"/>
                          <a:pt x="1886331" y="1140428"/>
                        </a:cubicBezTo>
                        <a:cubicBezTo>
                          <a:pt x="1884426" y="1124902"/>
                          <a:pt x="1884521" y="1109472"/>
                          <a:pt x="1881664" y="1095375"/>
                        </a:cubicBezTo>
                        <a:cubicBezTo>
                          <a:pt x="1878901" y="1081182"/>
                          <a:pt x="1876330" y="1067847"/>
                          <a:pt x="1873948" y="1055465"/>
                        </a:cubicBezTo>
                        <a:cubicBezTo>
                          <a:pt x="1872900" y="1049274"/>
                          <a:pt x="1871758" y="1043273"/>
                          <a:pt x="1870805" y="1037653"/>
                        </a:cubicBezTo>
                        <a:cubicBezTo>
                          <a:pt x="1869186" y="1032129"/>
                          <a:pt x="1867566" y="1026985"/>
                          <a:pt x="1866042" y="1022032"/>
                        </a:cubicBezTo>
                        <a:cubicBezTo>
                          <a:pt x="1863185" y="1012221"/>
                          <a:pt x="1860613" y="1003649"/>
                          <a:pt x="1858518" y="996601"/>
                        </a:cubicBezTo>
                        <a:cubicBezTo>
                          <a:pt x="1854613" y="982408"/>
                          <a:pt x="1852326" y="974312"/>
                          <a:pt x="1852326" y="974312"/>
                        </a:cubicBezTo>
                        <a:cubicBezTo>
                          <a:pt x="1852326" y="974312"/>
                          <a:pt x="1849088" y="966597"/>
                          <a:pt x="1843468" y="952976"/>
                        </a:cubicBezTo>
                        <a:cubicBezTo>
                          <a:pt x="1840801" y="946213"/>
                          <a:pt x="1837467" y="937927"/>
                          <a:pt x="1833658" y="928402"/>
                        </a:cubicBezTo>
                        <a:cubicBezTo>
                          <a:pt x="1831753" y="923639"/>
                          <a:pt x="1829848" y="918495"/>
                          <a:pt x="1827752" y="913161"/>
                        </a:cubicBezTo>
                        <a:cubicBezTo>
                          <a:pt x="1825085" y="908113"/>
                          <a:pt x="1822228" y="902779"/>
                          <a:pt x="1819275" y="897255"/>
                        </a:cubicBezTo>
                        <a:cubicBezTo>
                          <a:pt x="1813560" y="886015"/>
                          <a:pt x="1807273" y="873919"/>
                          <a:pt x="1800701" y="861060"/>
                        </a:cubicBezTo>
                        <a:cubicBezTo>
                          <a:pt x="1794129" y="848201"/>
                          <a:pt x="1784699" y="836199"/>
                          <a:pt x="1776508" y="822769"/>
                        </a:cubicBezTo>
                        <a:cubicBezTo>
                          <a:pt x="1772316" y="816102"/>
                          <a:pt x="1768030" y="809434"/>
                          <a:pt x="1763744" y="802576"/>
                        </a:cubicBezTo>
                        <a:cubicBezTo>
                          <a:pt x="1759363" y="795813"/>
                          <a:pt x="1753552" y="789908"/>
                          <a:pt x="1748599" y="783336"/>
                        </a:cubicBezTo>
                        <a:cubicBezTo>
                          <a:pt x="1738026" y="770763"/>
                          <a:pt x="1728501" y="756952"/>
                          <a:pt x="1717357" y="744474"/>
                        </a:cubicBezTo>
                        <a:cubicBezTo>
                          <a:pt x="1705546" y="732663"/>
                          <a:pt x="1693926" y="720756"/>
                          <a:pt x="1682591" y="708755"/>
                        </a:cubicBezTo>
                        <a:lnTo>
                          <a:pt x="1674114" y="699802"/>
                        </a:lnTo>
                        <a:lnTo>
                          <a:pt x="1664684" y="692086"/>
                        </a:lnTo>
                        <a:cubicBezTo>
                          <a:pt x="1658493" y="686847"/>
                          <a:pt x="1652397" y="681704"/>
                          <a:pt x="1646396" y="676751"/>
                        </a:cubicBezTo>
                        <a:cubicBezTo>
                          <a:pt x="1623536" y="655129"/>
                          <a:pt x="1597819" y="640461"/>
                          <a:pt x="1577530" y="625697"/>
                        </a:cubicBezTo>
                        <a:cubicBezTo>
                          <a:pt x="1567529" y="617886"/>
                          <a:pt x="1557052" y="612934"/>
                          <a:pt x="1548003" y="608076"/>
                        </a:cubicBezTo>
                        <a:cubicBezTo>
                          <a:pt x="1538954" y="603123"/>
                          <a:pt x="1531144" y="598836"/>
                          <a:pt x="1524666" y="595312"/>
                        </a:cubicBezTo>
                        <a:cubicBezTo>
                          <a:pt x="1511808" y="588073"/>
                          <a:pt x="1504474" y="583978"/>
                          <a:pt x="1504474" y="583978"/>
                        </a:cubicBezTo>
                        <a:cubicBezTo>
                          <a:pt x="1504474" y="583978"/>
                          <a:pt x="1496663" y="580834"/>
                          <a:pt x="1482947" y="575310"/>
                        </a:cubicBezTo>
                        <a:cubicBezTo>
                          <a:pt x="1476089" y="572357"/>
                          <a:pt x="1467802" y="568928"/>
                          <a:pt x="1458373" y="564928"/>
                        </a:cubicBezTo>
                        <a:cubicBezTo>
                          <a:pt x="1448943" y="560927"/>
                          <a:pt x="1438465" y="555784"/>
                          <a:pt x="1426178" y="552831"/>
                        </a:cubicBezTo>
                        <a:cubicBezTo>
                          <a:pt x="1401985" y="546163"/>
                          <a:pt x="1374457" y="535114"/>
                          <a:pt x="1343215" y="530733"/>
                        </a:cubicBezTo>
                        <a:cubicBezTo>
                          <a:pt x="1335500" y="529113"/>
                          <a:pt x="1327690" y="527494"/>
                          <a:pt x="1319784" y="525875"/>
                        </a:cubicBezTo>
                        <a:lnTo>
                          <a:pt x="1307878" y="523303"/>
                        </a:lnTo>
                        <a:lnTo>
                          <a:pt x="1295590" y="522255"/>
                        </a:lnTo>
                        <a:cubicBezTo>
                          <a:pt x="1279112" y="520827"/>
                          <a:pt x="1262443" y="519112"/>
                          <a:pt x="1245774" y="517207"/>
                        </a:cubicBezTo>
                        <a:cubicBezTo>
                          <a:pt x="1229011" y="516255"/>
                          <a:pt x="1212151" y="517303"/>
                          <a:pt x="1195673" y="516921"/>
                        </a:cubicBezTo>
                        <a:close/>
                        <a:moveTo>
                          <a:pt x="1188053" y="0"/>
                        </a:moveTo>
                        <a:cubicBezTo>
                          <a:pt x="1188053" y="0"/>
                          <a:pt x="1199197" y="0"/>
                          <a:pt x="1215676" y="0"/>
                        </a:cubicBezTo>
                        <a:cubicBezTo>
                          <a:pt x="1232344" y="381"/>
                          <a:pt x="1254442" y="-477"/>
                          <a:pt x="1276540" y="1143"/>
                        </a:cubicBezTo>
                        <a:cubicBezTo>
                          <a:pt x="1320641" y="5429"/>
                          <a:pt x="1364742" y="9715"/>
                          <a:pt x="1364742" y="9715"/>
                        </a:cubicBezTo>
                        <a:cubicBezTo>
                          <a:pt x="1389031" y="11430"/>
                          <a:pt x="1408843" y="27432"/>
                          <a:pt x="1416082" y="45339"/>
                        </a:cubicBezTo>
                        <a:cubicBezTo>
                          <a:pt x="1416082" y="45339"/>
                          <a:pt x="1434941" y="92583"/>
                          <a:pt x="1449419" y="139255"/>
                        </a:cubicBezTo>
                        <a:cubicBezTo>
                          <a:pt x="1464564" y="185070"/>
                          <a:pt x="1474470" y="233743"/>
                          <a:pt x="1474470" y="233743"/>
                        </a:cubicBezTo>
                        <a:cubicBezTo>
                          <a:pt x="1478470" y="252222"/>
                          <a:pt x="1492567" y="267557"/>
                          <a:pt x="1511332" y="273272"/>
                        </a:cubicBezTo>
                        <a:cubicBezTo>
                          <a:pt x="1511332" y="273272"/>
                          <a:pt x="1542859" y="281844"/>
                          <a:pt x="1572482" y="295656"/>
                        </a:cubicBezTo>
                        <a:cubicBezTo>
                          <a:pt x="1602486" y="308324"/>
                          <a:pt x="1632490" y="320992"/>
                          <a:pt x="1632490" y="320992"/>
                        </a:cubicBezTo>
                        <a:cubicBezTo>
                          <a:pt x="1632490" y="320992"/>
                          <a:pt x="1661065" y="336613"/>
                          <a:pt x="1689640" y="352139"/>
                        </a:cubicBezTo>
                        <a:cubicBezTo>
                          <a:pt x="1718881" y="366617"/>
                          <a:pt x="1745170" y="385953"/>
                          <a:pt x="1745170" y="385953"/>
                        </a:cubicBezTo>
                        <a:cubicBezTo>
                          <a:pt x="1761363" y="397002"/>
                          <a:pt x="1782127" y="398526"/>
                          <a:pt x="1799272" y="390239"/>
                        </a:cubicBezTo>
                        <a:cubicBezTo>
                          <a:pt x="1799272" y="390239"/>
                          <a:pt x="1843754" y="367760"/>
                          <a:pt x="1889379" y="351186"/>
                        </a:cubicBezTo>
                        <a:cubicBezTo>
                          <a:pt x="1935289" y="333565"/>
                          <a:pt x="1984248" y="318992"/>
                          <a:pt x="1984248" y="318992"/>
                        </a:cubicBezTo>
                        <a:cubicBezTo>
                          <a:pt x="2002822" y="313563"/>
                          <a:pt x="2027682" y="319087"/>
                          <a:pt x="2044160" y="336994"/>
                        </a:cubicBezTo>
                        <a:cubicBezTo>
                          <a:pt x="2044160" y="336994"/>
                          <a:pt x="2074926" y="368712"/>
                          <a:pt x="2105596" y="400431"/>
                        </a:cubicBezTo>
                        <a:cubicBezTo>
                          <a:pt x="2120551" y="416719"/>
                          <a:pt x="2133695" y="434530"/>
                          <a:pt x="2144173" y="447294"/>
                        </a:cubicBezTo>
                        <a:cubicBezTo>
                          <a:pt x="2154460" y="460248"/>
                          <a:pt x="2161318" y="468915"/>
                          <a:pt x="2161318" y="468915"/>
                        </a:cubicBezTo>
                        <a:cubicBezTo>
                          <a:pt x="2168747" y="478440"/>
                          <a:pt x="2173795" y="489109"/>
                          <a:pt x="2175986" y="499586"/>
                        </a:cubicBezTo>
                        <a:cubicBezTo>
                          <a:pt x="2177986" y="510254"/>
                          <a:pt x="2176558" y="521017"/>
                          <a:pt x="2172652" y="529971"/>
                        </a:cubicBezTo>
                        <a:cubicBezTo>
                          <a:pt x="2172652" y="529971"/>
                          <a:pt x="2152078" y="576929"/>
                          <a:pt x="2128933" y="620363"/>
                        </a:cubicBezTo>
                        <a:cubicBezTo>
                          <a:pt x="2117503" y="642080"/>
                          <a:pt x="2105501" y="663226"/>
                          <a:pt x="2096357" y="678751"/>
                        </a:cubicBezTo>
                        <a:cubicBezTo>
                          <a:pt x="2086927" y="694372"/>
                          <a:pt x="2079974" y="704754"/>
                          <a:pt x="2079974" y="704754"/>
                        </a:cubicBezTo>
                        <a:cubicBezTo>
                          <a:pt x="2069687" y="720756"/>
                          <a:pt x="2068639" y="741616"/>
                          <a:pt x="2077593" y="758952"/>
                        </a:cubicBezTo>
                        <a:cubicBezTo>
                          <a:pt x="2077593" y="758952"/>
                          <a:pt x="2081308" y="766191"/>
                          <a:pt x="2086927" y="777049"/>
                        </a:cubicBezTo>
                        <a:cubicBezTo>
                          <a:pt x="2093023" y="787622"/>
                          <a:pt x="2099024" y="802767"/>
                          <a:pt x="2105025" y="817911"/>
                        </a:cubicBezTo>
                        <a:cubicBezTo>
                          <a:pt x="2117122" y="848106"/>
                          <a:pt x="2129218" y="878300"/>
                          <a:pt x="2129218" y="878300"/>
                        </a:cubicBezTo>
                        <a:cubicBezTo>
                          <a:pt x="2129218" y="878300"/>
                          <a:pt x="2138458" y="909447"/>
                          <a:pt x="2147601" y="940689"/>
                        </a:cubicBezTo>
                        <a:cubicBezTo>
                          <a:pt x="2152269" y="956214"/>
                          <a:pt x="2156841" y="971836"/>
                          <a:pt x="2158651" y="983932"/>
                        </a:cubicBezTo>
                        <a:cubicBezTo>
                          <a:pt x="2160937" y="995838"/>
                          <a:pt x="2162461" y="1003839"/>
                          <a:pt x="2162461" y="1003839"/>
                        </a:cubicBezTo>
                        <a:cubicBezTo>
                          <a:pt x="2166175" y="1022985"/>
                          <a:pt x="2179891" y="1038701"/>
                          <a:pt x="2197893" y="1044892"/>
                        </a:cubicBezTo>
                        <a:cubicBezTo>
                          <a:pt x="2197893" y="1044892"/>
                          <a:pt x="2209800" y="1048702"/>
                          <a:pt x="2226850" y="1055179"/>
                        </a:cubicBezTo>
                        <a:cubicBezTo>
                          <a:pt x="2243614" y="1061656"/>
                          <a:pt x="2266093" y="1070800"/>
                          <a:pt x="2288572" y="1080802"/>
                        </a:cubicBezTo>
                        <a:cubicBezTo>
                          <a:pt x="2333530" y="1100613"/>
                          <a:pt x="2378678" y="1124712"/>
                          <a:pt x="2378678" y="1124712"/>
                        </a:cubicBezTo>
                        <a:cubicBezTo>
                          <a:pt x="2387251" y="1129379"/>
                          <a:pt x="2395156" y="1136999"/>
                          <a:pt x="2400109" y="1146524"/>
                        </a:cubicBezTo>
                        <a:cubicBezTo>
                          <a:pt x="2404872" y="1156144"/>
                          <a:pt x="2407539" y="1167670"/>
                          <a:pt x="2407730" y="1180052"/>
                        </a:cubicBezTo>
                        <a:cubicBezTo>
                          <a:pt x="2407730" y="1180052"/>
                          <a:pt x="2407730" y="1191006"/>
                          <a:pt x="2407634" y="1207674"/>
                        </a:cubicBezTo>
                        <a:cubicBezTo>
                          <a:pt x="2407253" y="1224248"/>
                          <a:pt x="2407920" y="1246346"/>
                          <a:pt x="2406301" y="1268349"/>
                        </a:cubicBezTo>
                        <a:cubicBezTo>
                          <a:pt x="2401824" y="1312259"/>
                          <a:pt x="2397347" y="1356264"/>
                          <a:pt x="2397347" y="1356264"/>
                        </a:cubicBezTo>
                        <a:cubicBezTo>
                          <a:pt x="2395442" y="1380553"/>
                          <a:pt x="2379345" y="1400365"/>
                          <a:pt x="2361438" y="1407604"/>
                        </a:cubicBezTo>
                        <a:cubicBezTo>
                          <a:pt x="2361438" y="1407604"/>
                          <a:pt x="2313908" y="1426464"/>
                          <a:pt x="2267045" y="1441132"/>
                        </a:cubicBezTo>
                        <a:cubicBezTo>
                          <a:pt x="2221039" y="1456372"/>
                          <a:pt x="2172176" y="1466469"/>
                          <a:pt x="2172176" y="1466469"/>
                        </a:cubicBezTo>
                        <a:cubicBezTo>
                          <a:pt x="2153602" y="1470565"/>
                          <a:pt x="2138267" y="1484662"/>
                          <a:pt x="2132362" y="1503330"/>
                        </a:cubicBezTo>
                        <a:cubicBezTo>
                          <a:pt x="2132362" y="1503330"/>
                          <a:pt x="2123694" y="1534858"/>
                          <a:pt x="2109692" y="1564386"/>
                        </a:cubicBezTo>
                        <a:cubicBezTo>
                          <a:pt x="2096929" y="1594294"/>
                          <a:pt x="2084070" y="1624298"/>
                          <a:pt x="2084070" y="1624298"/>
                        </a:cubicBezTo>
                        <a:cubicBezTo>
                          <a:pt x="2084070" y="1624298"/>
                          <a:pt x="2068354" y="1652873"/>
                          <a:pt x="2052637" y="1681448"/>
                        </a:cubicBezTo>
                        <a:cubicBezTo>
                          <a:pt x="2037969" y="1710690"/>
                          <a:pt x="2018538" y="1736979"/>
                          <a:pt x="2018538" y="1736979"/>
                        </a:cubicBezTo>
                        <a:cubicBezTo>
                          <a:pt x="2007393" y="1753076"/>
                          <a:pt x="2005774" y="1773841"/>
                          <a:pt x="2014061" y="1790890"/>
                        </a:cubicBezTo>
                        <a:cubicBezTo>
                          <a:pt x="2014061" y="1790890"/>
                          <a:pt x="2036349" y="1835182"/>
                          <a:pt x="2052828" y="1880616"/>
                        </a:cubicBezTo>
                        <a:cubicBezTo>
                          <a:pt x="2070258" y="1926336"/>
                          <a:pt x="2084737" y="1975104"/>
                          <a:pt x="2084737" y="1975104"/>
                        </a:cubicBezTo>
                        <a:cubicBezTo>
                          <a:pt x="2090166" y="1993582"/>
                          <a:pt x="2084451" y="2018442"/>
                          <a:pt x="2066449" y="2034921"/>
                        </a:cubicBezTo>
                        <a:cubicBezTo>
                          <a:pt x="2066449" y="2034921"/>
                          <a:pt x="2034540" y="2065591"/>
                          <a:pt x="2002536" y="2096357"/>
                        </a:cubicBezTo>
                        <a:cubicBezTo>
                          <a:pt x="1986153" y="2111216"/>
                          <a:pt x="1968246" y="2124361"/>
                          <a:pt x="1955387" y="2134933"/>
                        </a:cubicBezTo>
                        <a:cubicBezTo>
                          <a:pt x="1942338" y="2145220"/>
                          <a:pt x="1933670" y="2152078"/>
                          <a:pt x="1933670" y="2152078"/>
                        </a:cubicBezTo>
                        <a:cubicBezTo>
                          <a:pt x="1924145" y="2159603"/>
                          <a:pt x="1913382" y="2164651"/>
                          <a:pt x="1902904" y="2166842"/>
                        </a:cubicBezTo>
                        <a:cubicBezTo>
                          <a:pt x="1892236" y="2168842"/>
                          <a:pt x="1881378" y="2167414"/>
                          <a:pt x="1872424" y="2163604"/>
                        </a:cubicBezTo>
                        <a:cubicBezTo>
                          <a:pt x="1872424" y="2163604"/>
                          <a:pt x="1825466" y="2143315"/>
                          <a:pt x="1781937" y="2120455"/>
                        </a:cubicBezTo>
                        <a:cubicBezTo>
                          <a:pt x="1760124" y="2109121"/>
                          <a:pt x="1738979" y="2097214"/>
                          <a:pt x="1723453" y="2088166"/>
                        </a:cubicBezTo>
                        <a:cubicBezTo>
                          <a:pt x="1707832" y="2078831"/>
                          <a:pt x="1697450" y="2071973"/>
                          <a:pt x="1697450" y="2071973"/>
                        </a:cubicBezTo>
                        <a:cubicBezTo>
                          <a:pt x="1681448" y="2061686"/>
                          <a:pt x="1660493" y="2060733"/>
                          <a:pt x="1643062" y="2069782"/>
                        </a:cubicBezTo>
                        <a:cubicBezTo>
                          <a:pt x="1643062" y="2069782"/>
                          <a:pt x="1635823" y="2073497"/>
                          <a:pt x="1624965" y="2079117"/>
                        </a:cubicBezTo>
                        <a:cubicBezTo>
                          <a:pt x="1614297" y="2085308"/>
                          <a:pt x="1599152" y="2091309"/>
                          <a:pt x="1583912" y="2097310"/>
                        </a:cubicBezTo>
                        <a:cubicBezTo>
                          <a:pt x="1553527" y="2109501"/>
                          <a:pt x="1523238" y="2121694"/>
                          <a:pt x="1523238" y="2121694"/>
                        </a:cubicBezTo>
                        <a:cubicBezTo>
                          <a:pt x="1523238" y="2121694"/>
                          <a:pt x="1491901" y="2131028"/>
                          <a:pt x="1460563" y="2140267"/>
                        </a:cubicBezTo>
                        <a:cubicBezTo>
                          <a:pt x="1444942" y="2145030"/>
                          <a:pt x="1429321" y="2149697"/>
                          <a:pt x="1417129" y="2151507"/>
                        </a:cubicBezTo>
                        <a:cubicBezTo>
                          <a:pt x="1405033" y="2153793"/>
                          <a:pt x="1397032" y="2155412"/>
                          <a:pt x="1397032" y="2155412"/>
                        </a:cubicBezTo>
                        <a:cubicBezTo>
                          <a:pt x="1377791" y="2159222"/>
                          <a:pt x="1361980" y="2172938"/>
                          <a:pt x="1355693" y="2190940"/>
                        </a:cubicBezTo>
                        <a:cubicBezTo>
                          <a:pt x="1355693" y="2190940"/>
                          <a:pt x="1351788" y="2202751"/>
                          <a:pt x="1345216" y="2219801"/>
                        </a:cubicBezTo>
                        <a:cubicBezTo>
                          <a:pt x="1338739" y="2236565"/>
                          <a:pt x="1329404" y="2258949"/>
                          <a:pt x="1319308" y="2281428"/>
                        </a:cubicBezTo>
                        <a:cubicBezTo>
                          <a:pt x="1299305" y="2326386"/>
                          <a:pt x="1274921" y="2371534"/>
                          <a:pt x="1274921" y="2371534"/>
                        </a:cubicBezTo>
                        <a:cubicBezTo>
                          <a:pt x="1270254" y="2380107"/>
                          <a:pt x="1262634" y="2387917"/>
                          <a:pt x="1253014" y="2392966"/>
                        </a:cubicBezTo>
                        <a:cubicBezTo>
                          <a:pt x="1243393" y="2397728"/>
                          <a:pt x="1231773" y="2400395"/>
                          <a:pt x="1219676" y="2400490"/>
                        </a:cubicBezTo>
                        <a:cubicBezTo>
                          <a:pt x="1219676" y="2400490"/>
                          <a:pt x="1208532" y="2400490"/>
                          <a:pt x="1191958" y="2400490"/>
                        </a:cubicBezTo>
                        <a:cubicBezTo>
                          <a:pt x="1175290" y="2400205"/>
                          <a:pt x="1153191" y="2401062"/>
                          <a:pt x="1131094" y="2399443"/>
                        </a:cubicBezTo>
                        <a:cubicBezTo>
                          <a:pt x="1086993" y="2395156"/>
                          <a:pt x="1042892" y="2390870"/>
                          <a:pt x="1042892" y="2390870"/>
                        </a:cubicBezTo>
                        <a:cubicBezTo>
                          <a:pt x="1018603" y="2389155"/>
                          <a:pt x="998696" y="2373154"/>
                          <a:pt x="991552" y="2355247"/>
                        </a:cubicBezTo>
                        <a:cubicBezTo>
                          <a:pt x="991552" y="2355247"/>
                          <a:pt x="972693" y="2308003"/>
                          <a:pt x="958215" y="2261330"/>
                        </a:cubicBezTo>
                        <a:cubicBezTo>
                          <a:pt x="943165" y="2215515"/>
                          <a:pt x="933259" y="2166842"/>
                          <a:pt x="933259" y="2166842"/>
                        </a:cubicBezTo>
                        <a:cubicBezTo>
                          <a:pt x="929164" y="2148268"/>
                          <a:pt x="915162" y="2133028"/>
                          <a:pt x="896398" y="2127218"/>
                        </a:cubicBezTo>
                        <a:cubicBezTo>
                          <a:pt x="896398" y="2127218"/>
                          <a:pt x="864870" y="2118646"/>
                          <a:pt x="835247" y="2104834"/>
                        </a:cubicBezTo>
                        <a:cubicBezTo>
                          <a:pt x="805243" y="2092166"/>
                          <a:pt x="775240" y="2079498"/>
                          <a:pt x="775240" y="2079498"/>
                        </a:cubicBezTo>
                        <a:cubicBezTo>
                          <a:pt x="775240" y="2079498"/>
                          <a:pt x="746665" y="2063972"/>
                          <a:pt x="718090" y="2048351"/>
                        </a:cubicBezTo>
                        <a:cubicBezTo>
                          <a:pt x="688848" y="2033778"/>
                          <a:pt x="662559" y="2014537"/>
                          <a:pt x="662559" y="2014537"/>
                        </a:cubicBezTo>
                        <a:cubicBezTo>
                          <a:pt x="646366" y="2003488"/>
                          <a:pt x="625602" y="2001964"/>
                          <a:pt x="608457" y="2010251"/>
                        </a:cubicBezTo>
                        <a:cubicBezTo>
                          <a:pt x="608457" y="2010251"/>
                          <a:pt x="563880" y="2032730"/>
                          <a:pt x="518255" y="2049304"/>
                        </a:cubicBezTo>
                        <a:cubicBezTo>
                          <a:pt x="472440" y="2066925"/>
                          <a:pt x="423386" y="2081498"/>
                          <a:pt x="423386" y="2081498"/>
                        </a:cubicBezTo>
                        <a:cubicBezTo>
                          <a:pt x="404812" y="2086927"/>
                          <a:pt x="379857" y="2081403"/>
                          <a:pt x="363474" y="2063496"/>
                        </a:cubicBezTo>
                        <a:cubicBezTo>
                          <a:pt x="363474" y="2063496"/>
                          <a:pt x="332708" y="2031682"/>
                          <a:pt x="302038" y="1999964"/>
                        </a:cubicBezTo>
                        <a:cubicBezTo>
                          <a:pt x="287083" y="1983676"/>
                          <a:pt x="273939" y="1965865"/>
                          <a:pt x="263461" y="1953101"/>
                        </a:cubicBezTo>
                        <a:cubicBezTo>
                          <a:pt x="253174" y="1940147"/>
                          <a:pt x="246316" y="1931479"/>
                          <a:pt x="246316" y="1931479"/>
                        </a:cubicBezTo>
                        <a:cubicBezTo>
                          <a:pt x="238887" y="1922049"/>
                          <a:pt x="233839" y="1911382"/>
                          <a:pt x="231648" y="1900904"/>
                        </a:cubicBezTo>
                        <a:cubicBezTo>
                          <a:pt x="229648" y="1890331"/>
                          <a:pt x="231076" y="1879473"/>
                          <a:pt x="234981" y="1870519"/>
                        </a:cubicBezTo>
                        <a:cubicBezTo>
                          <a:pt x="234981" y="1870519"/>
                          <a:pt x="255556" y="1823561"/>
                          <a:pt x="278606" y="1780127"/>
                        </a:cubicBezTo>
                        <a:cubicBezTo>
                          <a:pt x="290036" y="1758315"/>
                          <a:pt x="302038" y="1737265"/>
                          <a:pt x="311181" y="1721739"/>
                        </a:cubicBezTo>
                        <a:cubicBezTo>
                          <a:pt x="320611" y="1706118"/>
                          <a:pt x="327565" y="1695736"/>
                          <a:pt x="327565" y="1695736"/>
                        </a:cubicBezTo>
                        <a:cubicBezTo>
                          <a:pt x="337852" y="1679733"/>
                          <a:pt x="338899" y="1658874"/>
                          <a:pt x="329946" y="1641538"/>
                        </a:cubicBezTo>
                        <a:cubicBezTo>
                          <a:pt x="329946" y="1641538"/>
                          <a:pt x="326231" y="1634299"/>
                          <a:pt x="320611" y="1623441"/>
                        </a:cubicBezTo>
                        <a:cubicBezTo>
                          <a:pt x="314515" y="1612773"/>
                          <a:pt x="308515" y="1597723"/>
                          <a:pt x="302514" y="1582579"/>
                        </a:cubicBezTo>
                        <a:cubicBezTo>
                          <a:pt x="290417" y="1552384"/>
                          <a:pt x="278320" y="1522190"/>
                          <a:pt x="278320" y="1522190"/>
                        </a:cubicBezTo>
                        <a:cubicBezTo>
                          <a:pt x="278320" y="1522190"/>
                          <a:pt x="269081" y="1491043"/>
                          <a:pt x="259937" y="1459801"/>
                        </a:cubicBezTo>
                        <a:cubicBezTo>
                          <a:pt x="255270" y="1444180"/>
                          <a:pt x="250698" y="1428559"/>
                          <a:pt x="248888" y="1416462"/>
                        </a:cubicBezTo>
                        <a:cubicBezTo>
                          <a:pt x="246602" y="1404556"/>
                          <a:pt x="245078" y="1396555"/>
                          <a:pt x="245078" y="1396555"/>
                        </a:cubicBezTo>
                        <a:cubicBezTo>
                          <a:pt x="241363" y="1377315"/>
                          <a:pt x="227647" y="1361694"/>
                          <a:pt x="209645" y="1355503"/>
                        </a:cubicBezTo>
                        <a:cubicBezTo>
                          <a:pt x="209645" y="1355503"/>
                          <a:pt x="197739" y="1351693"/>
                          <a:pt x="180689" y="1345215"/>
                        </a:cubicBezTo>
                        <a:cubicBezTo>
                          <a:pt x="163925" y="1338738"/>
                          <a:pt x="141446" y="1329595"/>
                          <a:pt x="118967" y="1319593"/>
                        </a:cubicBezTo>
                        <a:cubicBezTo>
                          <a:pt x="74009" y="1299781"/>
                          <a:pt x="28860" y="1275683"/>
                          <a:pt x="28860" y="1275683"/>
                        </a:cubicBezTo>
                        <a:cubicBezTo>
                          <a:pt x="20288" y="1271016"/>
                          <a:pt x="12382" y="1263396"/>
                          <a:pt x="7429" y="1253871"/>
                        </a:cubicBezTo>
                        <a:cubicBezTo>
                          <a:pt x="2667" y="1244346"/>
                          <a:pt x="0" y="1232820"/>
                          <a:pt x="0" y="1220724"/>
                        </a:cubicBezTo>
                        <a:cubicBezTo>
                          <a:pt x="0" y="1220724"/>
                          <a:pt x="0" y="1209675"/>
                          <a:pt x="95" y="1193101"/>
                        </a:cubicBezTo>
                        <a:cubicBezTo>
                          <a:pt x="476" y="1176528"/>
                          <a:pt x="-191" y="1154430"/>
                          <a:pt x="1429" y="1132427"/>
                        </a:cubicBezTo>
                        <a:cubicBezTo>
                          <a:pt x="5905" y="1088421"/>
                          <a:pt x="10382" y="1044416"/>
                          <a:pt x="10382" y="1044416"/>
                        </a:cubicBezTo>
                        <a:cubicBezTo>
                          <a:pt x="12287" y="1020127"/>
                          <a:pt x="28384" y="1000315"/>
                          <a:pt x="46291" y="993076"/>
                        </a:cubicBezTo>
                        <a:cubicBezTo>
                          <a:pt x="46291" y="993076"/>
                          <a:pt x="93821" y="974217"/>
                          <a:pt x="140684" y="959548"/>
                        </a:cubicBezTo>
                        <a:cubicBezTo>
                          <a:pt x="186690" y="944308"/>
                          <a:pt x="235553" y="934212"/>
                          <a:pt x="235553" y="934212"/>
                        </a:cubicBezTo>
                        <a:cubicBezTo>
                          <a:pt x="254127" y="930116"/>
                          <a:pt x="269557" y="916019"/>
                          <a:pt x="275367" y="897350"/>
                        </a:cubicBezTo>
                        <a:cubicBezTo>
                          <a:pt x="275367" y="897350"/>
                          <a:pt x="284131" y="865822"/>
                          <a:pt x="298132" y="836295"/>
                        </a:cubicBezTo>
                        <a:cubicBezTo>
                          <a:pt x="310896" y="806386"/>
                          <a:pt x="323754" y="776382"/>
                          <a:pt x="323754" y="776382"/>
                        </a:cubicBezTo>
                        <a:cubicBezTo>
                          <a:pt x="323754" y="776382"/>
                          <a:pt x="339471" y="747807"/>
                          <a:pt x="355187" y="719232"/>
                        </a:cubicBezTo>
                        <a:cubicBezTo>
                          <a:pt x="369856" y="689991"/>
                          <a:pt x="389287" y="663702"/>
                          <a:pt x="389287" y="663702"/>
                        </a:cubicBezTo>
                        <a:cubicBezTo>
                          <a:pt x="400431" y="647414"/>
                          <a:pt x="402050" y="626745"/>
                          <a:pt x="393763" y="609695"/>
                        </a:cubicBezTo>
                        <a:cubicBezTo>
                          <a:pt x="393763" y="609695"/>
                          <a:pt x="371475" y="565404"/>
                          <a:pt x="354996" y="519969"/>
                        </a:cubicBezTo>
                        <a:cubicBezTo>
                          <a:pt x="337566" y="474249"/>
                          <a:pt x="323088" y="425481"/>
                          <a:pt x="323088" y="425481"/>
                        </a:cubicBezTo>
                        <a:cubicBezTo>
                          <a:pt x="317659" y="407003"/>
                          <a:pt x="323373" y="382143"/>
                          <a:pt x="341376" y="365664"/>
                        </a:cubicBezTo>
                        <a:cubicBezTo>
                          <a:pt x="341376" y="365664"/>
                          <a:pt x="373285" y="334899"/>
                          <a:pt x="405289" y="304133"/>
                        </a:cubicBezTo>
                        <a:cubicBezTo>
                          <a:pt x="421671" y="289274"/>
                          <a:pt x="439578" y="276129"/>
                          <a:pt x="452437" y="265557"/>
                        </a:cubicBezTo>
                        <a:cubicBezTo>
                          <a:pt x="465486" y="255270"/>
                          <a:pt x="474154" y="248412"/>
                          <a:pt x="474154" y="248412"/>
                        </a:cubicBezTo>
                        <a:cubicBezTo>
                          <a:pt x="483679" y="240887"/>
                          <a:pt x="494443" y="235839"/>
                          <a:pt x="504920" y="233648"/>
                        </a:cubicBezTo>
                        <a:cubicBezTo>
                          <a:pt x="515588" y="231648"/>
                          <a:pt x="526447" y="233077"/>
                          <a:pt x="535400" y="236886"/>
                        </a:cubicBezTo>
                        <a:cubicBezTo>
                          <a:pt x="535400" y="236886"/>
                          <a:pt x="582453" y="257175"/>
                          <a:pt x="625888" y="280035"/>
                        </a:cubicBezTo>
                        <a:cubicBezTo>
                          <a:pt x="647700" y="291369"/>
                          <a:pt x="668845" y="303276"/>
                          <a:pt x="684371" y="312324"/>
                        </a:cubicBezTo>
                        <a:cubicBezTo>
                          <a:pt x="699992" y="321659"/>
                          <a:pt x="710374" y="328517"/>
                          <a:pt x="710374" y="328517"/>
                        </a:cubicBezTo>
                        <a:cubicBezTo>
                          <a:pt x="726376" y="338804"/>
                          <a:pt x="747331" y="339756"/>
                          <a:pt x="764762" y="330708"/>
                        </a:cubicBezTo>
                        <a:cubicBezTo>
                          <a:pt x="764762" y="330708"/>
                          <a:pt x="772001" y="326993"/>
                          <a:pt x="782860" y="321373"/>
                        </a:cubicBezTo>
                        <a:cubicBezTo>
                          <a:pt x="793528" y="315182"/>
                          <a:pt x="808768" y="309181"/>
                          <a:pt x="823912" y="303180"/>
                        </a:cubicBezTo>
                        <a:cubicBezTo>
                          <a:pt x="854297" y="290988"/>
                          <a:pt x="884586" y="278796"/>
                          <a:pt x="884586" y="278796"/>
                        </a:cubicBezTo>
                        <a:cubicBezTo>
                          <a:pt x="884586" y="278796"/>
                          <a:pt x="915924" y="269462"/>
                          <a:pt x="947261" y="260223"/>
                        </a:cubicBezTo>
                        <a:cubicBezTo>
                          <a:pt x="962882" y="255460"/>
                          <a:pt x="978503" y="250793"/>
                          <a:pt x="990695" y="248983"/>
                        </a:cubicBezTo>
                        <a:cubicBezTo>
                          <a:pt x="1002697" y="246602"/>
                          <a:pt x="1010698" y="245078"/>
                          <a:pt x="1010698" y="245078"/>
                        </a:cubicBezTo>
                        <a:cubicBezTo>
                          <a:pt x="1029938" y="241363"/>
                          <a:pt x="1045749" y="227647"/>
                          <a:pt x="1052036" y="209645"/>
                        </a:cubicBezTo>
                        <a:cubicBezTo>
                          <a:pt x="1052036" y="209645"/>
                          <a:pt x="1055941" y="197739"/>
                          <a:pt x="1062514" y="180689"/>
                        </a:cubicBezTo>
                        <a:cubicBezTo>
                          <a:pt x="1068991" y="163925"/>
                          <a:pt x="1078325" y="141541"/>
                          <a:pt x="1088422" y="119062"/>
                        </a:cubicBezTo>
                        <a:cubicBezTo>
                          <a:pt x="1108424" y="74104"/>
                          <a:pt x="1132808" y="28956"/>
                          <a:pt x="1132808" y="28956"/>
                        </a:cubicBezTo>
                        <a:cubicBezTo>
                          <a:pt x="1137380" y="20383"/>
                          <a:pt x="1145095" y="12573"/>
                          <a:pt x="1154716" y="7524"/>
                        </a:cubicBezTo>
                        <a:cubicBezTo>
                          <a:pt x="1164336" y="2762"/>
                          <a:pt x="1175956" y="95"/>
                          <a:pt x="1188053"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sp>
            <p:nvSpPr>
              <p:cNvPr id="372" name="Google Shape;372;p6"/>
              <p:cNvSpPr txBox="1"/>
              <p:nvPr/>
            </p:nvSpPr>
            <p:spPr>
              <a:xfrm>
                <a:off x="6864845" y="2743520"/>
                <a:ext cx="3834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62626"/>
                    </a:solidFill>
                    <a:latin typeface="Arial"/>
                    <a:ea typeface="Arial"/>
                    <a:cs typeface="Arial"/>
                    <a:sym typeface="Arial"/>
                  </a:rPr>
                  <a:t>01</a:t>
                </a:r>
                <a:endParaRPr/>
              </a:p>
            </p:txBody>
          </p:sp>
        </p:grpSp>
        <p:grpSp>
          <p:nvGrpSpPr>
            <p:cNvPr id="373" name="Google Shape;373;p6"/>
            <p:cNvGrpSpPr/>
            <p:nvPr/>
          </p:nvGrpSpPr>
          <p:grpSpPr>
            <a:xfrm>
              <a:off x="8162170" y="1590338"/>
              <a:ext cx="3089756" cy="1450788"/>
              <a:chOff x="8046056" y="1590338"/>
              <a:chExt cx="3089756" cy="1450788"/>
            </a:xfrm>
          </p:grpSpPr>
          <p:grpSp>
            <p:nvGrpSpPr>
              <p:cNvPr id="374" name="Google Shape;374;p6"/>
              <p:cNvGrpSpPr/>
              <p:nvPr/>
            </p:nvGrpSpPr>
            <p:grpSpPr>
              <a:xfrm>
                <a:off x="8046056" y="1590338"/>
                <a:ext cx="3089756" cy="1450788"/>
                <a:chOff x="7781008" y="1651846"/>
                <a:chExt cx="3442632" cy="1616482"/>
              </a:xfrm>
            </p:grpSpPr>
            <p:grpSp>
              <p:nvGrpSpPr>
                <p:cNvPr id="375" name="Google Shape;375;p6"/>
                <p:cNvGrpSpPr/>
                <p:nvPr/>
              </p:nvGrpSpPr>
              <p:grpSpPr>
                <a:xfrm>
                  <a:off x="8286750" y="1748755"/>
                  <a:ext cx="2936890" cy="1519573"/>
                  <a:chOff x="8105775" y="1812255"/>
                  <a:chExt cx="2936890" cy="1519573"/>
                </a:xfrm>
              </p:grpSpPr>
              <p:grpSp>
                <p:nvGrpSpPr>
                  <p:cNvPr id="376" name="Google Shape;376;p6"/>
                  <p:cNvGrpSpPr/>
                  <p:nvPr/>
                </p:nvGrpSpPr>
                <p:grpSpPr>
                  <a:xfrm>
                    <a:off x="8105775" y="1812255"/>
                    <a:ext cx="2936890" cy="1519573"/>
                    <a:chOff x="3695700" y="1827266"/>
                    <a:chExt cx="2936890" cy="1519573"/>
                  </a:xfrm>
                </p:grpSpPr>
                <p:grpSp>
                  <p:nvGrpSpPr>
                    <p:cNvPr id="377" name="Google Shape;377;p6"/>
                    <p:cNvGrpSpPr/>
                    <p:nvPr/>
                  </p:nvGrpSpPr>
                  <p:grpSpPr>
                    <a:xfrm>
                      <a:off x="3779860" y="2080411"/>
                      <a:ext cx="2852730" cy="1266428"/>
                      <a:chOff x="288505" y="2359432"/>
                      <a:chExt cx="2093512" cy="3204066"/>
                    </a:xfrm>
                  </p:grpSpPr>
                  <p:sp>
                    <p:nvSpPr>
                      <p:cNvPr id="378" name="Google Shape;378;p6"/>
                      <p:cNvSpPr/>
                      <p:nvPr/>
                    </p:nvSpPr>
                    <p:spPr>
                      <a:xfrm>
                        <a:off x="288505" y="2359432"/>
                        <a:ext cx="2093512" cy="3204066"/>
                      </a:xfrm>
                      <a:prstGeom prst="rect">
                        <a:avLst/>
                      </a:prstGeom>
                      <a:solidFill>
                        <a:schemeClr val="lt2">
                          <a:alpha val="4196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9" name="Google Shape;379;p6"/>
                      <p:cNvSpPr/>
                      <p:nvPr/>
                    </p:nvSpPr>
                    <p:spPr>
                      <a:xfrm flipH="1" rot="10800000">
                        <a:off x="288505" y="2359438"/>
                        <a:ext cx="2093512" cy="3199167"/>
                      </a:xfrm>
                      <a:custGeom>
                        <a:rect b="b" l="l" r="r" t="t"/>
                        <a:pathLst>
                          <a:path extrusionOk="0" h="2628253" w="2637670">
                            <a:moveTo>
                              <a:pt x="1389371" y="2218"/>
                            </a:moveTo>
                            <a:lnTo>
                              <a:pt x="2637670" y="0"/>
                            </a:lnTo>
                            <a:lnTo>
                              <a:pt x="2637670" y="2628253"/>
                            </a:lnTo>
                            <a:lnTo>
                              <a:pt x="0" y="2628253"/>
                            </a:lnTo>
                            <a:cubicBezTo>
                              <a:pt x="220" y="2078446"/>
                              <a:pt x="439" y="1537692"/>
                              <a:pt x="659" y="987885"/>
                            </a:cubicBezTo>
                          </a:path>
                        </a:pathLst>
                      </a:cu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grpSp>
                <p:sp>
                  <p:nvSpPr>
                    <p:cNvPr id="380" name="Google Shape;380;p6"/>
                    <p:cNvSpPr/>
                    <p:nvPr/>
                  </p:nvSpPr>
                  <p:spPr>
                    <a:xfrm>
                      <a:off x="3695700" y="1827266"/>
                      <a:ext cx="2655490" cy="506289"/>
                    </a:xfrm>
                    <a:prstGeom prst="homePlate">
                      <a:avLst>
                        <a:gd fmla="val 29397" name="adj"/>
                      </a:avLst>
                    </a:prstGeom>
                    <a:solidFill>
                      <a:schemeClr val="lt2"/>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FFFFFF"/>
                        </a:solidFill>
                        <a:latin typeface="Century Gothic"/>
                        <a:ea typeface="Century Gothic"/>
                        <a:cs typeface="Century Gothic"/>
                        <a:sym typeface="Century Gothic"/>
                      </a:endParaRPr>
                    </a:p>
                  </p:txBody>
                </p:sp>
              </p:grpSp>
              <p:grpSp>
                <p:nvGrpSpPr>
                  <p:cNvPr id="381" name="Google Shape;381;p6"/>
                  <p:cNvGrpSpPr/>
                  <p:nvPr/>
                </p:nvGrpSpPr>
                <p:grpSpPr>
                  <a:xfrm>
                    <a:off x="8308925" y="1897482"/>
                    <a:ext cx="2295151" cy="1259602"/>
                    <a:chOff x="3898850" y="1912493"/>
                    <a:chExt cx="2295151" cy="1259602"/>
                  </a:xfrm>
                </p:grpSpPr>
                <p:sp>
                  <p:nvSpPr>
                    <p:cNvPr id="382" name="Google Shape;382;p6"/>
                    <p:cNvSpPr txBox="1"/>
                    <p:nvPr/>
                  </p:nvSpPr>
                  <p:spPr>
                    <a:xfrm>
                      <a:off x="3898850" y="1912493"/>
                      <a:ext cx="1990385" cy="34292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INPUT_SHAPE</a:t>
                      </a:r>
                      <a:r>
                        <a:rPr lang="en-US" sz="1400">
                          <a:solidFill>
                            <a:schemeClr val="dk1"/>
                          </a:solidFill>
                          <a:latin typeface="Arial"/>
                          <a:ea typeface="Arial"/>
                          <a:cs typeface="Arial"/>
                          <a:sym typeface="Arial"/>
                        </a:rPr>
                        <a:t> </a:t>
                      </a:r>
                      <a:endParaRPr b="1" sz="1400">
                        <a:solidFill>
                          <a:srgbClr val="262626"/>
                        </a:solidFill>
                        <a:latin typeface="Arial"/>
                        <a:ea typeface="Arial"/>
                        <a:cs typeface="Arial"/>
                        <a:sym typeface="Arial"/>
                      </a:endParaRPr>
                    </a:p>
                  </p:txBody>
                </p:sp>
                <p:sp>
                  <p:nvSpPr>
                    <p:cNvPr id="383" name="Google Shape;383;p6"/>
                    <p:cNvSpPr txBox="1"/>
                    <p:nvPr/>
                  </p:nvSpPr>
                  <p:spPr>
                    <a:xfrm>
                      <a:off x="3898850" y="2400508"/>
                      <a:ext cx="2295151" cy="77158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Forma de la entrada del modelo: 24 pasos de tiempo (horas) y 13 features.</a:t>
                      </a:r>
                      <a:endParaRPr/>
                    </a:p>
                  </p:txBody>
                </p:sp>
              </p:grpSp>
            </p:grpSp>
            <p:grpSp>
              <p:nvGrpSpPr>
                <p:cNvPr id="384" name="Google Shape;384;p6"/>
                <p:cNvGrpSpPr/>
                <p:nvPr/>
              </p:nvGrpSpPr>
              <p:grpSpPr>
                <a:xfrm>
                  <a:off x="7781008" y="1651846"/>
                  <a:ext cx="697774" cy="697771"/>
                  <a:chOff x="7743306" y="902687"/>
                  <a:chExt cx="697774" cy="697771"/>
                </a:xfrm>
              </p:grpSpPr>
              <p:grpSp>
                <p:nvGrpSpPr>
                  <p:cNvPr id="385" name="Google Shape;385;p6"/>
                  <p:cNvGrpSpPr/>
                  <p:nvPr/>
                </p:nvGrpSpPr>
                <p:grpSpPr>
                  <a:xfrm>
                    <a:off x="7743306" y="902687"/>
                    <a:ext cx="697774" cy="697771"/>
                    <a:chOff x="1075570" y="1561166"/>
                    <a:chExt cx="697774" cy="697771"/>
                  </a:xfrm>
                </p:grpSpPr>
                <p:sp>
                  <p:nvSpPr>
                    <p:cNvPr id="386" name="Google Shape;386;p6"/>
                    <p:cNvSpPr/>
                    <p:nvPr/>
                  </p:nvSpPr>
                  <p:spPr>
                    <a:xfrm>
                      <a:off x="1075570" y="1561166"/>
                      <a:ext cx="697774" cy="697771"/>
                    </a:xfrm>
                    <a:prstGeom prst="roundRect">
                      <a:avLst>
                        <a:gd fmla="val 16667" name="adj"/>
                      </a:avLst>
                    </a:prstGeom>
                    <a:solidFill>
                      <a:schemeClr val="lt2"/>
                    </a:solidFill>
                    <a:ln cap="flat" cmpd="sng" w="9525">
                      <a:solidFill>
                        <a:schemeClr val="accent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387" name="Google Shape;387;p6"/>
                    <p:cNvSpPr/>
                    <p:nvPr/>
                  </p:nvSpPr>
                  <p:spPr>
                    <a:xfrm>
                      <a:off x="1133434" y="1625571"/>
                      <a:ext cx="576674" cy="576671"/>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grpSp>
              <p:sp>
                <p:nvSpPr>
                  <p:cNvPr id="388" name="Google Shape;388;p6"/>
                  <p:cNvSpPr/>
                  <p:nvPr/>
                </p:nvSpPr>
                <p:spPr>
                  <a:xfrm>
                    <a:off x="7927230" y="1069306"/>
                    <a:ext cx="327241" cy="365702"/>
                  </a:xfrm>
                  <a:custGeom>
                    <a:rect b="b" l="l" r="r" t="t"/>
                    <a:pathLst>
                      <a:path extrusionOk="0" h="2033111" w="1819275">
                        <a:moveTo>
                          <a:pt x="1672590" y="1744504"/>
                        </a:moveTo>
                        <a:cubicBezTo>
                          <a:pt x="1753552" y="1744504"/>
                          <a:pt x="1819275" y="1810226"/>
                          <a:pt x="1819275" y="1891189"/>
                        </a:cubicBezTo>
                        <a:lnTo>
                          <a:pt x="1819275" y="2033111"/>
                        </a:lnTo>
                        <a:lnTo>
                          <a:pt x="1544955" y="2033111"/>
                        </a:lnTo>
                        <a:lnTo>
                          <a:pt x="1544955" y="1872139"/>
                        </a:lnTo>
                        <a:cubicBezTo>
                          <a:pt x="1544955" y="1801654"/>
                          <a:pt x="1602105" y="1744504"/>
                          <a:pt x="1672590" y="1744504"/>
                        </a:cubicBezTo>
                        <a:close/>
                        <a:moveTo>
                          <a:pt x="177165" y="1744504"/>
                        </a:moveTo>
                        <a:cubicBezTo>
                          <a:pt x="258127" y="1744504"/>
                          <a:pt x="323850" y="1810226"/>
                          <a:pt x="323850" y="1891189"/>
                        </a:cubicBezTo>
                        <a:lnTo>
                          <a:pt x="323850" y="2033111"/>
                        </a:lnTo>
                        <a:lnTo>
                          <a:pt x="49530" y="2033111"/>
                        </a:lnTo>
                        <a:lnTo>
                          <a:pt x="49530" y="1872139"/>
                        </a:lnTo>
                        <a:cubicBezTo>
                          <a:pt x="49530" y="1801654"/>
                          <a:pt x="106680" y="1744504"/>
                          <a:pt x="177165" y="1744504"/>
                        </a:cubicBezTo>
                        <a:close/>
                        <a:moveTo>
                          <a:pt x="1340000" y="1544201"/>
                        </a:moveTo>
                        <a:lnTo>
                          <a:pt x="1073755" y="1627897"/>
                        </a:lnTo>
                        <a:lnTo>
                          <a:pt x="1134314" y="1820539"/>
                        </a:lnTo>
                        <a:lnTo>
                          <a:pt x="1400559" y="1736842"/>
                        </a:lnTo>
                        <a:close/>
                        <a:moveTo>
                          <a:pt x="1681162" y="1506856"/>
                        </a:moveTo>
                        <a:cubicBezTo>
                          <a:pt x="1741170" y="1506856"/>
                          <a:pt x="1790700" y="1556386"/>
                          <a:pt x="1790700" y="1616393"/>
                        </a:cubicBezTo>
                        <a:cubicBezTo>
                          <a:pt x="1790700" y="1676401"/>
                          <a:pt x="1741170" y="1725931"/>
                          <a:pt x="1681162" y="1725931"/>
                        </a:cubicBezTo>
                        <a:cubicBezTo>
                          <a:pt x="1621155" y="1725931"/>
                          <a:pt x="1571625" y="1676401"/>
                          <a:pt x="1571625" y="1616393"/>
                        </a:cubicBezTo>
                        <a:cubicBezTo>
                          <a:pt x="1571625" y="1556386"/>
                          <a:pt x="1621155" y="1506856"/>
                          <a:pt x="1681162" y="1506856"/>
                        </a:cubicBezTo>
                        <a:close/>
                        <a:moveTo>
                          <a:pt x="185737" y="1506856"/>
                        </a:moveTo>
                        <a:cubicBezTo>
                          <a:pt x="245745" y="1506856"/>
                          <a:pt x="295275" y="1556386"/>
                          <a:pt x="295275" y="1616393"/>
                        </a:cubicBezTo>
                        <a:cubicBezTo>
                          <a:pt x="295275" y="1676401"/>
                          <a:pt x="245745" y="1725931"/>
                          <a:pt x="185737" y="1725931"/>
                        </a:cubicBezTo>
                        <a:cubicBezTo>
                          <a:pt x="125730" y="1725931"/>
                          <a:pt x="76200" y="1676401"/>
                          <a:pt x="76200" y="1616393"/>
                        </a:cubicBezTo>
                        <a:cubicBezTo>
                          <a:pt x="76200" y="1556386"/>
                          <a:pt x="125730" y="1506856"/>
                          <a:pt x="185737" y="1506856"/>
                        </a:cubicBezTo>
                        <a:close/>
                        <a:moveTo>
                          <a:pt x="559583" y="1499119"/>
                        </a:moveTo>
                        <a:lnTo>
                          <a:pt x="487797" y="1687863"/>
                        </a:lnTo>
                        <a:lnTo>
                          <a:pt x="748655" y="1787077"/>
                        </a:lnTo>
                        <a:lnTo>
                          <a:pt x="820442" y="1598333"/>
                        </a:lnTo>
                        <a:close/>
                        <a:moveTo>
                          <a:pt x="1037273" y="1090613"/>
                        </a:moveTo>
                        <a:lnTo>
                          <a:pt x="1037273" y="1292543"/>
                        </a:lnTo>
                        <a:lnTo>
                          <a:pt x="1316355" y="1292543"/>
                        </a:lnTo>
                        <a:lnTo>
                          <a:pt x="1316355" y="1090613"/>
                        </a:lnTo>
                        <a:close/>
                        <a:moveTo>
                          <a:pt x="1622108" y="1060133"/>
                        </a:moveTo>
                        <a:cubicBezTo>
                          <a:pt x="1703070" y="1060133"/>
                          <a:pt x="1768793" y="1125855"/>
                          <a:pt x="1768793" y="1206818"/>
                        </a:cubicBezTo>
                        <a:lnTo>
                          <a:pt x="1768793" y="1348740"/>
                        </a:lnTo>
                        <a:lnTo>
                          <a:pt x="1494473" y="1348740"/>
                        </a:lnTo>
                        <a:lnTo>
                          <a:pt x="1494473" y="1187768"/>
                        </a:lnTo>
                        <a:cubicBezTo>
                          <a:pt x="1494473" y="1117283"/>
                          <a:pt x="1551623" y="1060133"/>
                          <a:pt x="1622108" y="1060133"/>
                        </a:cubicBezTo>
                        <a:close/>
                        <a:moveTo>
                          <a:pt x="260985" y="1060133"/>
                        </a:moveTo>
                        <a:cubicBezTo>
                          <a:pt x="341947" y="1060133"/>
                          <a:pt x="407670" y="1125855"/>
                          <a:pt x="407670" y="1206818"/>
                        </a:cubicBezTo>
                        <a:lnTo>
                          <a:pt x="407670" y="1348740"/>
                        </a:lnTo>
                        <a:lnTo>
                          <a:pt x="133350" y="1348740"/>
                        </a:lnTo>
                        <a:lnTo>
                          <a:pt x="133350" y="1187768"/>
                        </a:lnTo>
                        <a:cubicBezTo>
                          <a:pt x="133350" y="1117283"/>
                          <a:pt x="190500" y="1060133"/>
                          <a:pt x="260985" y="1060133"/>
                        </a:cubicBezTo>
                        <a:close/>
                        <a:moveTo>
                          <a:pt x="811501" y="1007472"/>
                        </a:moveTo>
                        <a:lnTo>
                          <a:pt x="545256" y="1091197"/>
                        </a:lnTo>
                        <a:lnTo>
                          <a:pt x="605835" y="1283838"/>
                        </a:lnTo>
                        <a:lnTo>
                          <a:pt x="872080" y="1200113"/>
                        </a:lnTo>
                        <a:close/>
                        <a:moveTo>
                          <a:pt x="1630680" y="823913"/>
                        </a:moveTo>
                        <a:cubicBezTo>
                          <a:pt x="1690688" y="823913"/>
                          <a:pt x="1740218" y="873443"/>
                          <a:pt x="1740218" y="933450"/>
                        </a:cubicBezTo>
                        <a:cubicBezTo>
                          <a:pt x="1740218" y="993458"/>
                          <a:pt x="1690688" y="1042988"/>
                          <a:pt x="1630680" y="1042988"/>
                        </a:cubicBezTo>
                        <a:cubicBezTo>
                          <a:pt x="1570673" y="1042988"/>
                          <a:pt x="1521143" y="993458"/>
                          <a:pt x="1521143" y="933450"/>
                        </a:cubicBezTo>
                        <a:cubicBezTo>
                          <a:pt x="1521143" y="873443"/>
                          <a:pt x="1570673" y="823913"/>
                          <a:pt x="1630680" y="823913"/>
                        </a:cubicBezTo>
                        <a:close/>
                        <a:moveTo>
                          <a:pt x="269557" y="823913"/>
                        </a:moveTo>
                        <a:cubicBezTo>
                          <a:pt x="330517" y="823913"/>
                          <a:pt x="379095" y="873443"/>
                          <a:pt x="379095" y="933450"/>
                        </a:cubicBezTo>
                        <a:cubicBezTo>
                          <a:pt x="379095" y="993458"/>
                          <a:pt x="329565" y="1042988"/>
                          <a:pt x="269557" y="1042988"/>
                        </a:cubicBezTo>
                        <a:cubicBezTo>
                          <a:pt x="209549" y="1042988"/>
                          <a:pt x="160020" y="993458"/>
                          <a:pt x="160020" y="933450"/>
                        </a:cubicBezTo>
                        <a:cubicBezTo>
                          <a:pt x="160020" y="873443"/>
                          <a:pt x="209549" y="823913"/>
                          <a:pt x="269557" y="823913"/>
                        </a:cubicBezTo>
                        <a:close/>
                        <a:moveTo>
                          <a:pt x="495300" y="774383"/>
                        </a:moveTo>
                        <a:lnTo>
                          <a:pt x="1381125" y="774383"/>
                        </a:lnTo>
                        <a:lnTo>
                          <a:pt x="1524953" y="2032635"/>
                        </a:lnTo>
                        <a:cubicBezTo>
                          <a:pt x="1524000" y="2032635"/>
                          <a:pt x="1524000" y="2032635"/>
                          <a:pt x="1523048" y="2032635"/>
                        </a:cubicBezTo>
                        <a:lnTo>
                          <a:pt x="351473" y="2032635"/>
                        </a:lnTo>
                        <a:close/>
                        <a:moveTo>
                          <a:pt x="315278" y="91441"/>
                        </a:moveTo>
                        <a:lnTo>
                          <a:pt x="40005" y="140971"/>
                        </a:lnTo>
                        <a:lnTo>
                          <a:pt x="107633" y="517208"/>
                        </a:lnTo>
                        <a:lnTo>
                          <a:pt x="333946" y="476487"/>
                        </a:lnTo>
                        <a:lnTo>
                          <a:pt x="330518" y="459105"/>
                        </a:lnTo>
                        <a:cubicBezTo>
                          <a:pt x="330518" y="444342"/>
                          <a:pt x="336233" y="429578"/>
                          <a:pt x="347662" y="418148"/>
                        </a:cubicBezTo>
                        <a:cubicBezTo>
                          <a:pt x="353377" y="412433"/>
                          <a:pt x="359926" y="408147"/>
                          <a:pt x="366891" y="405289"/>
                        </a:cubicBezTo>
                        <a:lnTo>
                          <a:pt x="371527" y="404375"/>
                        </a:lnTo>
                        <a:close/>
                        <a:moveTo>
                          <a:pt x="342900" y="51436"/>
                        </a:moveTo>
                        <a:lnTo>
                          <a:pt x="406692" y="404568"/>
                        </a:lnTo>
                        <a:lnTo>
                          <a:pt x="410349" y="405289"/>
                        </a:lnTo>
                        <a:cubicBezTo>
                          <a:pt x="417315" y="408147"/>
                          <a:pt x="423863" y="412433"/>
                          <a:pt x="429578" y="418148"/>
                        </a:cubicBezTo>
                        <a:lnTo>
                          <a:pt x="561023" y="549593"/>
                        </a:lnTo>
                        <a:lnTo>
                          <a:pt x="718185" y="392431"/>
                        </a:lnTo>
                        <a:cubicBezTo>
                          <a:pt x="765810" y="344806"/>
                          <a:pt x="830580" y="318136"/>
                          <a:pt x="897255" y="318136"/>
                        </a:cubicBezTo>
                        <a:lnTo>
                          <a:pt x="941070" y="318136"/>
                        </a:lnTo>
                        <a:lnTo>
                          <a:pt x="972503" y="484823"/>
                        </a:lnTo>
                        <a:lnTo>
                          <a:pt x="1009650" y="318136"/>
                        </a:lnTo>
                        <a:lnTo>
                          <a:pt x="1048703" y="318136"/>
                        </a:lnTo>
                        <a:cubicBezTo>
                          <a:pt x="1180148" y="318136"/>
                          <a:pt x="1285875" y="424816"/>
                          <a:pt x="1285875" y="555308"/>
                        </a:cubicBezTo>
                        <a:lnTo>
                          <a:pt x="1285875" y="764858"/>
                        </a:lnTo>
                        <a:lnTo>
                          <a:pt x="1167765" y="764858"/>
                        </a:lnTo>
                        <a:lnTo>
                          <a:pt x="1167765" y="613411"/>
                        </a:lnTo>
                        <a:cubicBezTo>
                          <a:pt x="1167765" y="604838"/>
                          <a:pt x="1161098" y="598171"/>
                          <a:pt x="1152525" y="598171"/>
                        </a:cubicBezTo>
                        <a:cubicBezTo>
                          <a:pt x="1143953" y="598171"/>
                          <a:pt x="1137285" y="604838"/>
                          <a:pt x="1137285" y="613411"/>
                        </a:cubicBezTo>
                        <a:lnTo>
                          <a:pt x="1137285" y="764858"/>
                        </a:lnTo>
                        <a:lnTo>
                          <a:pt x="790575" y="764858"/>
                        </a:lnTo>
                        <a:lnTo>
                          <a:pt x="790575" y="481966"/>
                        </a:lnTo>
                        <a:lnTo>
                          <a:pt x="560070" y="712471"/>
                        </a:lnTo>
                        <a:lnTo>
                          <a:pt x="354330" y="506731"/>
                        </a:lnTo>
                        <a:lnTo>
                          <a:pt x="80010" y="556261"/>
                        </a:lnTo>
                        <a:lnTo>
                          <a:pt x="0" y="113348"/>
                        </a:lnTo>
                        <a:close/>
                        <a:moveTo>
                          <a:pt x="971550" y="0"/>
                        </a:moveTo>
                        <a:cubicBezTo>
                          <a:pt x="1055192" y="0"/>
                          <a:pt x="1122998" y="67805"/>
                          <a:pt x="1122998" y="151447"/>
                        </a:cubicBezTo>
                        <a:cubicBezTo>
                          <a:pt x="1122998" y="235089"/>
                          <a:pt x="1055193" y="302895"/>
                          <a:pt x="971550" y="302895"/>
                        </a:cubicBezTo>
                        <a:cubicBezTo>
                          <a:pt x="887908" y="302895"/>
                          <a:pt x="820102" y="235089"/>
                          <a:pt x="820102" y="151447"/>
                        </a:cubicBezTo>
                        <a:cubicBezTo>
                          <a:pt x="820102" y="67805"/>
                          <a:pt x="887907" y="0"/>
                          <a:pt x="971550"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sp>
            <p:nvSpPr>
              <p:cNvPr id="389" name="Google Shape;389;p6"/>
              <p:cNvSpPr txBox="1"/>
              <p:nvPr/>
            </p:nvSpPr>
            <p:spPr>
              <a:xfrm>
                <a:off x="10747277" y="2726825"/>
                <a:ext cx="3834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62626"/>
                    </a:solidFill>
                    <a:latin typeface="Arial"/>
                    <a:ea typeface="Arial"/>
                    <a:cs typeface="Arial"/>
                    <a:sym typeface="Arial"/>
                  </a:rPr>
                  <a:t>02</a:t>
                </a:r>
                <a:endParaRPr/>
              </a:p>
            </p:txBody>
          </p:sp>
        </p:grpSp>
        <p:grpSp>
          <p:nvGrpSpPr>
            <p:cNvPr id="390" name="Google Shape;390;p6"/>
            <p:cNvGrpSpPr/>
            <p:nvPr/>
          </p:nvGrpSpPr>
          <p:grpSpPr>
            <a:xfrm>
              <a:off x="4650323" y="4396414"/>
              <a:ext cx="3070624" cy="1462780"/>
              <a:chOff x="4355358" y="4396414"/>
              <a:chExt cx="3070624" cy="1462780"/>
            </a:xfrm>
          </p:grpSpPr>
          <p:grpSp>
            <p:nvGrpSpPr>
              <p:cNvPr id="391" name="Google Shape;391;p6"/>
              <p:cNvGrpSpPr/>
              <p:nvPr/>
            </p:nvGrpSpPr>
            <p:grpSpPr>
              <a:xfrm>
                <a:off x="4355358" y="4396414"/>
                <a:ext cx="3070624" cy="1462780"/>
                <a:chOff x="4355358" y="4396414"/>
                <a:chExt cx="3070624" cy="1462780"/>
              </a:xfrm>
            </p:grpSpPr>
            <p:sp>
              <p:nvSpPr>
                <p:cNvPr id="392" name="Google Shape;392;p6"/>
                <p:cNvSpPr/>
                <p:nvPr/>
              </p:nvSpPr>
              <p:spPr>
                <a:xfrm flipH="1" rot="10800000">
                  <a:off x="4865662" y="4724316"/>
                  <a:ext cx="2560320" cy="1134878"/>
                </a:xfrm>
                <a:custGeom>
                  <a:rect b="b" l="l" r="r" t="t"/>
                  <a:pathLst>
                    <a:path extrusionOk="0" h="2628253" w="2637670">
                      <a:moveTo>
                        <a:pt x="1389371" y="2218"/>
                      </a:moveTo>
                      <a:lnTo>
                        <a:pt x="2637670" y="0"/>
                      </a:lnTo>
                      <a:lnTo>
                        <a:pt x="2637670" y="2628253"/>
                      </a:lnTo>
                      <a:lnTo>
                        <a:pt x="0" y="2628253"/>
                      </a:lnTo>
                      <a:cubicBezTo>
                        <a:pt x="220" y="2078446"/>
                        <a:pt x="439" y="1537692"/>
                        <a:pt x="659" y="987885"/>
                      </a:cubicBezTo>
                    </a:path>
                  </a:pathLst>
                </a:cu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grpSp>
              <p:nvGrpSpPr>
                <p:cNvPr id="393" name="Google Shape;393;p6"/>
                <p:cNvGrpSpPr/>
                <p:nvPr/>
              </p:nvGrpSpPr>
              <p:grpSpPr>
                <a:xfrm>
                  <a:off x="4355358" y="4396414"/>
                  <a:ext cx="2818068" cy="626248"/>
                  <a:chOff x="4355358" y="4396414"/>
                  <a:chExt cx="2818068" cy="626248"/>
                </a:xfrm>
              </p:grpSpPr>
              <p:sp>
                <p:nvSpPr>
                  <p:cNvPr id="394" name="Google Shape;394;p6"/>
                  <p:cNvSpPr/>
                  <p:nvPr/>
                </p:nvSpPr>
                <p:spPr>
                  <a:xfrm>
                    <a:off x="4790129" y="4497117"/>
                    <a:ext cx="2383297" cy="454393"/>
                  </a:xfrm>
                  <a:prstGeom prst="homePlate">
                    <a:avLst>
                      <a:gd fmla="val 29397" name="adj"/>
                    </a:avLst>
                  </a:prstGeom>
                  <a:solidFill>
                    <a:schemeClr val="lt2"/>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FFFFFF"/>
                      </a:solidFill>
                      <a:latin typeface="Century Gothic"/>
                      <a:ea typeface="Century Gothic"/>
                      <a:cs typeface="Century Gothic"/>
                      <a:sym typeface="Century Gothic"/>
                    </a:endParaRPr>
                  </a:p>
                </p:txBody>
              </p:sp>
              <p:grpSp>
                <p:nvGrpSpPr>
                  <p:cNvPr id="395" name="Google Shape;395;p6"/>
                  <p:cNvGrpSpPr/>
                  <p:nvPr/>
                </p:nvGrpSpPr>
                <p:grpSpPr>
                  <a:xfrm>
                    <a:off x="4355358" y="4396414"/>
                    <a:ext cx="626251" cy="626248"/>
                    <a:chOff x="2541349" y="4317900"/>
                    <a:chExt cx="697774" cy="697771"/>
                  </a:xfrm>
                </p:grpSpPr>
                <p:grpSp>
                  <p:nvGrpSpPr>
                    <p:cNvPr id="396" name="Google Shape;396;p6"/>
                    <p:cNvGrpSpPr/>
                    <p:nvPr/>
                  </p:nvGrpSpPr>
                  <p:grpSpPr>
                    <a:xfrm>
                      <a:off x="2541349" y="4317900"/>
                      <a:ext cx="697774" cy="697771"/>
                      <a:chOff x="1075570" y="1561166"/>
                      <a:chExt cx="697774" cy="697771"/>
                    </a:xfrm>
                  </p:grpSpPr>
                  <p:sp>
                    <p:nvSpPr>
                      <p:cNvPr id="397" name="Google Shape;397;p6"/>
                      <p:cNvSpPr/>
                      <p:nvPr/>
                    </p:nvSpPr>
                    <p:spPr>
                      <a:xfrm>
                        <a:off x="1075570" y="1561166"/>
                        <a:ext cx="697774" cy="697771"/>
                      </a:xfrm>
                      <a:prstGeom prst="roundRect">
                        <a:avLst>
                          <a:gd fmla="val 16667" name="adj"/>
                        </a:avLst>
                      </a:prstGeom>
                      <a:solidFill>
                        <a:schemeClr val="lt2"/>
                      </a:solidFill>
                      <a:ln cap="flat" cmpd="sng" w="9525">
                        <a:solidFill>
                          <a:schemeClr val="accent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398" name="Google Shape;398;p6"/>
                      <p:cNvSpPr/>
                      <p:nvPr/>
                    </p:nvSpPr>
                    <p:spPr>
                      <a:xfrm>
                        <a:off x="1133434" y="1625571"/>
                        <a:ext cx="576674" cy="576671"/>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grpSp>
                <p:sp>
                  <p:nvSpPr>
                    <p:cNvPr id="399" name="Google Shape;399;p6"/>
                    <p:cNvSpPr/>
                    <p:nvPr/>
                  </p:nvSpPr>
                  <p:spPr>
                    <a:xfrm>
                      <a:off x="2715373" y="4488158"/>
                      <a:ext cx="347041" cy="358425"/>
                    </a:xfrm>
                    <a:custGeom>
                      <a:rect b="b" l="l" r="r" t="t"/>
                      <a:pathLst>
                        <a:path extrusionOk="0" h="1311660" w="1269997">
                          <a:moveTo>
                            <a:pt x="246898" y="1255398"/>
                          </a:moveTo>
                          <a:lnTo>
                            <a:pt x="787817" y="1255398"/>
                          </a:lnTo>
                          <a:lnTo>
                            <a:pt x="1023098" y="1255398"/>
                          </a:lnTo>
                          <a:lnTo>
                            <a:pt x="1023098" y="1311660"/>
                          </a:lnTo>
                          <a:lnTo>
                            <a:pt x="787817" y="1311660"/>
                          </a:lnTo>
                          <a:lnTo>
                            <a:pt x="246898" y="1311660"/>
                          </a:lnTo>
                          <a:close/>
                          <a:moveTo>
                            <a:pt x="138560" y="981416"/>
                          </a:moveTo>
                          <a:lnTo>
                            <a:pt x="138560" y="1025115"/>
                          </a:lnTo>
                          <a:lnTo>
                            <a:pt x="787816" y="1025115"/>
                          </a:lnTo>
                          <a:lnTo>
                            <a:pt x="970476" y="1025115"/>
                          </a:lnTo>
                          <a:lnTo>
                            <a:pt x="970476" y="981416"/>
                          </a:lnTo>
                          <a:lnTo>
                            <a:pt x="787816" y="981416"/>
                          </a:lnTo>
                          <a:close/>
                          <a:moveTo>
                            <a:pt x="138560" y="895111"/>
                          </a:moveTo>
                          <a:lnTo>
                            <a:pt x="138560" y="938810"/>
                          </a:lnTo>
                          <a:lnTo>
                            <a:pt x="767823" y="938810"/>
                          </a:lnTo>
                          <a:lnTo>
                            <a:pt x="767823" y="895111"/>
                          </a:lnTo>
                          <a:close/>
                          <a:moveTo>
                            <a:pt x="541135" y="634012"/>
                          </a:moveTo>
                          <a:lnTo>
                            <a:pt x="541135" y="711030"/>
                          </a:lnTo>
                          <a:lnTo>
                            <a:pt x="608595" y="711030"/>
                          </a:lnTo>
                          <a:lnTo>
                            <a:pt x="608595" y="634012"/>
                          </a:lnTo>
                          <a:close/>
                          <a:moveTo>
                            <a:pt x="406761" y="542791"/>
                          </a:moveTo>
                          <a:lnTo>
                            <a:pt x="406761" y="711031"/>
                          </a:lnTo>
                          <a:lnTo>
                            <a:pt x="474222" y="711031"/>
                          </a:lnTo>
                          <a:lnTo>
                            <a:pt x="474222" y="542791"/>
                          </a:lnTo>
                          <a:close/>
                          <a:moveTo>
                            <a:pt x="1002217" y="504269"/>
                          </a:moveTo>
                          <a:lnTo>
                            <a:pt x="1002217" y="504269"/>
                          </a:lnTo>
                          <a:lnTo>
                            <a:pt x="1015466" y="504803"/>
                          </a:lnTo>
                          <a:cubicBezTo>
                            <a:pt x="1015466" y="504803"/>
                            <a:pt x="1017995" y="506474"/>
                            <a:pt x="1021801" y="508748"/>
                          </a:cubicBezTo>
                          <a:cubicBezTo>
                            <a:pt x="1025584" y="510952"/>
                            <a:pt x="1030736" y="513853"/>
                            <a:pt x="1036050" y="516614"/>
                          </a:cubicBezTo>
                          <a:cubicBezTo>
                            <a:pt x="1046655" y="522184"/>
                            <a:pt x="1058096" y="527127"/>
                            <a:pt x="1058096" y="527127"/>
                          </a:cubicBezTo>
                          <a:cubicBezTo>
                            <a:pt x="1060277" y="528055"/>
                            <a:pt x="1062923" y="528403"/>
                            <a:pt x="1065522" y="527916"/>
                          </a:cubicBezTo>
                          <a:lnTo>
                            <a:pt x="1065523" y="527916"/>
                          </a:lnTo>
                          <a:lnTo>
                            <a:pt x="1058098" y="527127"/>
                          </a:lnTo>
                          <a:cubicBezTo>
                            <a:pt x="1058098" y="527127"/>
                            <a:pt x="1046657" y="522184"/>
                            <a:pt x="1036052" y="516614"/>
                          </a:cubicBezTo>
                          <a:cubicBezTo>
                            <a:pt x="1030738" y="513853"/>
                            <a:pt x="1025586" y="510952"/>
                            <a:pt x="1021803" y="508748"/>
                          </a:cubicBezTo>
                          <a:cubicBezTo>
                            <a:pt x="1017997" y="506474"/>
                            <a:pt x="1015468" y="504803"/>
                            <a:pt x="1015468" y="504803"/>
                          </a:cubicBezTo>
                          <a:cubicBezTo>
                            <a:pt x="1011569" y="502297"/>
                            <a:pt x="1006464" y="502064"/>
                            <a:pt x="1002217" y="504269"/>
                          </a:cubicBezTo>
                          <a:close/>
                          <a:moveTo>
                            <a:pt x="272388" y="451569"/>
                          </a:moveTo>
                          <a:lnTo>
                            <a:pt x="272388" y="711030"/>
                          </a:lnTo>
                          <a:lnTo>
                            <a:pt x="339848" y="711030"/>
                          </a:lnTo>
                          <a:lnTo>
                            <a:pt x="339848" y="451569"/>
                          </a:lnTo>
                          <a:close/>
                          <a:moveTo>
                            <a:pt x="138560" y="395307"/>
                          </a:moveTo>
                          <a:lnTo>
                            <a:pt x="138560" y="711031"/>
                          </a:lnTo>
                          <a:lnTo>
                            <a:pt x="206021" y="711031"/>
                          </a:lnTo>
                          <a:lnTo>
                            <a:pt x="206021" y="395307"/>
                          </a:lnTo>
                          <a:close/>
                          <a:moveTo>
                            <a:pt x="1217010" y="318061"/>
                          </a:moveTo>
                          <a:lnTo>
                            <a:pt x="1217010" y="1102453"/>
                          </a:lnTo>
                          <a:lnTo>
                            <a:pt x="1217012" y="1102453"/>
                          </a:lnTo>
                          <a:lnTo>
                            <a:pt x="1217012" y="318061"/>
                          </a:lnTo>
                          <a:close/>
                          <a:moveTo>
                            <a:pt x="623652" y="318061"/>
                          </a:moveTo>
                          <a:lnTo>
                            <a:pt x="630894" y="321498"/>
                          </a:lnTo>
                          <a:cubicBezTo>
                            <a:pt x="636370" y="323935"/>
                            <a:pt x="641847" y="326162"/>
                            <a:pt x="645931" y="327740"/>
                          </a:cubicBezTo>
                          <a:cubicBezTo>
                            <a:pt x="650085" y="329318"/>
                            <a:pt x="652986" y="330247"/>
                            <a:pt x="652986" y="330247"/>
                          </a:cubicBezTo>
                          <a:cubicBezTo>
                            <a:pt x="657372" y="331755"/>
                            <a:pt x="660714" y="335561"/>
                            <a:pt x="661619" y="340248"/>
                          </a:cubicBezTo>
                          <a:cubicBezTo>
                            <a:pt x="661619" y="340248"/>
                            <a:pt x="661990" y="342197"/>
                            <a:pt x="662547" y="345098"/>
                          </a:cubicBezTo>
                          <a:cubicBezTo>
                            <a:pt x="662988" y="348045"/>
                            <a:pt x="664102" y="351851"/>
                            <a:pt x="665239" y="355657"/>
                          </a:cubicBezTo>
                          <a:cubicBezTo>
                            <a:pt x="667466" y="363269"/>
                            <a:pt x="669717" y="370857"/>
                            <a:pt x="669717" y="370857"/>
                          </a:cubicBezTo>
                          <a:cubicBezTo>
                            <a:pt x="669717" y="370857"/>
                            <a:pt x="672665" y="378213"/>
                            <a:pt x="675612" y="385570"/>
                          </a:cubicBezTo>
                          <a:cubicBezTo>
                            <a:pt x="677074" y="389260"/>
                            <a:pt x="678536" y="392926"/>
                            <a:pt x="680021" y="395525"/>
                          </a:cubicBezTo>
                          <a:cubicBezTo>
                            <a:pt x="681390" y="398171"/>
                            <a:pt x="682295" y="399934"/>
                            <a:pt x="682295" y="399934"/>
                          </a:cubicBezTo>
                          <a:cubicBezTo>
                            <a:pt x="684476" y="404158"/>
                            <a:pt x="684222" y="409240"/>
                            <a:pt x="681716" y="413139"/>
                          </a:cubicBezTo>
                          <a:cubicBezTo>
                            <a:pt x="681716" y="413139"/>
                            <a:pt x="680021" y="415668"/>
                            <a:pt x="677724" y="419474"/>
                          </a:cubicBezTo>
                          <a:cubicBezTo>
                            <a:pt x="675496" y="423257"/>
                            <a:pt x="672572" y="428385"/>
                            <a:pt x="669787" y="433699"/>
                          </a:cubicBezTo>
                          <a:cubicBezTo>
                            <a:pt x="664171" y="444281"/>
                            <a:pt x="659159" y="455722"/>
                            <a:pt x="659159" y="455722"/>
                          </a:cubicBezTo>
                          <a:cubicBezTo>
                            <a:pt x="658207" y="457903"/>
                            <a:pt x="657859" y="460549"/>
                            <a:pt x="658347" y="463125"/>
                          </a:cubicBezTo>
                          <a:cubicBezTo>
                            <a:pt x="658880" y="465677"/>
                            <a:pt x="660111" y="468276"/>
                            <a:pt x="661920" y="470574"/>
                          </a:cubicBezTo>
                          <a:cubicBezTo>
                            <a:pt x="661920" y="470574"/>
                            <a:pt x="663591" y="472685"/>
                            <a:pt x="666097" y="475842"/>
                          </a:cubicBezTo>
                          <a:cubicBezTo>
                            <a:pt x="668650" y="478952"/>
                            <a:pt x="671852" y="483290"/>
                            <a:pt x="675496" y="487259"/>
                          </a:cubicBezTo>
                          <a:cubicBezTo>
                            <a:pt x="682968" y="494986"/>
                            <a:pt x="690464" y="502738"/>
                            <a:pt x="690464" y="502738"/>
                          </a:cubicBezTo>
                          <a:cubicBezTo>
                            <a:pt x="694455" y="507101"/>
                            <a:pt x="700535" y="508446"/>
                            <a:pt x="705061" y="507123"/>
                          </a:cubicBezTo>
                          <a:lnTo>
                            <a:pt x="705062" y="507123"/>
                          </a:lnTo>
                          <a:lnTo>
                            <a:pt x="690465" y="502738"/>
                          </a:lnTo>
                          <a:cubicBezTo>
                            <a:pt x="690465" y="502738"/>
                            <a:pt x="682969" y="494986"/>
                            <a:pt x="675497" y="487259"/>
                          </a:cubicBezTo>
                          <a:cubicBezTo>
                            <a:pt x="671853" y="483290"/>
                            <a:pt x="668651" y="478952"/>
                            <a:pt x="666098" y="475842"/>
                          </a:cubicBezTo>
                          <a:cubicBezTo>
                            <a:pt x="663592" y="472685"/>
                            <a:pt x="661921" y="470574"/>
                            <a:pt x="661921" y="470574"/>
                          </a:cubicBezTo>
                          <a:cubicBezTo>
                            <a:pt x="660112" y="468276"/>
                            <a:pt x="658881" y="465677"/>
                            <a:pt x="658348" y="463125"/>
                          </a:cubicBezTo>
                          <a:cubicBezTo>
                            <a:pt x="657860" y="460549"/>
                            <a:pt x="658208" y="457903"/>
                            <a:pt x="659160" y="455722"/>
                          </a:cubicBezTo>
                          <a:cubicBezTo>
                            <a:pt x="659160" y="455722"/>
                            <a:pt x="664172" y="444281"/>
                            <a:pt x="669788" y="433699"/>
                          </a:cubicBezTo>
                          <a:cubicBezTo>
                            <a:pt x="672573" y="428385"/>
                            <a:pt x="675497" y="423257"/>
                            <a:pt x="677725" y="419474"/>
                          </a:cubicBezTo>
                          <a:cubicBezTo>
                            <a:pt x="680022" y="415668"/>
                            <a:pt x="681717" y="413139"/>
                            <a:pt x="681717" y="413139"/>
                          </a:cubicBezTo>
                          <a:cubicBezTo>
                            <a:pt x="684223" y="409240"/>
                            <a:pt x="684477" y="404158"/>
                            <a:pt x="682296" y="399934"/>
                          </a:cubicBezTo>
                          <a:cubicBezTo>
                            <a:pt x="682296" y="399934"/>
                            <a:pt x="681391" y="398171"/>
                            <a:pt x="680022" y="395525"/>
                          </a:cubicBezTo>
                          <a:cubicBezTo>
                            <a:pt x="678537" y="392926"/>
                            <a:pt x="677075" y="389260"/>
                            <a:pt x="675613" y="385570"/>
                          </a:cubicBezTo>
                          <a:cubicBezTo>
                            <a:pt x="672666" y="378213"/>
                            <a:pt x="669718" y="370857"/>
                            <a:pt x="669718" y="370857"/>
                          </a:cubicBezTo>
                          <a:cubicBezTo>
                            <a:pt x="669718" y="370857"/>
                            <a:pt x="667467" y="363269"/>
                            <a:pt x="665240" y="355657"/>
                          </a:cubicBezTo>
                          <a:cubicBezTo>
                            <a:pt x="664103" y="351851"/>
                            <a:pt x="662989" y="348045"/>
                            <a:pt x="662548" y="345098"/>
                          </a:cubicBezTo>
                          <a:cubicBezTo>
                            <a:pt x="661991" y="342197"/>
                            <a:pt x="661620" y="340248"/>
                            <a:pt x="661620" y="340248"/>
                          </a:cubicBezTo>
                          <a:cubicBezTo>
                            <a:pt x="660715" y="335561"/>
                            <a:pt x="657373" y="331755"/>
                            <a:pt x="652987" y="330247"/>
                          </a:cubicBezTo>
                          <a:cubicBezTo>
                            <a:pt x="652987" y="330247"/>
                            <a:pt x="650086" y="329318"/>
                            <a:pt x="645932" y="327740"/>
                          </a:cubicBezTo>
                          <a:cubicBezTo>
                            <a:pt x="641848" y="326162"/>
                            <a:pt x="636371" y="323935"/>
                            <a:pt x="630895" y="321498"/>
                          </a:cubicBezTo>
                          <a:lnTo>
                            <a:pt x="623653" y="318061"/>
                          </a:lnTo>
                          <a:close/>
                          <a:moveTo>
                            <a:pt x="891362" y="0"/>
                          </a:moveTo>
                          <a:cubicBezTo>
                            <a:pt x="891362" y="0"/>
                            <a:pt x="894076" y="0"/>
                            <a:pt x="898091" y="0"/>
                          </a:cubicBezTo>
                          <a:cubicBezTo>
                            <a:pt x="902152" y="93"/>
                            <a:pt x="907536" y="-116"/>
                            <a:pt x="912920" y="279"/>
                          </a:cubicBezTo>
                          <a:cubicBezTo>
                            <a:pt x="923664" y="1323"/>
                            <a:pt x="934409" y="2367"/>
                            <a:pt x="934409" y="2367"/>
                          </a:cubicBezTo>
                          <a:cubicBezTo>
                            <a:pt x="940327" y="2785"/>
                            <a:pt x="945154" y="6684"/>
                            <a:pt x="946917" y="11047"/>
                          </a:cubicBezTo>
                          <a:cubicBezTo>
                            <a:pt x="946917" y="11047"/>
                            <a:pt x="951512" y="22557"/>
                            <a:pt x="955039" y="33928"/>
                          </a:cubicBezTo>
                          <a:cubicBezTo>
                            <a:pt x="958729" y="45090"/>
                            <a:pt x="961142" y="56948"/>
                            <a:pt x="961142" y="56948"/>
                          </a:cubicBezTo>
                          <a:cubicBezTo>
                            <a:pt x="962117" y="61450"/>
                            <a:pt x="965552" y="65186"/>
                            <a:pt x="970123" y="66578"/>
                          </a:cubicBezTo>
                          <a:cubicBezTo>
                            <a:pt x="970123" y="66578"/>
                            <a:pt x="977804" y="68667"/>
                            <a:pt x="985022" y="72032"/>
                          </a:cubicBezTo>
                          <a:cubicBezTo>
                            <a:pt x="992332" y="75118"/>
                            <a:pt x="999642" y="78205"/>
                            <a:pt x="999642" y="78205"/>
                          </a:cubicBezTo>
                          <a:cubicBezTo>
                            <a:pt x="999642" y="78205"/>
                            <a:pt x="1006603" y="82011"/>
                            <a:pt x="1013565" y="85793"/>
                          </a:cubicBezTo>
                          <a:cubicBezTo>
                            <a:pt x="1020689" y="89321"/>
                            <a:pt x="1027094" y="94032"/>
                            <a:pt x="1027094" y="94032"/>
                          </a:cubicBezTo>
                          <a:cubicBezTo>
                            <a:pt x="1031039" y="96723"/>
                            <a:pt x="1036098" y="97095"/>
                            <a:pt x="1040275" y="95075"/>
                          </a:cubicBezTo>
                          <a:cubicBezTo>
                            <a:pt x="1040275" y="95075"/>
                            <a:pt x="1051112" y="89599"/>
                            <a:pt x="1062228" y="85561"/>
                          </a:cubicBezTo>
                          <a:cubicBezTo>
                            <a:pt x="1073413" y="81268"/>
                            <a:pt x="1085342" y="77717"/>
                            <a:pt x="1085342" y="77717"/>
                          </a:cubicBezTo>
                          <a:cubicBezTo>
                            <a:pt x="1089867" y="76394"/>
                            <a:pt x="1095924" y="77740"/>
                            <a:pt x="1099938" y="82103"/>
                          </a:cubicBezTo>
                          <a:cubicBezTo>
                            <a:pt x="1099938" y="82103"/>
                            <a:pt x="1107434" y="89831"/>
                            <a:pt x="1114906" y="97559"/>
                          </a:cubicBezTo>
                          <a:cubicBezTo>
                            <a:pt x="1118549" y="101527"/>
                            <a:pt x="1121752" y="105866"/>
                            <a:pt x="1124305" y="108976"/>
                          </a:cubicBezTo>
                          <a:cubicBezTo>
                            <a:pt x="1126811" y="112132"/>
                            <a:pt x="1128482" y="114244"/>
                            <a:pt x="1128482" y="114244"/>
                          </a:cubicBezTo>
                          <a:cubicBezTo>
                            <a:pt x="1130292" y="116565"/>
                            <a:pt x="1131522" y="119164"/>
                            <a:pt x="1132056" y="121716"/>
                          </a:cubicBezTo>
                          <a:cubicBezTo>
                            <a:pt x="1132543" y="124315"/>
                            <a:pt x="1132195" y="126938"/>
                            <a:pt x="1131243" y="129119"/>
                          </a:cubicBezTo>
                          <a:cubicBezTo>
                            <a:pt x="1131243" y="129119"/>
                            <a:pt x="1126231" y="140559"/>
                            <a:pt x="1120592" y="151142"/>
                          </a:cubicBezTo>
                          <a:cubicBezTo>
                            <a:pt x="1117807" y="156433"/>
                            <a:pt x="1114883" y="161585"/>
                            <a:pt x="1112655" y="165367"/>
                          </a:cubicBezTo>
                          <a:cubicBezTo>
                            <a:pt x="1110358" y="169173"/>
                            <a:pt x="1108664" y="171702"/>
                            <a:pt x="1108664" y="171702"/>
                          </a:cubicBezTo>
                          <a:cubicBezTo>
                            <a:pt x="1106158" y="175601"/>
                            <a:pt x="1105902" y="180683"/>
                            <a:pt x="1108083" y="184907"/>
                          </a:cubicBezTo>
                          <a:cubicBezTo>
                            <a:pt x="1108083" y="184907"/>
                            <a:pt x="1108989" y="186670"/>
                            <a:pt x="1110358" y="189316"/>
                          </a:cubicBezTo>
                          <a:cubicBezTo>
                            <a:pt x="1111843" y="191892"/>
                            <a:pt x="1113305" y="195581"/>
                            <a:pt x="1114767" y="199271"/>
                          </a:cubicBezTo>
                          <a:cubicBezTo>
                            <a:pt x="1117714" y="206628"/>
                            <a:pt x="1120661" y="213984"/>
                            <a:pt x="1120661" y="213984"/>
                          </a:cubicBezTo>
                          <a:cubicBezTo>
                            <a:pt x="1120661" y="213984"/>
                            <a:pt x="1122912" y="221572"/>
                            <a:pt x="1125140" y="229183"/>
                          </a:cubicBezTo>
                          <a:cubicBezTo>
                            <a:pt x="1126278" y="232966"/>
                            <a:pt x="1127391" y="236772"/>
                            <a:pt x="1127832" y="239719"/>
                          </a:cubicBezTo>
                          <a:cubicBezTo>
                            <a:pt x="1128389" y="242620"/>
                            <a:pt x="1128761" y="244569"/>
                            <a:pt x="1128761" y="244569"/>
                          </a:cubicBezTo>
                          <a:cubicBezTo>
                            <a:pt x="1129665" y="249234"/>
                            <a:pt x="1133007" y="253063"/>
                            <a:pt x="1137393" y="254571"/>
                          </a:cubicBezTo>
                          <a:cubicBezTo>
                            <a:pt x="1137393" y="254571"/>
                            <a:pt x="1140294" y="255500"/>
                            <a:pt x="1144448" y="257077"/>
                          </a:cubicBezTo>
                          <a:cubicBezTo>
                            <a:pt x="1148532" y="258655"/>
                            <a:pt x="1154008" y="260883"/>
                            <a:pt x="1159485" y="263320"/>
                          </a:cubicBezTo>
                          <a:cubicBezTo>
                            <a:pt x="1170439" y="268146"/>
                            <a:pt x="1181438" y="274018"/>
                            <a:pt x="1181438" y="274018"/>
                          </a:cubicBezTo>
                          <a:cubicBezTo>
                            <a:pt x="1183527" y="275155"/>
                            <a:pt x="1185453" y="277012"/>
                            <a:pt x="1186659" y="279332"/>
                          </a:cubicBezTo>
                          <a:lnTo>
                            <a:pt x="1187369" y="282451"/>
                          </a:lnTo>
                          <a:lnTo>
                            <a:pt x="1193524" y="263984"/>
                          </a:lnTo>
                          <a:lnTo>
                            <a:pt x="1269997" y="263984"/>
                          </a:lnTo>
                          <a:lnTo>
                            <a:pt x="1269997" y="1156530"/>
                          </a:lnTo>
                          <a:lnTo>
                            <a:pt x="901288" y="1156530"/>
                          </a:lnTo>
                          <a:lnTo>
                            <a:pt x="901288" y="1235734"/>
                          </a:lnTo>
                          <a:lnTo>
                            <a:pt x="787818" y="1235734"/>
                          </a:lnTo>
                          <a:lnTo>
                            <a:pt x="787818" y="1102453"/>
                          </a:lnTo>
                          <a:lnTo>
                            <a:pt x="787817" y="1102453"/>
                          </a:lnTo>
                          <a:lnTo>
                            <a:pt x="787817" y="1235734"/>
                          </a:lnTo>
                          <a:lnTo>
                            <a:pt x="368708" y="1235734"/>
                          </a:lnTo>
                          <a:lnTo>
                            <a:pt x="368708" y="1156530"/>
                          </a:lnTo>
                          <a:lnTo>
                            <a:pt x="0" y="1156530"/>
                          </a:lnTo>
                          <a:lnTo>
                            <a:pt x="0" y="263984"/>
                          </a:lnTo>
                          <a:lnTo>
                            <a:pt x="603471" y="263984"/>
                          </a:lnTo>
                          <a:lnTo>
                            <a:pt x="603758" y="261156"/>
                          </a:lnTo>
                          <a:cubicBezTo>
                            <a:pt x="604167" y="257136"/>
                            <a:pt x="604440" y="254455"/>
                            <a:pt x="604440" y="254455"/>
                          </a:cubicBezTo>
                          <a:cubicBezTo>
                            <a:pt x="604904" y="248538"/>
                            <a:pt x="608826" y="243711"/>
                            <a:pt x="613188" y="241947"/>
                          </a:cubicBezTo>
                          <a:cubicBezTo>
                            <a:pt x="613188" y="241947"/>
                            <a:pt x="624768" y="237353"/>
                            <a:pt x="636186" y="233779"/>
                          </a:cubicBezTo>
                          <a:cubicBezTo>
                            <a:pt x="647394" y="230065"/>
                            <a:pt x="659299" y="227606"/>
                            <a:pt x="659299" y="227606"/>
                          </a:cubicBezTo>
                          <a:cubicBezTo>
                            <a:pt x="663824" y="226608"/>
                            <a:pt x="667583" y="223173"/>
                            <a:pt x="668999" y="218625"/>
                          </a:cubicBezTo>
                          <a:cubicBezTo>
                            <a:pt x="668999" y="218625"/>
                            <a:pt x="671134" y="210944"/>
                            <a:pt x="674545" y="203750"/>
                          </a:cubicBezTo>
                          <a:cubicBezTo>
                            <a:pt x="677655" y="196463"/>
                            <a:pt x="680788" y="189153"/>
                            <a:pt x="680788" y="189153"/>
                          </a:cubicBezTo>
                          <a:cubicBezTo>
                            <a:pt x="680788" y="189153"/>
                            <a:pt x="684617" y="182191"/>
                            <a:pt x="688446" y="175229"/>
                          </a:cubicBezTo>
                          <a:cubicBezTo>
                            <a:pt x="692020" y="168105"/>
                            <a:pt x="696754" y="161700"/>
                            <a:pt x="696754" y="161700"/>
                          </a:cubicBezTo>
                          <a:cubicBezTo>
                            <a:pt x="699469" y="157732"/>
                            <a:pt x="699863" y="152696"/>
                            <a:pt x="697844" y="148542"/>
                          </a:cubicBezTo>
                          <a:cubicBezTo>
                            <a:pt x="697844" y="148542"/>
                            <a:pt x="692414" y="137752"/>
                            <a:pt x="688399" y="126682"/>
                          </a:cubicBezTo>
                          <a:cubicBezTo>
                            <a:pt x="684153" y="115543"/>
                            <a:pt x="680625" y="103661"/>
                            <a:pt x="680625" y="103661"/>
                          </a:cubicBezTo>
                          <a:cubicBezTo>
                            <a:pt x="679303" y="99160"/>
                            <a:pt x="680695" y="93103"/>
                            <a:pt x="685081" y="89088"/>
                          </a:cubicBezTo>
                          <a:cubicBezTo>
                            <a:pt x="685081" y="89088"/>
                            <a:pt x="692855" y="81593"/>
                            <a:pt x="700652" y="74097"/>
                          </a:cubicBezTo>
                          <a:cubicBezTo>
                            <a:pt x="704644" y="70477"/>
                            <a:pt x="709007" y="67275"/>
                            <a:pt x="712139" y="64699"/>
                          </a:cubicBezTo>
                          <a:cubicBezTo>
                            <a:pt x="715318" y="62193"/>
                            <a:pt x="717430" y="60522"/>
                            <a:pt x="717430" y="60522"/>
                          </a:cubicBezTo>
                          <a:cubicBezTo>
                            <a:pt x="719751" y="58688"/>
                            <a:pt x="722374" y="57458"/>
                            <a:pt x="724926" y="56924"/>
                          </a:cubicBezTo>
                          <a:cubicBezTo>
                            <a:pt x="727525" y="56438"/>
                            <a:pt x="730171" y="56786"/>
                            <a:pt x="732352" y="57714"/>
                          </a:cubicBezTo>
                          <a:cubicBezTo>
                            <a:pt x="732352" y="57714"/>
                            <a:pt x="743816" y="62657"/>
                            <a:pt x="754398" y="68226"/>
                          </a:cubicBezTo>
                          <a:cubicBezTo>
                            <a:pt x="759712" y="70988"/>
                            <a:pt x="764864" y="73888"/>
                            <a:pt x="768647" y="76093"/>
                          </a:cubicBezTo>
                          <a:cubicBezTo>
                            <a:pt x="772452" y="78367"/>
                            <a:pt x="774982" y="80038"/>
                            <a:pt x="774982" y="80038"/>
                          </a:cubicBezTo>
                          <a:lnTo>
                            <a:pt x="787817" y="80555"/>
                          </a:lnTo>
                          <a:lnTo>
                            <a:pt x="787817" y="165442"/>
                          </a:lnTo>
                          <a:lnTo>
                            <a:pt x="784519" y="168082"/>
                          </a:lnTo>
                          <a:cubicBezTo>
                            <a:pt x="781619" y="170960"/>
                            <a:pt x="778671" y="173814"/>
                            <a:pt x="775748" y="176576"/>
                          </a:cubicBezTo>
                          <a:lnTo>
                            <a:pt x="773566" y="178641"/>
                          </a:lnTo>
                          <a:lnTo>
                            <a:pt x="771663" y="180938"/>
                          </a:lnTo>
                          <a:cubicBezTo>
                            <a:pt x="770387" y="182424"/>
                            <a:pt x="769134" y="183932"/>
                            <a:pt x="767904" y="185394"/>
                          </a:cubicBezTo>
                          <a:cubicBezTo>
                            <a:pt x="762566" y="190963"/>
                            <a:pt x="758992" y="197229"/>
                            <a:pt x="755349" y="202172"/>
                          </a:cubicBezTo>
                          <a:cubicBezTo>
                            <a:pt x="753423" y="204608"/>
                            <a:pt x="752193" y="207161"/>
                            <a:pt x="751010" y="209366"/>
                          </a:cubicBezTo>
                          <a:cubicBezTo>
                            <a:pt x="749803" y="211570"/>
                            <a:pt x="748736" y="213473"/>
                            <a:pt x="747877" y="215051"/>
                          </a:cubicBezTo>
                          <a:cubicBezTo>
                            <a:pt x="746113" y="218184"/>
                            <a:pt x="745092" y="219971"/>
                            <a:pt x="745092" y="219971"/>
                          </a:cubicBezTo>
                          <a:cubicBezTo>
                            <a:pt x="745092" y="219971"/>
                            <a:pt x="744303" y="221851"/>
                            <a:pt x="742934" y="225193"/>
                          </a:cubicBezTo>
                          <a:cubicBezTo>
                            <a:pt x="742238" y="226840"/>
                            <a:pt x="741356" y="228859"/>
                            <a:pt x="740381" y="231156"/>
                          </a:cubicBezTo>
                          <a:cubicBezTo>
                            <a:pt x="739384" y="233454"/>
                            <a:pt x="738107" y="236006"/>
                            <a:pt x="737388" y="239000"/>
                          </a:cubicBezTo>
                          <a:cubicBezTo>
                            <a:pt x="735740" y="244917"/>
                            <a:pt x="733001" y="251578"/>
                            <a:pt x="731911" y="259189"/>
                          </a:cubicBezTo>
                          <a:cubicBezTo>
                            <a:pt x="731517" y="261046"/>
                            <a:pt x="731099" y="262949"/>
                            <a:pt x="730705" y="264875"/>
                          </a:cubicBezTo>
                          <a:lnTo>
                            <a:pt x="730054" y="267775"/>
                          </a:lnTo>
                          <a:lnTo>
                            <a:pt x="729776" y="270770"/>
                          </a:lnTo>
                          <a:cubicBezTo>
                            <a:pt x="729405" y="274760"/>
                            <a:pt x="728987" y="278799"/>
                            <a:pt x="728500" y="282860"/>
                          </a:cubicBezTo>
                          <a:cubicBezTo>
                            <a:pt x="728268" y="286920"/>
                            <a:pt x="728500" y="291005"/>
                            <a:pt x="728384" y="295019"/>
                          </a:cubicBezTo>
                          <a:cubicBezTo>
                            <a:pt x="728407" y="297015"/>
                            <a:pt x="728198" y="299011"/>
                            <a:pt x="728384" y="300984"/>
                          </a:cubicBezTo>
                          <a:cubicBezTo>
                            <a:pt x="728569" y="302956"/>
                            <a:pt x="728778" y="304882"/>
                            <a:pt x="728964" y="306785"/>
                          </a:cubicBezTo>
                          <a:cubicBezTo>
                            <a:pt x="729428" y="310567"/>
                            <a:pt x="729405" y="314327"/>
                            <a:pt x="730101" y="317762"/>
                          </a:cubicBezTo>
                          <a:cubicBezTo>
                            <a:pt x="730774" y="321219"/>
                            <a:pt x="731424" y="324468"/>
                            <a:pt x="732004" y="327485"/>
                          </a:cubicBezTo>
                          <a:cubicBezTo>
                            <a:pt x="732259" y="328993"/>
                            <a:pt x="732514" y="330456"/>
                            <a:pt x="732770" y="331824"/>
                          </a:cubicBezTo>
                          <a:cubicBezTo>
                            <a:pt x="733164" y="333170"/>
                            <a:pt x="733559" y="334447"/>
                            <a:pt x="733930" y="335631"/>
                          </a:cubicBezTo>
                          <a:cubicBezTo>
                            <a:pt x="734627" y="338020"/>
                            <a:pt x="735253" y="340109"/>
                            <a:pt x="735763" y="341826"/>
                          </a:cubicBezTo>
                          <a:cubicBezTo>
                            <a:pt x="736738" y="345284"/>
                            <a:pt x="737295" y="347257"/>
                            <a:pt x="737295" y="347257"/>
                          </a:cubicBezTo>
                          <a:cubicBezTo>
                            <a:pt x="737295" y="347257"/>
                            <a:pt x="738084" y="349159"/>
                            <a:pt x="739453" y="352455"/>
                          </a:cubicBezTo>
                          <a:cubicBezTo>
                            <a:pt x="740126" y="354126"/>
                            <a:pt x="740915" y="356144"/>
                            <a:pt x="741843" y="358465"/>
                          </a:cubicBezTo>
                          <a:cubicBezTo>
                            <a:pt x="742284" y="359625"/>
                            <a:pt x="742772" y="360878"/>
                            <a:pt x="743282" y="362178"/>
                          </a:cubicBezTo>
                          <a:cubicBezTo>
                            <a:pt x="743932" y="363408"/>
                            <a:pt x="744628" y="364707"/>
                            <a:pt x="745347" y="366053"/>
                          </a:cubicBezTo>
                          <a:cubicBezTo>
                            <a:pt x="746763" y="368792"/>
                            <a:pt x="748271" y="371739"/>
                            <a:pt x="749873" y="374872"/>
                          </a:cubicBezTo>
                          <a:cubicBezTo>
                            <a:pt x="751474" y="378005"/>
                            <a:pt x="753794" y="380929"/>
                            <a:pt x="755767" y="384200"/>
                          </a:cubicBezTo>
                          <a:cubicBezTo>
                            <a:pt x="756788" y="385802"/>
                            <a:pt x="757832" y="387450"/>
                            <a:pt x="758877" y="389120"/>
                          </a:cubicBezTo>
                          <a:cubicBezTo>
                            <a:pt x="759944" y="390768"/>
                            <a:pt x="761360" y="392207"/>
                            <a:pt x="762566" y="393808"/>
                          </a:cubicBezTo>
                          <a:cubicBezTo>
                            <a:pt x="765119" y="396871"/>
                            <a:pt x="767463" y="400236"/>
                            <a:pt x="770178" y="403276"/>
                          </a:cubicBezTo>
                          <a:cubicBezTo>
                            <a:pt x="773056" y="406177"/>
                            <a:pt x="775887" y="409078"/>
                            <a:pt x="778648" y="412001"/>
                          </a:cubicBezTo>
                          <a:lnTo>
                            <a:pt x="780714" y="414183"/>
                          </a:lnTo>
                          <a:lnTo>
                            <a:pt x="783011" y="416063"/>
                          </a:lnTo>
                          <a:cubicBezTo>
                            <a:pt x="784519" y="417339"/>
                            <a:pt x="786005" y="418569"/>
                            <a:pt x="787467" y="419799"/>
                          </a:cubicBezTo>
                          <a:lnTo>
                            <a:pt x="787817" y="420059"/>
                          </a:lnTo>
                          <a:lnTo>
                            <a:pt x="787817" y="505022"/>
                          </a:lnTo>
                          <a:lnTo>
                            <a:pt x="786434" y="504269"/>
                          </a:lnTo>
                          <a:cubicBezTo>
                            <a:pt x="783823" y="502848"/>
                            <a:pt x="780342" y="500951"/>
                            <a:pt x="776861" y="499048"/>
                          </a:cubicBezTo>
                          <a:cubicBezTo>
                            <a:pt x="769737" y="495497"/>
                            <a:pt x="763332" y="490809"/>
                            <a:pt x="763332" y="490809"/>
                          </a:cubicBezTo>
                          <a:cubicBezTo>
                            <a:pt x="759387" y="488117"/>
                            <a:pt x="754328" y="487746"/>
                            <a:pt x="750151" y="489765"/>
                          </a:cubicBezTo>
                          <a:lnTo>
                            <a:pt x="763331" y="490809"/>
                          </a:lnTo>
                          <a:cubicBezTo>
                            <a:pt x="763331" y="490809"/>
                            <a:pt x="769736" y="495497"/>
                            <a:pt x="776860" y="499048"/>
                          </a:cubicBezTo>
                          <a:cubicBezTo>
                            <a:pt x="780341" y="500951"/>
                            <a:pt x="783822" y="502848"/>
                            <a:pt x="786433" y="504269"/>
                          </a:cubicBezTo>
                          <a:lnTo>
                            <a:pt x="787816" y="505022"/>
                          </a:lnTo>
                          <a:lnTo>
                            <a:pt x="790784" y="506636"/>
                          </a:lnTo>
                          <a:cubicBezTo>
                            <a:pt x="790784" y="506636"/>
                            <a:pt x="798094" y="509722"/>
                            <a:pt x="805404" y="512809"/>
                          </a:cubicBezTo>
                          <a:cubicBezTo>
                            <a:pt x="812621" y="516174"/>
                            <a:pt x="820302" y="518262"/>
                            <a:pt x="820302" y="518262"/>
                          </a:cubicBezTo>
                          <a:cubicBezTo>
                            <a:pt x="824874" y="519678"/>
                            <a:pt x="828285" y="523391"/>
                            <a:pt x="829283" y="527916"/>
                          </a:cubicBezTo>
                          <a:cubicBezTo>
                            <a:pt x="829283" y="527916"/>
                            <a:pt x="831696" y="539774"/>
                            <a:pt x="835363" y="550936"/>
                          </a:cubicBezTo>
                          <a:cubicBezTo>
                            <a:pt x="838890" y="562308"/>
                            <a:pt x="843485" y="573818"/>
                            <a:pt x="843485" y="573818"/>
                          </a:cubicBezTo>
                          <a:cubicBezTo>
                            <a:pt x="845226" y="578181"/>
                            <a:pt x="850076" y="582079"/>
                            <a:pt x="855993" y="582497"/>
                          </a:cubicBezTo>
                          <a:cubicBezTo>
                            <a:pt x="855993" y="582497"/>
                            <a:pt x="866738" y="583541"/>
                            <a:pt x="877482" y="584586"/>
                          </a:cubicBezTo>
                          <a:cubicBezTo>
                            <a:pt x="882866" y="584980"/>
                            <a:pt x="888250" y="584771"/>
                            <a:pt x="892311" y="584841"/>
                          </a:cubicBezTo>
                          <a:lnTo>
                            <a:pt x="892313" y="584841"/>
                          </a:lnTo>
                          <a:cubicBezTo>
                            <a:pt x="888252" y="584771"/>
                            <a:pt x="882868" y="584980"/>
                            <a:pt x="877484" y="584586"/>
                          </a:cubicBezTo>
                          <a:cubicBezTo>
                            <a:pt x="866740" y="583541"/>
                            <a:pt x="855995" y="582497"/>
                            <a:pt x="855995" y="582497"/>
                          </a:cubicBezTo>
                          <a:cubicBezTo>
                            <a:pt x="850078" y="582079"/>
                            <a:pt x="845228" y="578181"/>
                            <a:pt x="843487" y="573818"/>
                          </a:cubicBezTo>
                          <a:cubicBezTo>
                            <a:pt x="843487" y="573818"/>
                            <a:pt x="838892" y="562308"/>
                            <a:pt x="835365" y="550936"/>
                          </a:cubicBezTo>
                          <a:cubicBezTo>
                            <a:pt x="831698" y="539774"/>
                            <a:pt x="829285" y="527916"/>
                            <a:pt x="829285" y="527916"/>
                          </a:cubicBezTo>
                          <a:cubicBezTo>
                            <a:pt x="828287" y="523391"/>
                            <a:pt x="824876" y="519678"/>
                            <a:pt x="820304" y="518262"/>
                          </a:cubicBezTo>
                          <a:cubicBezTo>
                            <a:pt x="820304" y="518262"/>
                            <a:pt x="812623" y="516174"/>
                            <a:pt x="805406" y="512809"/>
                          </a:cubicBezTo>
                          <a:cubicBezTo>
                            <a:pt x="798096" y="509722"/>
                            <a:pt x="790786" y="506636"/>
                            <a:pt x="790786" y="506636"/>
                          </a:cubicBezTo>
                          <a:lnTo>
                            <a:pt x="787818" y="505022"/>
                          </a:lnTo>
                          <a:lnTo>
                            <a:pt x="787818" y="420059"/>
                          </a:lnTo>
                          <a:lnTo>
                            <a:pt x="804246" y="432238"/>
                          </a:lnTo>
                          <a:cubicBezTo>
                            <a:pt x="806659" y="434140"/>
                            <a:pt x="809235" y="435347"/>
                            <a:pt x="811439" y="436530"/>
                          </a:cubicBezTo>
                          <a:cubicBezTo>
                            <a:pt x="813644" y="437737"/>
                            <a:pt x="815547" y="438781"/>
                            <a:pt x="817125" y="439640"/>
                          </a:cubicBezTo>
                          <a:cubicBezTo>
                            <a:pt x="820258" y="441404"/>
                            <a:pt x="822045" y="442402"/>
                            <a:pt x="822045" y="442402"/>
                          </a:cubicBezTo>
                          <a:cubicBezTo>
                            <a:pt x="822045" y="442402"/>
                            <a:pt x="823924" y="443167"/>
                            <a:pt x="827266" y="444513"/>
                          </a:cubicBezTo>
                          <a:cubicBezTo>
                            <a:pt x="828937" y="445209"/>
                            <a:pt x="830956" y="446068"/>
                            <a:pt x="833253" y="447043"/>
                          </a:cubicBezTo>
                          <a:cubicBezTo>
                            <a:pt x="835551" y="448017"/>
                            <a:pt x="838103" y="449271"/>
                            <a:pt x="841097" y="449990"/>
                          </a:cubicBezTo>
                          <a:cubicBezTo>
                            <a:pt x="847014" y="451638"/>
                            <a:pt x="853698" y="454307"/>
                            <a:pt x="861309" y="455374"/>
                          </a:cubicBezTo>
                          <a:cubicBezTo>
                            <a:pt x="863189" y="455768"/>
                            <a:pt x="865092" y="456163"/>
                            <a:pt x="867018" y="456557"/>
                          </a:cubicBezTo>
                          <a:lnTo>
                            <a:pt x="869919" y="457184"/>
                          </a:lnTo>
                          <a:lnTo>
                            <a:pt x="872912" y="457439"/>
                          </a:lnTo>
                          <a:cubicBezTo>
                            <a:pt x="876927" y="457787"/>
                            <a:pt x="880988" y="458205"/>
                            <a:pt x="885049" y="458669"/>
                          </a:cubicBezTo>
                          <a:cubicBezTo>
                            <a:pt x="889134" y="458901"/>
                            <a:pt x="893241" y="458646"/>
                            <a:pt x="897256" y="458739"/>
                          </a:cubicBezTo>
                          <a:cubicBezTo>
                            <a:pt x="899274" y="458715"/>
                            <a:pt x="901271" y="458901"/>
                            <a:pt x="903243" y="458715"/>
                          </a:cubicBezTo>
                          <a:cubicBezTo>
                            <a:pt x="905215" y="458507"/>
                            <a:pt x="907165" y="458298"/>
                            <a:pt x="909068" y="458089"/>
                          </a:cubicBezTo>
                          <a:cubicBezTo>
                            <a:pt x="912897" y="457602"/>
                            <a:pt x="916633" y="457602"/>
                            <a:pt x="920091" y="456906"/>
                          </a:cubicBezTo>
                          <a:cubicBezTo>
                            <a:pt x="923548" y="456233"/>
                            <a:pt x="926821" y="455582"/>
                            <a:pt x="929837" y="454979"/>
                          </a:cubicBezTo>
                          <a:cubicBezTo>
                            <a:pt x="931369" y="454700"/>
                            <a:pt x="932808" y="454445"/>
                            <a:pt x="934200" y="454190"/>
                          </a:cubicBezTo>
                          <a:cubicBezTo>
                            <a:pt x="935546" y="453773"/>
                            <a:pt x="936799" y="453378"/>
                            <a:pt x="938006" y="453006"/>
                          </a:cubicBezTo>
                          <a:cubicBezTo>
                            <a:pt x="940396" y="452287"/>
                            <a:pt x="942508" y="451661"/>
                            <a:pt x="944225" y="451150"/>
                          </a:cubicBezTo>
                          <a:cubicBezTo>
                            <a:pt x="947683" y="450175"/>
                            <a:pt x="949655" y="449619"/>
                            <a:pt x="949655" y="449619"/>
                          </a:cubicBezTo>
                          <a:cubicBezTo>
                            <a:pt x="949655" y="449619"/>
                            <a:pt x="951558" y="448853"/>
                            <a:pt x="954877" y="447460"/>
                          </a:cubicBezTo>
                          <a:cubicBezTo>
                            <a:pt x="956547" y="446788"/>
                            <a:pt x="958590" y="445975"/>
                            <a:pt x="960910" y="445047"/>
                          </a:cubicBezTo>
                          <a:cubicBezTo>
                            <a:pt x="962071" y="444606"/>
                            <a:pt x="963301" y="444119"/>
                            <a:pt x="964623" y="443608"/>
                          </a:cubicBezTo>
                          <a:cubicBezTo>
                            <a:pt x="965853" y="442936"/>
                            <a:pt x="967153" y="442239"/>
                            <a:pt x="968522" y="441520"/>
                          </a:cubicBezTo>
                          <a:cubicBezTo>
                            <a:pt x="971260" y="440104"/>
                            <a:pt x="974230" y="438596"/>
                            <a:pt x="977363" y="436972"/>
                          </a:cubicBezTo>
                          <a:cubicBezTo>
                            <a:pt x="980519" y="435393"/>
                            <a:pt x="983443" y="433072"/>
                            <a:pt x="986739" y="431077"/>
                          </a:cubicBezTo>
                          <a:cubicBezTo>
                            <a:pt x="988386" y="430033"/>
                            <a:pt x="990034" y="428988"/>
                            <a:pt x="991705" y="427944"/>
                          </a:cubicBezTo>
                          <a:cubicBezTo>
                            <a:pt x="993352" y="426877"/>
                            <a:pt x="994815" y="425461"/>
                            <a:pt x="996416" y="424254"/>
                          </a:cubicBezTo>
                          <a:cubicBezTo>
                            <a:pt x="999525" y="421678"/>
                            <a:pt x="1002890" y="419335"/>
                            <a:pt x="1005953" y="416620"/>
                          </a:cubicBezTo>
                          <a:cubicBezTo>
                            <a:pt x="1008855" y="413719"/>
                            <a:pt x="1011801" y="410888"/>
                            <a:pt x="1014725" y="408126"/>
                          </a:cubicBezTo>
                          <a:lnTo>
                            <a:pt x="1016930" y="406061"/>
                          </a:lnTo>
                          <a:lnTo>
                            <a:pt x="1018810" y="403763"/>
                          </a:lnTo>
                          <a:cubicBezTo>
                            <a:pt x="1020086" y="402278"/>
                            <a:pt x="1021339" y="400770"/>
                            <a:pt x="1022569" y="399308"/>
                          </a:cubicBezTo>
                          <a:cubicBezTo>
                            <a:pt x="1027907" y="393738"/>
                            <a:pt x="1031480" y="387473"/>
                            <a:pt x="1035124" y="382530"/>
                          </a:cubicBezTo>
                          <a:cubicBezTo>
                            <a:pt x="1037049" y="380093"/>
                            <a:pt x="1038280" y="377541"/>
                            <a:pt x="1039463" y="375336"/>
                          </a:cubicBezTo>
                          <a:cubicBezTo>
                            <a:pt x="1040669" y="373131"/>
                            <a:pt x="1041714" y="371228"/>
                            <a:pt x="1042596" y="369650"/>
                          </a:cubicBezTo>
                          <a:cubicBezTo>
                            <a:pt x="1044360" y="366517"/>
                            <a:pt x="1045380" y="364730"/>
                            <a:pt x="1045380" y="364730"/>
                          </a:cubicBezTo>
                          <a:cubicBezTo>
                            <a:pt x="1045380" y="364730"/>
                            <a:pt x="1046169" y="362828"/>
                            <a:pt x="1047539" y="359510"/>
                          </a:cubicBezTo>
                          <a:cubicBezTo>
                            <a:pt x="1048235" y="357862"/>
                            <a:pt x="1049117" y="355843"/>
                            <a:pt x="1050091" y="353545"/>
                          </a:cubicBezTo>
                          <a:cubicBezTo>
                            <a:pt x="1051089" y="351248"/>
                            <a:pt x="1052366" y="348696"/>
                            <a:pt x="1053085" y="345702"/>
                          </a:cubicBezTo>
                          <a:cubicBezTo>
                            <a:pt x="1054733" y="339784"/>
                            <a:pt x="1057471" y="333100"/>
                            <a:pt x="1058562" y="325512"/>
                          </a:cubicBezTo>
                          <a:cubicBezTo>
                            <a:pt x="1058956" y="323632"/>
                            <a:pt x="1059374" y="321730"/>
                            <a:pt x="1059768" y="319804"/>
                          </a:cubicBezTo>
                          <a:lnTo>
                            <a:pt x="1060395" y="316903"/>
                          </a:lnTo>
                          <a:lnTo>
                            <a:pt x="1060674" y="313909"/>
                          </a:lnTo>
                          <a:cubicBezTo>
                            <a:pt x="1061045" y="309918"/>
                            <a:pt x="1061463" y="305857"/>
                            <a:pt x="1061950" y="301819"/>
                          </a:cubicBezTo>
                          <a:cubicBezTo>
                            <a:pt x="1062182" y="297758"/>
                            <a:pt x="1061950" y="293674"/>
                            <a:pt x="1062089" y="289613"/>
                          </a:cubicBezTo>
                          <a:cubicBezTo>
                            <a:pt x="1062066" y="287616"/>
                            <a:pt x="1062275" y="285621"/>
                            <a:pt x="1062089" y="283649"/>
                          </a:cubicBezTo>
                          <a:cubicBezTo>
                            <a:pt x="1061880" y="281676"/>
                            <a:pt x="1061672" y="279750"/>
                            <a:pt x="1061486" y="277847"/>
                          </a:cubicBezTo>
                          <a:cubicBezTo>
                            <a:pt x="1061021" y="274064"/>
                            <a:pt x="1061045" y="270305"/>
                            <a:pt x="1060349" y="266870"/>
                          </a:cubicBezTo>
                          <a:cubicBezTo>
                            <a:pt x="1059676" y="263412"/>
                            <a:pt x="1059049" y="260164"/>
                            <a:pt x="1058469" y="257147"/>
                          </a:cubicBezTo>
                          <a:cubicBezTo>
                            <a:pt x="1058214" y="255639"/>
                            <a:pt x="1057935" y="254177"/>
                            <a:pt x="1057703" y="252808"/>
                          </a:cubicBezTo>
                          <a:cubicBezTo>
                            <a:pt x="1057309" y="251462"/>
                            <a:pt x="1056914" y="250209"/>
                            <a:pt x="1056543" y="249002"/>
                          </a:cubicBezTo>
                          <a:cubicBezTo>
                            <a:pt x="1055847" y="246611"/>
                            <a:pt x="1055220" y="244523"/>
                            <a:pt x="1054710" y="242806"/>
                          </a:cubicBezTo>
                          <a:cubicBezTo>
                            <a:pt x="1053758" y="239348"/>
                            <a:pt x="1053201" y="237376"/>
                            <a:pt x="1053201" y="237376"/>
                          </a:cubicBezTo>
                          <a:cubicBezTo>
                            <a:pt x="1053201" y="237376"/>
                            <a:pt x="1052412" y="235496"/>
                            <a:pt x="1051043" y="232177"/>
                          </a:cubicBezTo>
                          <a:cubicBezTo>
                            <a:pt x="1050393" y="230530"/>
                            <a:pt x="1049581" y="228511"/>
                            <a:pt x="1048653" y="226191"/>
                          </a:cubicBezTo>
                          <a:cubicBezTo>
                            <a:pt x="1048189" y="225030"/>
                            <a:pt x="1047725" y="223777"/>
                            <a:pt x="1047214" y="222477"/>
                          </a:cubicBezTo>
                          <a:cubicBezTo>
                            <a:pt x="1046564" y="221247"/>
                            <a:pt x="1045868" y="219948"/>
                            <a:pt x="1045149" y="218602"/>
                          </a:cubicBezTo>
                          <a:cubicBezTo>
                            <a:pt x="1043756" y="215863"/>
                            <a:pt x="1042225" y="212916"/>
                            <a:pt x="1040623" y="209783"/>
                          </a:cubicBezTo>
                          <a:cubicBezTo>
                            <a:pt x="1039022" y="206651"/>
                            <a:pt x="1036725" y="203726"/>
                            <a:pt x="1034729" y="200455"/>
                          </a:cubicBezTo>
                          <a:cubicBezTo>
                            <a:pt x="1033708" y="198830"/>
                            <a:pt x="1032664" y="197205"/>
                            <a:pt x="1031619" y="195535"/>
                          </a:cubicBezTo>
                          <a:cubicBezTo>
                            <a:pt x="1030552" y="193887"/>
                            <a:pt x="1029137" y="192448"/>
                            <a:pt x="1027930" y="190847"/>
                          </a:cubicBezTo>
                          <a:cubicBezTo>
                            <a:pt x="1025353" y="187784"/>
                            <a:pt x="1023033" y="184419"/>
                            <a:pt x="1020318" y="181379"/>
                          </a:cubicBezTo>
                          <a:cubicBezTo>
                            <a:pt x="1017440" y="178502"/>
                            <a:pt x="1014609" y="175601"/>
                            <a:pt x="1011848" y="172677"/>
                          </a:cubicBezTo>
                          <a:lnTo>
                            <a:pt x="1009782" y="170496"/>
                          </a:lnTo>
                          <a:lnTo>
                            <a:pt x="1007485" y="168615"/>
                          </a:lnTo>
                          <a:cubicBezTo>
                            <a:pt x="1005977" y="167339"/>
                            <a:pt x="1004492" y="166086"/>
                            <a:pt x="1003030" y="164880"/>
                          </a:cubicBezTo>
                          <a:cubicBezTo>
                            <a:pt x="997460" y="159612"/>
                            <a:pt x="991194" y="156038"/>
                            <a:pt x="986252" y="152441"/>
                          </a:cubicBezTo>
                          <a:cubicBezTo>
                            <a:pt x="983814" y="150538"/>
                            <a:pt x="981262" y="149332"/>
                            <a:pt x="979057" y="148148"/>
                          </a:cubicBezTo>
                          <a:cubicBezTo>
                            <a:pt x="976853" y="146942"/>
                            <a:pt x="974950" y="145897"/>
                            <a:pt x="973372" y="145038"/>
                          </a:cubicBezTo>
                          <a:cubicBezTo>
                            <a:pt x="970239" y="143275"/>
                            <a:pt x="968452" y="142277"/>
                            <a:pt x="968452" y="142277"/>
                          </a:cubicBezTo>
                          <a:cubicBezTo>
                            <a:pt x="968452" y="142277"/>
                            <a:pt x="966549" y="141511"/>
                            <a:pt x="963208" y="140165"/>
                          </a:cubicBezTo>
                          <a:cubicBezTo>
                            <a:pt x="961537" y="139446"/>
                            <a:pt x="959518" y="138611"/>
                            <a:pt x="957221" y="137636"/>
                          </a:cubicBezTo>
                          <a:cubicBezTo>
                            <a:pt x="954923" y="136661"/>
                            <a:pt x="952370" y="135408"/>
                            <a:pt x="949377" y="134688"/>
                          </a:cubicBezTo>
                          <a:cubicBezTo>
                            <a:pt x="943482" y="133064"/>
                            <a:pt x="936776" y="130372"/>
                            <a:pt x="929164" y="129305"/>
                          </a:cubicBezTo>
                          <a:cubicBezTo>
                            <a:pt x="927285" y="128910"/>
                            <a:pt x="925382" y="128516"/>
                            <a:pt x="923456" y="128121"/>
                          </a:cubicBezTo>
                          <a:lnTo>
                            <a:pt x="920555" y="127494"/>
                          </a:lnTo>
                          <a:lnTo>
                            <a:pt x="917561" y="127239"/>
                          </a:lnTo>
                          <a:cubicBezTo>
                            <a:pt x="913547" y="126891"/>
                            <a:pt x="909485" y="126474"/>
                            <a:pt x="905424" y="126009"/>
                          </a:cubicBezTo>
                          <a:cubicBezTo>
                            <a:pt x="901340" y="125777"/>
                            <a:pt x="897232" y="126033"/>
                            <a:pt x="893218" y="125940"/>
                          </a:cubicBezTo>
                          <a:cubicBezTo>
                            <a:pt x="891199" y="125963"/>
                            <a:pt x="889203" y="125777"/>
                            <a:pt x="887231" y="125963"/>
                          </a:cubicBezTo>
                          <a:cubicBezTo>
                            <a:pt x="885258" y="126172"/>
                            <a:pt x="883309" y="126381"/>
                            <a:pt x="881406" y="126590"/>
                          </a:cubicBezTo>
                          <a:cubicBezTo>
                            <a:pt x="877577" y="127077"/>
                            <a:pt x="873841" y="127077"/>
                            <a:pt x="870383" y="127773"/>
                          </a:cubicBezTo>
                          <a:cubicBezTo>
                            <a:pt x="866925" y="128446"/>
                            <a:pt x="863653" y="129096"/>
                            <a:pt x="860637" y="129699"/>
                          </a:cubicBezTo>
                          <a:cubicBezTo>
                            <a:pt x="859128" y="129978"/>
                            <a:pt x="857690" y="130233"/>
                            <a:pt x="856297" y="130488"/>
                          </a:cubicBezTo>
                          <a:cubicBezTo>
                            <a:pt x="854951" y="130906"/>
                            <a:pt x="853698" y="131301"/>
                            <a:pt x="852491" y="131672"/>
                          </a:cubicBezTo>
                          <a:cubicBezTo>
                            <a:pt x="850078" y="132391"/>
                            <a:pt x="847989" y="133018"/>
                            <a:pt x="846272" y="133528"/>
                          </a:cubicBezTo>
                          <a:cubicBezTo>
                            <a:pt x="842814" y="134503"/>
                            <a:pt x="840841" y="135060"/>
                            <a:pt x="840841" y="135060"/>
                          </a:cubicBezTo>
                          <a:cubicBezTo>
                            <a:pt x="840841" y="135060"/>
                            <a:pt x="838939" y="135826"/>
                            <a:pt x="835620" y="137218"/>
                          </a:cubicBezTo>
                          <a:cubicBezTo>
                            <a:pt x="833949" y="137891"/>
                            <a:pt x="831908" y="138703"/>
                            <a:pt x="829587" y="139631"/>
                          </a:cubicBezTo>
                          <a:cubicBezTo>
                            <a:pt x="828426" y="140072"/>
                            <a:pt x="827173" y="140559"/>
                            <a:pt x="825874" y="141070"/>
                          </a:cubicBezTo>
                          <a:cubicBezTo>
                            <a:pt x="824644" y="141743"/>
                            <a:pt x="823321" y="142416"/>
                            <a:pt x="821975" y="143159"/>
                          </a:cubicBezTo>
                          <a:cubicBezTo>
                            <a:pt x="819213" y="144574"/>
                            <a:pt x="816266" y="146106"/>
                            <a:pt x="813110" y="147707"/>
                          </a:cubicBezTo>
                          <a:cubicBezTo>
                            <a:pt x="809978" y="149308"/>
                            <a:pt x="807030" y="151629"/>
                            <a:pt x="803735" y="153625"/>
                          </a:cubicBezTo>
                          <a:cubicBezTo>
                            <a:pt x="802111" y="154669"/>
                            <a:pt x="800440" y="155690"/>
                            <a:pt x="798769" y="156757"/>
                          </a:cubicBezTo>
                          <a:cubicBezTo>
                            <a:pt x="797121" y="157825"/>
                            <a:pt x="795659" y="159240"/>
                            <a:pt x="794058" y="160447"/>
                          </a:cubicBezTo>
                          <a:lnTo>
                            <a:pt x="787818" y="165442"/>
                          </a:lnTo>
                          <a:lnTo>
                            <a:pt x="787818" y="80555"/>
                          </a:lnTo>
                          <a:lnTo>
                            <a:pt x="788234" y="80572"/>
                          </a:lnTo>
                          <a:cubicBezTo>
                            <a:pt x="788234" y="80572"/>
                            <a:pt x="789997" y="79667"/>
                            <a:pt x="792643" y="78298"/>
                          </a:cubicBezTo>
                          <a:cubicBezTo>
                            <a:pt x="795242" y="76789"/>
                            <a:pt x="798955" y="75327"/>
                            <a:pt x="802645" y="73865"/>
                          </a:cubicBezTo>
                          <a:cubicBezTo>
                            <a:pt x="810047" y="70895"/>
                            <a:pt x="817426" y="67924"/>
                            <a:pt x="817426" y="67924"/>
                          </a:cubicBezTo>
                          <a:cubicBezTo>
                            <a:pt x="817426" y="67924"/>
                            <a:pt x="825062" y="65650"/>
                            <a:pt x="832696" y="63400"/>
                          </a:cubicBezTo>
                          <a:cubicBezTo>
                            <a:pt x="836502" y="62239"/>
                            <a:pt x="840308" y="61102"/>
                            <a:pt x="843279" y="60661"/>
                          </a:cubicBezTo>
                          <a:cubicBezTo>
                            <a:pt x="846202" y="60081"/>
                            <a:pt x="848151" y="59710"/>
                            <a:pt x="848151" y="59710"/>
                          </a:cubicBezTo>
                          <a:cubicBezTo>
                            <a:pt x="852839" y="58804"/>
                            <a:pt x="856691" y="55463"/>
                            <a:pt x="858223" y="51077"/>
                          </a:cubicBezTo>
                          <a:cubicBezTo>
                            <a:pt x="858223" y="51077"/>
                            <a:pt x="859174" y="48176"/>
                            <a:pt x="860776" y="44022"/>
                          </a:cubicBezTo>
                          <a:cubicBezTo>
                            <a:pt x="862354" y="39938"/>
                            <a:pt x="864628" y="34484"/>
                            <a:pt x="867088" y="29008"/>
                          </a:cubicBezTo>
                          <a:cubicBezTo>
                            <a:pt x="871961" y="18054"/>
                            <a:pt x="877902" y="7055"/>
                            <a:pt x="877902" y="7055"/>
                          </a:cubicBezTo>
                          <a:cubicBezTo>
                            <a:pt x="879016" y="4967"/>
                            <a:pt x="880895" y="3064"/>
                            <a:pt x="883240" y="1833"/>
                          </a:cubicBezTo>
                          <a:cubicBezTo>
                            <a:pt x="885583" y="673"/>
                            <a:pt x="888414" y="24"/>
                            <a:pt x="891362"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sp>
              <p:nvSpPr>
                <p:cNvPr id="400" name="Google Shape;400;p6"/>
                <p:cNvSpPr txBox="1"/>
                <p:nvPr/>
              </p:nvSpPr>
              <p:spPr>
                <a:xfrm>
                  <a:off x="7037888" y="5548379"/>
                  <a:ext cx="3834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62626"/>
                      </a:solidFill>
                      <a:latin typeface="Arial"/>
                      <a:ea typeface="Arial"/>
                      <a:cs typeface="Arial"/>
                      <a:sym typeface="Arial"/>
                    </a:rPr>
                    <a:t>03</a:t>
                  </a:r>
                  <a:endParaRPr/>
                </a:p>
              </p:txBody>
            </p:sp>
          </p:grpSp>
          <p:grpSp>
            <p:nvGrpSpPr>
              <p:cNvPr id="401" name="Google Shape;401;p6"/>
              <p:cNvGrpSpPr/>
              <p:nvPr/>
            </p:nvGrpSpPr>
            <p:grpSpPr>
              <a:xfrm>
                <a:off x="4979900" y="4570425"/>
                <a:ext cx="2107633" cy="1219184"/>
                <a:chOff x="4979900" y="4570425"/>
                <a:chExt cx="2107633" cy="1219184"/>
              </a:xfrm>
            </p:grpSpPr>
            <p:sp>
              <p:nvSpPr>
                <p:cNvPr id="402" name="Google Shape;402;p6"/>
                <p:cNvSpPr txBox="1"/>
                <p:nvPr/>
              </p:nvSpPr>
              <p:spPr>
                <a:xfrm>
                  <a:off x="4994415" y="4570425"/>
                  <a:ext cx="1752173" cy="3077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rgbClr val="262626"/>
                      </a:solidFill>
                      <a:latin typeface="Arial"/>
                      <a:ea typeface="Arial"/>
                      <a:cs typeface="Arial"/>
                      <a:sym typeface="Arial"/>
                    </a:rPr>
                    <a:t>Loss Function</a:t>
                  </a:r>
                  <a:endParaRPr/>
                </a:p>
              </p:txBody>
            </p:sp>
            <p:sp>
              <p:nvSpPr>
                <p:cNvPr id="403" name="Google Shape;403;p6"/>
                <p:cNvSpPr txBox="1"/>
                <p:nvPr/>
              </p:nvSpPr>
              <p:spPr>
                <a:xfrm>
                  <a:off x="4979900" y="4897057"/>
                  <a:ext cx="2107633" cy="89255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Función de pérdida personalizada que calcula la raíz del error cuadrático medio (RMSE).</a:t>
                  </a:r>
                  <a:r>
                    <a:rPr lang="en-US" sz="1300">
                      <a:solidFill>
                        <a:schemeClr val="dk1"/>
                      </a:solidFill>
                      <a:latin typeface="Calibri"/>
                      <a:ea typeface="Calibri"/>
                      <a:cs typeface="Calibri"/>
                      <a:sym typeface="Calibri"/>
                    </a:rPr>
                    <a:t> </a:t>
                  </a:r>
                  <a:endParaRPr sz="1300">
                    <a:solidFill>
                      <a:srgbClr val="3F3F3F"/>
                    </a:solidFill>
                    <a:latin typeface="Arial"/>
                    <a:ea typeface="Arial"/>
                    <a:cs typeface="Arial"/>
                    <a:sym typeface="Arial"/>
                  </a:endParaRPr>
                </a:p>
              </p:txBody>
            </p:sp>
          </p:grpSp>
        </p:grpSp>
        <p:grpSp>
          <p:nvGrpSpPr>
            <p:cNvPr id="404" name="Google Shape;404;p6"/>
            <p:cNvGrpSpPr/>
            <p:nvPr/>
          </p:nvGrpSpPr>
          <p:grpSpPr>
            <a:xfrm>
              <a:off x="8229990" y="4387332"/>
              <a:ext cx="3035018" cy="1641180"/>
              <a:chOff x="8229990" y="4387332"/>
              <a:chExt cx="3035018" cy="1641180"/>
            </a:xfrm>
          </p:grpSpPr>
          <p:grpSp>
            <p:nvGrpSpPr>
              <p:cNvPr id="405" name="Google Shape;405;p6"/>
              <p:cNvGrpSpPr/>
              <p:nvPr/>
            </p:nvGrpSpPr>
            <p:grpSpPr>
              <a:xfrm>
                <a:off x="8229990" y="4387332"/>
                <a:ext cx="3035018" cy="1641180"/>
                <a:chOff x="3431923" y="1616311"/>
                <a:chExt cx="3381643" cy="1828619"/>
              </a:xfrm>
            </p:grpSpPr>
            <p:grpSp>
              <p:nvGrpSpPr>
                <p:cNvPr id="406" name="Google Shape;406;p6"/>
                <p:cNvGrpSpPr/>
                <p:nvPr/>
              </p:nvGrpSpPr>
              <p:grpSpPr>
                <a:xfrm>
                  <a:off x="3876675" y="1748755"/>
                  <a:ext cx="2936891" cy="1696175"/>
                  <a:chOff x="3695700" y="1827266"/>
                  <a:chExt cx="2936891" cy="1696175"/>
                </a:xfrm>
              </p:grpSpPr>
              <p:grpSp>
                <p:nvGrpSpPr>
                  <p:cNvPr id="407" name="Google Shape;407;p6"/>
                  <p:cNvGrpSpPr/>
                  <p:nvPr/>
                </p:nvGrpSpPr>
                <p:grpSpPr>
                  <a:xfrm>
                    <a:off x="3695700" y="1827266"/>
                    <a:ext cx="2936891" cy="1517639"/>
                    <a:chOff x="3695700" y="1827266"/>
                    <a:chExt cx="2936891" cy="1517639"/>
                  </a:xfrm>
                </p:grpSpPr>
                <p:sp>
                  <p:nvSpPr>
                    <p:cNvPr id="408" name="Google Shape;408;p6"/>
                    <p:cNvSpPr/>
                    <p:nvPr/>
                  </p:nvSpPr>
                  <p:spPr>
                    <a:xfrm flipH="1" rot="10800000">
                      <a:off x="3779860" y="2080413"/>
                      <a:ext cx="2852731" cy="1264492"/>
                    </a:xfrm>
                    <a:custGeom>
                      <a:rect b="b" l="l" r="r" t="t"/>
                      <a:pathLst>
                        <a:path extrusionOk="0" h="2628253" w="2637670">
                          <a:moveTo>
                            <a:pt x="1389371" y="2218"/>
                          </a:moveTo>
                          <a:lnTo>
                            <a:pt x="2637670" y="0"/>
                          </a:lnTo>
                          <a:lnTo>
                            <a:pt x="2637670" y="2628253"/>
                          </a:lnTo>
                          <a:lnTo>
                            <a:pt x="0" y="2628253"/>
                          </a:lnTo>
                          <a:cubicBezTo>
                            <a:pt x="220" y="2078446"/>
                            <a:pt x="439" y="1537692"/>
                            <a:pt x="659" y="987885"/>
                          </a:cubicBezTo>
                        </a:path>
                      </a:pathLst>
                    </a:cu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sp>
                  <p:nvSpPr>
                    <p:cNvPr id="409" name="Google Shape;409;p6"/>
                    <p:cNvSpPr/>
                    <p:nvPr/>
                  </p:nvSpPr>
                  <p:spPr>
                    <a:xfrm>
                      <a:off x="3695700" y="1827266"/>
                      <a:ext cx="2655490" cy="506289"/>
                    </a:xfrm>
                    <a:prstGeom prst="homePlate">
                      <a:avLst>
                        <a:gd fmla="val 29397" name="adj"/>
                      </a:avLst>
                    </a:prstGeom>
                    <a:solidFill>
                      <a:schemeClr val="lt2"/>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FFFFFF"/>
                        </a:solidFill>
                        <a:latin typeface="Century Gothic"/>
                        <a:ea typeface="Century Gothic"/>
                        <a:cs typeface="Century Gothic"/>
                        <a:sym typeface="Century Gothic"/>
                      </a:endParaRPr>
                    </a:p>
                  </p:txBody>
                </p:sp>
              </p:grpSp>
              <p:grpSp>
                <p:nvGrpSpPr>
                  <p:cNvPr id="410" name="Google Shape;410;p6"/>
                  <p:cNvGrpSpPr/>
                  <p:nvPr/>
                </p:nvGrpSpPr>
                <p:grpSpPr>
                  <a:xfrm>
                    <a:off x="3965134" y="1926094"/>
                    <a:ext cx="2402465" cy="1597347"/>
                    <a:chOff x="3965134" y="1926094"/>
                    <a:chExt cx="2402465" cy="1597347"/>
                  </a:xfrm>
                </p:grpSpPr>
                <p:sp>
                  <p:nvSpPr>
                    <p:cNvPr id="411" name="Google Shape;411;p6"/>
                    <p:cNvSpPr txBox="1"/>
                    <p:nvPr/>
                  </p:nvSpPr>
                  <p:spPr>
                    <a:xfrm>
                      <a:off x="3965134" y="1926094"/>
                      <a:ext cx="2173959" cy="30863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rgbClr val="262626"/>
                          </a:solidFill>
                          <a:latin typeface="Arial"/>
                          <a:ea typeface="Arial"/>
                          <a:cs typeface="Arial"/>
                          <a:sym typeface="Arial"/>
                        </a:rPr>
                        <a:t>Learning Rate</a:t>
                      </a:r>
                      <a:endParaRPr/>
                    </a:p>
                  </p:txBody>
                </p:sp>
                <p:sp>
                  <p:nvSpPr>
                    <p:cNvPr id="412" name="Google Shape;412;p6"/>
                    <p:cNvSpPr txBox="1"/>
                    <p:nvPr/>
                  </p:nvSpPr>
                  <p:spPr>
                    <a:xfrm>
                      <a:off x="3965134" y="2306048"/>
                      <a:ext cx="2402465" cy="1217393"/>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Optimizador RMSprop con tasa de aprendizaje de 5e-4. RMSprop adapta la tasa de aprendizaje para cada parámetro.</a:t>
                      </a:r>
                      <a:r>
                        <a:rPr lang="en-US" sz="1300">
                          <a:solidFill>
                            <a:schemeClr val="dk1"/>
                          </a:solidFill>
                          <a:latin typeface="Calibri"/>
                          <a:ea typeface="Calibri"/>
                          <a:cs typeface="Calibri"/>
                          <a:sym typeface="Calibri"/>
                        </a:rPr>
                        <a:t> </a:t>
                      </a:r>
                      <a:endParaRPr sz="1300">
                        <a:solidFill>
                          <a:srgbClr val="3F3F3F"/>
                        </a:solidFill>
                        <a:latin typeface="Arial"/>
                        <a:ea typeface="Arial"/>
                        <a:cs typeface="Arial"/>
                        <a:sym typeface="Arial"/>
                      </a:endParaRPr>
                    </a:p>
                  </p:txBody>
                </p:sp>
              </p:grpSp>
            </p:grpSp>
            <p:grpSp>
              <p:nvGrpSpPr>
                <p:cNvPr id="413" name="Google Shape;413;p6"/>
                <p:cNvGrpSpPr/>
                <p:nvPr/>
              </p:nvGrpSpPr>
              <p:grpSpPr>
                <a:xfrm>
                  <a:off x="3431923" y="1616311"/>
                  <a:ext cx="697774" cy="697771"/>
                  <a:chOff x="2403123" y="1630900"/>
                  <a:chExt cx="697774" cy="697771"/>
                </a:xfrm>
              </p:grpSpPr>
              <p:grpSp>
                <p:nvGrpSpPr>
                  <p:cNvPr id="414" name="Google Shape;414;p6"/>
                  <p:cNvGrpSpPr/>
                  <p:nvPr/>
                </p:nvGrpSpPr>
                <p:grpSpPr>
                  <a:xfrm>
                    <a:off x="2403123" y="1630900"/>
                    <a:ext cx="697774" cy="697771"/>
                    <a:chOff x="1075570" y="1561166"/>
                    <a:chExt cx="697774" cy="697771"/>
                  </a:xfrm>
                </p:grpSpPr>
                <p:sp>
                  <p:nvSpPr>
                    <p:cNvPr id="415" name="Google Shape;415;p6"/>
                    <p:cNvSpPr/>
                    <p:nvPr/>
                  </p:nvSpPr>
                  <p:spPr>
                    <a:xfrm>
                      <a:off x="1075570" y="1561166"/>
                      <a:ext cx="697774" cy="697771"/>
                    </a:xfrm>
                    <a:prstGeom prst="roundRect">
                      <a:avLst>
                        <a:gd fmla="val 16667" name="adj"/>
                      </a:avLst>
                    </a:prstGeom>
                    <a:solidFill>
                      <a:schemeClr val="lt2"/>
                    </a:solid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416" name="Google Shape;416;p6"/>
                    <p:cNvSpPr/>
                    <p:nvPr/>
                  </p:nvSpPr>
                  <p:spPr>
                    <a:xfrm>
                      <a:off x="1133434" y="1625571"/>
                      <a:ext cx="576674" cy="576671"/>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grpSp>
              <p:sp>
                <p:nvSpPr>
                  <p:cNvPr id="417" name="Google Shape;417;p6"/>
                  <p:cNvSpPr/>
                  <p:nvPr/>
                </p:nvSpPr>
                <p:spPr>
                  <a:xfrm flipH="1">
                    <a:off x="2556374" y="1786663"/>
                    <a:ext cx="388587" cy="387414"/>
                  </a:xfrm>
                  <a:custGeom>
                    <a:rect b="b" l="l" r="r" t="t"/>
                    <a:pathLst>
                      <a:path extrusionOk="0" h="2400490" w="2407730">
                        <a:moveTo>
                          <a:pt x="1102234" y="1387318"/>
                        </a:moveTo>
                        <a:lnTo>
                          <a:pt x="1319880" y="1387318"/>
                        </a:lnTo>
                        <a:cubicBezTo>
                          <a:pt x="1460481" y="1387318"/>
                          <a:pt x="1586643" y="1468850"/>
                          <a:pt x="1646615" y="1592158"/>
                        </a:cubicBezTo>
                        <a:lnTo>
                          <a:pt x="1667903" y="1646903"/>
                        </a:lnTo>
                        <a:lnTo>
                          <a:pt x="1665892" y="1649340"/>
                        </a:lnTo>
                        <a:lnTo>
                          <a:pt x="1584710" y="1718533"/>
                        </a:lnTo>
                        <a:lnTo>
                          <a:pt x="1568464" y="1731937"/>
                        </a:lnTo>
                        <a:lnTo>
                          <a:pt x="1463295" y="1790093"/>
                        </a:lnTo>
                        <a:lnTo>
                          <a:pt x="1459064" y="1792389"/>
                        </a:lnTo>
                        <a:lnTo>
                          <a:pt x="1338703" y="1829919"/>
                        </a:lnTo>
                        <a:cubicBezTo>
                          <a:pt x="1297182" y="1838380"/>
                          <a:pt x="1254468" y="1842708"/>
                          <a:pt x="1211010" y="1842708"/>
                        </a:cubicBezTo>
                        <a:cubicBezTo>
                          <a:pt x="1037178" y="1842708"/>
                          <a:pt x="875253" y="1773462"/>
                          <a:pt x="753905" y="1647446"/>
                        </a:cubicBezTo>
                        <a:cubicBezTo>
                          <a:pt x="799625" y="1493808"/>
                          <a:pt x="941547" y="1387318"/>
                          <a:pt x="1102234" y="1387318"/>
                        </a:cubicBezTo>
                        <a:close/>
                        <a:moveTo>
                          <a:pt x="1211010" y="734283"/>
                        </a:moveTo>
                        <a:cubicBezTo>
                          <a:pt x="1351599" y="734283"/>
                          <a:pt x="1465899" y="848679"/>
                          <a:pt x="1465899" y="989173"/>
                        </a:cubicBezTo>
                        <a:cubicBezTo>
                          <a:pt x="1465899" y="1129666"/>
                          <a:pt x="1351504" y="1244061"/>
                          <a:pt x="1211010" y="1244061"/>
                        </a:cubicBezTo>
                        <a:cubicBezTo>
                          <a:pt x="1070516" y="1244061"/>
                          <a:pt x="956121" y="1129666"/>
                          <a:pt x="956121" y="989173"/>
                        </a:cubicBezTo>
                        <a:cubicBezTo>
                          <a:pt x="956121" y="848679"/>
                          <a:pt x="1070421" y="734283"/>
                          <a:pt x="1211010" y="734283"/>
                        </a:cubicBezTo>
                        <a:close/>
                        <a:moveTo>
                          <a:pt x="1211010" y="700089"/>
                        </a:moveTo>
                        <a:cubicBezTo>
                          <a:pt x="1051561" y="700089"/>
                          <a:pt x="921831" y="829819"/>
                          <a:pt x="921831" y="989268"/>
                        </a:cubicBezTo>
                        <a:cubicBezTo>
                          <a:pt x="921831" y="1148716"/>
                          <a:pt x="1051561" y="1278447"/>
                          <a:pt x="1211010" y="1278447"/>
                        </a:cubicBezTo>
                        <a:cubicBezTo>
                          <a:pt x="1370458" y="1278447"/>
                          <a:pt x="1500189" y="1148716"/>
                          <a:pt x="1500189" y="989268"/>
                        </a:cubicBezTo>
                        <a:cubicBezTo>
                          <a:pt x="1500189" y="829819"/>
                          <a:pt x="1370458" y="700089"/>
                          <a:pt x="1211010" y="700089"/>
                        </a:cubicBezTo>
                        <a:close/>
                        <a:moveTo>
                          <a:pt x="1203866" y="554641"/>
                        </a:moveTo>
                        <a:cubicBezTo>
                          <a:pt x="1560265" y="554641"/>
                          <a:pt x="1849184" y="843560"/>
                          <a:pt x="1849184" y="1199959"/>
                        </a:cubicBezTo>
                        <a:cubicBezTo>
                          <a:pt x="1849184" y="1333609"/>
                          <a:pt x="1808555" y="1457770"/>
                          <a:pt x="1738974" y="1560763"/>
                        </a:cubicBezTo>
                        <a:lnTo>
                          <a:pt x="1692709" y="1616837"/>
                        </a:lnTo>
                        <a:lnTo>
                          <a:pt x="1681264" y="1585147"/>
                        </a:lnTo>
                        <a:cubicBezTo>
                          <a:pt x="1617272" y="1445695"/>
                          <a:pt x="1476817" y="1352933"/>
                          <a:pt x="1319880" y="1352933"/>
                        </a:cubicBezTo>
                        <a:lnTo>
                          <a:pt x="1102234" y="1352933"/>
                        </a:lnTo>
                        <a:cubicBezTo>
                          <a:pt x="945382" y="1352933"/>
                          <a:pt x="804864" y="1445695"/>
                          <a:pt x="740854" y="1585147"/>
                        </a:cubicBezTo>
                        <a:lnTo>
                          <a:pt x="725027" y="1628962"/>
                        </a:lnTo>
                        <a:lnTo>
                          <a:pt x="668757" y="1560763"/>
                        </a:lnTo>
                        <a:cubicBezTo>
                          <a:pt x="599176" y="1457770"/>
                          <a:pt x="558547" y="1333609"/>
                          <a:pt x="558547" y="1199959"/>
                        </a:cubicBezTo>
                        <a:cubicBezTo>
                          <a:pt x="558547" y="843560"/>
                          <a:pt x="847466" y="554641"/>
                          <a:pt x="1203866" y="554641"/>
                        </a:cubicBezTo>
                        <a:close/>
                        <a:moveTo>
                          <a:pt x="1195673" y="516921"/>
                        </a:moveTo>
                        <a:cubicBezTo>
                          <a:pt x="1187386" y="517017"/>
                          <a:pt x="1179195" y="516255"/>
                          <a:pt x="1171099" y="517017"/>
                        </a:cubicBezTo>
                        <a:cubicBezTo>
                          <a:pt x="1163002" y="517874"/>
                          <a:pt x="1155001" y="518731"/>
                          <a:pt x="1147191" y="519588"/>
                        </a:cubicBezTo>
                        <a:cubicBezTo>
                          <a:pt x="1131474" y="521589"/>
                          <a:pt x="1116139" y="521589"/>
                          <a:pt x="1101947" y="524446"/>
                        </a:cubicBezTo>
                        <a:cubicBezTo>
                          <a:pt x="1087755" y="527209"/>
                          <a:pt x="1074324" y="529876"/>
                          <a:pt x="1061942" y="532352"/>
                        </a:cubicBezTo>
                        <a:cubicBezTo>
                          <a:pt x="1055751" y="533495"/>
                          <a:pt x="1049845" y="534543"/>
                          <a:pt x="1044130" y="535590"/>
                        </a:cubicBezTo>
                        <a:cubicBezTo>
                          <a:pt x="1038606" y="537305"/>
                          <a:pt x="1033462" y="538924"/>
                          <a:pt x="1028509" y="540448"/>
                        </a:cubicBezTo>
                        <a:cubicBezTo>
                          <a:pt x="1018603" y="543401"/>
                          <a:pt x="1010031" y="545973"/>
                          <a:pt x="1002982" y="548068"/>
                        </a:cubicBezTo>
                        <a:cubicBezTo>
                          <a:pt x="988790" y="552069"/>
                          <a:pt x="980694" y="554355"/>
                          <a:pt x="980694" y="554355"/>
                        </a:cubicBezTo>
                        <a:cubicBezTo>
                          <a:pt x="980694" y="554355"/>
                          <a:pt x="972883" y="557498"/>
                          <a:pt x="959263" y="563213"/>
                        </a:cubicBezTo>
                        <a:cubicBezTo>
                          <a:pt x="952405" y="565975"/>
                          <a:pt x="944023" y="569309"/>
                          <a:pt x="934498" y="573119"/>
                        </a:cubicBezTo>
                        <a:cubicBezTo>
                          <a:pt x="929735" y="574929"/>
                          <a:pt x="924591" y="576929"/>
                          <a:pt x="919257" y="579024"/>
                        </a:cubicBezTo>
                        <a:cubicBezTo>
                          <a:pt x="914209" y="581787"/>
                          <a:pt x="908780" y="584549"/>
                          <a:pt x="903256" y="587597"/>
                        </a:cubicBezTo>
                        <a:cubicBezTo>
                          <a:pt x="891921" y="593407"/>
                          <a:pt x="879824" y="599694"/>
                          <a:pt x="866870" y="606266"/>
                        </a:cubicBezTo>
                        <a:cubicBezTo>
                          <a:pt x="854011" y="612838"/>
                          <a:pt x="841915" y="622363"/>
                          <a:pt x="828389" y="630555"/>
                        </a:cubicBezTo>
                        <a:cubicBezTo>
                          <a:pt x="821722" y="634841"/>
                          <a:pt x="814864" y="639032"/>
                          <a:pt x="808006" y="643413"/>
                        </a:cubicBezTo>
                        <a:cubicBezTo>
                          <a:pt x="801243" y="647795"/>
                          <a:pt x="795242" y="653605"/>
                          <a:pt x="788670" y="658558"/>
                        </a:cubicBezTo>
                        <a:cubicBezTo>
                          <a:pt x="775906" y="669131"/>
                          <a:pt x="762095" y="678751"/>
                          <a:pt x="749522" y="689895"/>
                        </a:cubicBezTo>
                        <a:cubicBezTo>
                          <a:pt x="737616" y="701706"/>
                          <a:pt x="725519" y="713422"/>
                          <a:pt x="713518" y="724757"/>
                        </a:cubicBezTo>
                        <a:lnTo>
                          <a:pt x="704564" y="733234"/>
                        </a:lnTo>
                        <a:lnTo>
                          <a:pt x="696753" y="742664"/>
                        </a:lnTo>
                        <a:cubicBezTo>
                          <a:pt x="691515" y="748760"/>
                          <a:pt x="686371" y="754951"/>
                          <a:pt x="681323" y="760952"/>
                        </a:cubicBezTo>
                        <a:cubicBezTo>
                          <a:pt x="659415" y="783812"/>
                          <a:pt x="644747" y="809529"/>
                          <a:pt x="629793" y="829818"/>
                        </a:cubicBezTo>
                        <a:cubicBezTo>
                          <a:pt x="621887" y="839819"/>
                          <a:pt x="616839" y="850296"/>
                          <a:pt x="611981" y="859345"/>
                        </a:cubicBezTo>
                        <a:cubicBezTo>
                          <a:pt x="607028" y="868394"/>
                          <a:pt x="602647" y="876204"/>
                          <a:pt x="599122" y="882681"/>
                        </a:cubicBezTo>
                        <a:cubicBezTo>
                          <a:pt x="591883" y="895540"/>
                          <a:pt x="587692" y="902874"/>
                          <a:pt x="587692" y="902874"/>
                        </a:cubicBezTo>
                        <a:cubicBezTo>
                          <a:pt x="587692" y="902874"/>
                          <a:pt x="584454" y="910590"/>
                          <a:pt x="578834" y="924306"/>
                        </a:cubicBezTo>
                        <a:cubicBezTo>
                          <a:pt x="575977" y="931069"/>
                          <a:pt x="572357" y="939355"/>
                          <a:pt x="568357" y="948785"/>
                        </a:cubicBezTo>
                        <a:cubicBezTo>
                          <a:pt x="564261" y="958215"/>
                          <a:pt x="559022" y="968692"/>
                          <a:pt x="556069" y="980979"/>
                        </a:cubicBezTo>
                        <a:cubicBezTo>
                          <a:pt x="549307" y="1005268"/>
                          <a:pt x="538067" y="1032605"/>
                          <a:pt x="533590" y="1063847"/>
                        </a:cubicBezTo>
                        <a:cubicBezTo>
                          <a:pt x="531971" y="1071467"/>
                          <a:pt x="530257" y="1079278"/>
                          <a:pt x="528637" y="1087183"/>
                        </a:cubicBezTo>
                        <a:lnTo>
                          <a:pt x="525970" y="1099089"/>
                        </a:lnTo>
                        <a:lnTo>
                          <a:pt x="524827" y="1111377"/>
                        </a:lnTo>
                        <a:cubicBezTo>
                          <a:pt x="523303" y="1127760"/>
                          <a:pt x="521589" y="1144333"/>
                          <a:pt x="519589" y="1161002"/>
                        </a:cubicBezTo>
                        <a:cubicBezTo>
                          <a:pt x="518636" y="1177671"/>
                          <a:pt x="519589" y="1194435"/>
                          <a:pt x="519112" y="1210913"/>
                        </a:cubicBezTo>
                        <a:cubicBezTo>
                          <a:pt x="519207" y="1219104"/>
                          <a:pt x="518350" y="1227296"/>
                          <a:pt x="519112" y="1235392"/>
                        </a:cubicBezTo>
                        <a:cubicBezTo>
                          <a:pt x="519874" y="1243488"/>
                          <a:pt x="520732" y="1251394"/>
                          <a:pt x="521494" y="1259205"/>
                        </a:cubicBezTo>
                        <a:cubicBezTo>
                          <a:pt x="523399" y="1274730"/>
                          <a:pt x="523303" y="1290161"/>
                          <a:pt x="526161" y="1304258"/>
                        </a:cubicBezTo>
                        <a:cubicBezTo>
                          <a:pt x="528923" y="1318450"/>
                          <a:pt x="531590" y="1331785"/>
                          <a:pt x="533971" y="1344168"/>
                        </a:cubicBezTo>
                        <a:cubicBezTo>
                          <a:pt x="535019" y="1350359"/>
                          <a:pt x="536067" y="1356360"/>
                          <a:pt x="537115" y="1361979"/>
                        </a:cubicBezTo>
                        <a:cubicBezTo>
                          <a:pt x="538734" y="1367504"/>
                          <a:pt x="540353" y="1372743"/>
                          <a:pt x="541877" y="1377601"/>
                        </a:cubicBezTo>
                        <a:cubicBezTo>
                          <a:pt x="544735" y="1387411"/>
                          <a:pt x="547306" y="1395984"/>
                          <a:pt x="549402" y="1403032"/>
                        </a:cubicBezTo>
                        <a:cubicBezTo>
                          <a:pt x="553402" y="1417224"/>
                          <a:pt x="555688" y="1425321"/>
                          <a:pt x="555688" y="1425321"/>
                        </a:cubicBezTo>
                        <a:cubicBezTo>
                          <a:pt x="555688" y="1425321"/>
                          <a:pt x="558927" y="1433131"/>
                          <a:pt x="564547" y="1446657"/>
                        </a:cubicBezTo>
                        <a:cubicBezTo>
                          <a:pt x="567309" y="1453515"/>
                          <a:pt x="570547" y="1461802"/>
                          <a:pt x="574357" y="1471326"/>
                        </a:cubicBezTo>
                        <a:cubicBezTo>
                          <a:pt x="576167" y="1476089"/>
                          <a:pt x="578167" y="1481233"/>
                          <a:pt x="580263" y="1486566"/>
                        </a:cubicBezTo>
                        <a:cubicBezTo>
                          <a:pt x="582930" y="1491615"/>
                          <a:pt x="585787" y="1496949"/>
                          <a:pt x="588740" y="1502473"/>
                        </a:cubicBezTo>
                        <a:cubicBezTo>
                          <a:pt x="594550" y="1513713"/>
                          <a:pt x="600741" y="1525809"/>
                          <a:pt x="607314" y="1538668"/>
                        </a:cubicBezTo>
                        <a:cubicBezTo>
                          <a:pt x="613886" y="1551527"/>
                          <a:pt x="623411" y="1563529"/>
                          <a:pt x="631507" y="1576959"/>
                        </a:cubicBezTo>
                        <a:cubicBezTo>
                          <a:pt x="635698" y="1583531"/>
                          <a:pt x="639985" y="1590294"/>
                          <a:pt x="644271" y="1597152"/>
                        </a:cubicBezTo>
                        <a:cubicBezTo>
                          <a:pt x="648652" y="1603915"/>
                          <a:pt x="654463" y="1609820"/>
                          <a:pt x="659415" y="1616392"/>
                        </a:cubicBezTo>
                        <a:cubicBezTo>
                          <a:pt x="669893" y="1628965"/>
                          <a:pt x="679513" y="1642776"/>
                          <a:pt x="690657" y="1655254"/>
                        </a:cubicBezTo>
                        <a:cubicBezTo>
                          <a:pt x="702469" y="1667161"/>
                          <a:pt x="714089" y="1679067"/>
                          <a:pt x="725424" y="1691068"/>
                        </a:cubicBezTo>
                        <a:lnTo>
                          <a:pt x="733901" y="1700022"/>
                        </a:lnTo>
                        <a:lnTo>
                          <a:pt x="743331" y="1707737"/>
                        </a:lnTo>
                        <a:cubicBezTo>
                          <a:pt x="749522" y="1712976"/>
                          <a:pt x="755618" y="1718024"/>
                          <a:pt x="761619" y="1723072"/>
                        </a:cubicBezTo>
                        <a:cubicBezTo>
                          <a:pt x="784384" y="1744694"/>
                          <a:pt x="810196" y="1759362"/>
                          <a:pt x="830485" y="1774126"/>
                        </a:cubicBezTo>
                        <a:cubicBezTo>
                          <a:pt x="840390" y="1781937"/>
                          <a:pt x="850963" y="1786890"/>
                          <a:pt x="860012" y="1791747"/>
                        </a:cubicBezTo>
                        <a:cubicBezTo>
                          <a:pt x="869061" y="1796700"/>
                          <a:pt x="876871" y="1800987"/>
                          <a:pt x="883348" y="1804511"/>
                        </a:cubicBezTo>
                        <a:cubicBezTo>
                          <a:pt x="896207" y="1811750"/>
                          <a:pt x="903541" y="1815846"/>
                          <a:pt x="903541" y="1815846"/>
                        </a:cubicBezTo>
                        <a:cubicBezTo>
                          <a:pt x="903541" y="1815846"/>
                          <a:pt x="911257" y="1818989"/>
                          <a:pt x="924973" y="1824513"/>
                        </a:cubicBezTo>
                        <a:cubicBezTo>
                          <a:pt x="931831" y="1827371"/>
                          <a:pt x="940117" y="1830895"/>
                          <a:pt x="949547" y="1834896"/>
                        </a:cubicBezTo>
                        <a:cubicBezTo>
                          <a:pt x="958977" y="1838896"/>
                          <a:pt x="969454" y="1844040"/>
                          <a:pt x="981741" y="1846992"/>
                        </a:cubicBezTo>
                        <a:cubicBezTo>
                          <a:pt x="1006030" y="1853755"/>
                          <a:pt x="1033462" y="1864709"/>
                          <a:pt x="1064704" y="1869091"/>
                        </a:cubicBezTo>
                        <a:cubicBezTo>
                          <a:pt x="1072420" y="1870710"/>
                          <a:pt x="1080230" y="1872329"/>
                          <a:pt x="1088136" y="1873948"/>
                        </a:cubicBezTo>
                        <a:lnTo>
                          <a:pt x="1100042" y="1876520"/>
                        </a:lnTo>
                        <a:lnTo>
                          <a:pt x="1112329" y="1877568"/>
                        </a:lnTo>
                        <a:cubicBezTo>
                          <a:pt x="1128808" y="1878996"/>
                          <a:pt x="1145476" y="1880711"/>
                          <a:pt x="1162145" y="1882616"/>
                        </a:cubicBezTo>
                        <a:cubicBezTo>
                          <a:pt x="1178909" y="1883569"/>
                          <a:pt x="1195768" y="1882521"/>
                          <a:pt x="1212247" y="1882902"/>
                        </a:cubicBezTo>
                        <a:cubicBezTo>
                          <a:pt x="1220533" y="1882807"/>
                          <a:pt x="1228725" y="1883569"/>
                          <a:pt x="1236821" y="1882807"/>
                        </a:cubicBezTo>
                        <a:cubicBezTo>
                          <a:pt x="1244917" y="1881949"/>
                          <a:pt x="1252918" y="1881092"/>
                          <a:pt x="1260729" y="1880235"/>
                        </a:cubicBezTo>
                        <a:cubicBezTo>
                          <a:pt x="1276445" y="1878234"/>
                          <a:pt x="1291780" y="1878234"/>
                          <a:pt x="1305973" y="1875377"/>
                        </a:cubicBezTo>
                        <a:cubicBezTo>
                          <a:pt x="1320165" y="1872615"/>
                          <a:pt x="1333595" y="1869948"/>
                          <a:pt x="1345978" y="1867471"/>
                        </a:cubicBezTo>
                        <a:cubicBezTo>
                          <a:pt x="1352264" y="1866328"/>
                          <a:pt x="1358170" y="1865280"/>
                          <a:pt x="1363885" y="1864233"/>
                        </a:cubicBezTo>
                        <a:cubicBezTo>
                          <a:pt x="1369409" y="1862518"/>
                          <a:pt x="1374553" y="1860899"/>
                          <a:pt x="1379506" y="1859375"/>
                        </a:cubicBezTo>
                        <a:cubicBezTo>
                          <a:pt x="1389316" y="1856422"/>
                          <a:pt x="1397984" y="1853850"/>
                          <a:pt x="1405033" y="1851755"/>
                        </a:cubicBezTo>
                        <a:cubicBezTo>
                          <a:pt x="1419225" y="1847754"/>
                          <a:pt x="1427321" y="1845469"/>
                          <a:pt x="1427321" y="1845469"/>
                        </a:cubicBezTo>
                        <a:cubicBezTo>
                          <a:pt x="1427321" y="1845469"/>
                          <a:pt x="1435132" y="1842325"/>
                          <a:pt x="1448752" y="1836610"/>
                        </a:cubicBezTo>
                        <a:cubicBezTo>
                          <a:pt x="1455610" y="1833848"/>
                          <a:pt x="1463992" y="1830514"/>
                          <a:pt x="1473517" y="1826704"/>
                        </a:cubicBezTo>
                        <a:cubicBezTo>
                          <a:pt x="1478280" y="1824895"/>
                          <a:pt x="1483328" y="1822894"/>
                          <a:pt x="1488757" y="1820799"/>
                        </a:cubicBezTo>
                        <a:cubicBezTo>
                          <a:pt x="1493806" y="1818037"/>
                          <a:pt x="1499140" y="1815179"/>
                          <a:pt x="1504759" y="1812226"/>
                        </a:cubicBezTo>
                        <a:cubicBezTo>
                          <a:pt x="1515999" y="1806416"/>
                          <a:pt x="1528191" y="1800225"/>
                          <a:pt x="1541049" y="1793557"/>
                        </a:cubicBezTo>
                        <a:cubicBezTo>
                          <a:pt x="1554004" y="1787080"/>
                          <a:pt x="1566005" y="1777555"/>
                          <a:pt x="1579531" y="1769364"/>
                        </a:cubicBezTo>
                        <a:cubicBezTo>
                          <a:pt x="1586293" y="1765078"/>
                          <a:pt x="1593056" y="1760791"/>
                          <a:pt x="1599914" y="1756505"/>
                        </a:cubicBezTo>
                        <a:cubicBezTo>
                          <a:pt x="1606677" y="1752124"/>
                          <a:pt x="1612678" y="1746313"/>
                          <a:pt x="1619250" y="1741360"/>
                        </a:cubicBezTo>
                        <a:cubicBezTo>
                          <a:pt x="1632013" y="1730787"/>
                          <a:pt x="1645824" y="1721167"/>
                          <a:pt x="1658398" y="1710023"/>
                        </a:cubicBezTo>
                        <a:cubicBezTo>
                          <a:pt x="1670304" y="1698117"/>
                          <a:pt x="1682400" y="1686496"/>
                          <a:pt x="1694402" y="1675162"/>
                        </a:cubicBezTo>
                        <a:lnTo>
                          <a:pt x="1703451" y="1666684"/>
                        </a:lnTo>
                        <a:lnTo>
                          <a:pt x="1711166" y="1657254"/>
                        </a:lnTo>
                        <a:cubicBezTo>
                          <a:pt x="1716405" y="1651158"/>
                          <a:pt x="1721548" y="1644967"/>
                          <a:pt x="1726597" y="1638966"/>
                        </a:cubicBezTo>
                        <a:cubicBezTo>
                          <a:pt x="1748504" y="1616107"/>
                          <a:pt x="1763173" y="1590389"/>
                          <a:pt x="1778127" y="1570101"/>
                        </a:cubicBezTo>
                        <a:cubicBezTo>
                          <a:pt x="1786033" y="1560099"/>
                          <a:pt x="1791081" y="1549622"/>
                          <a:pt x="1795939" y="1540573"/>
                        </a:cubicBezTo>
                        <a:cubicBezTo>
                          <a:pt x="1800891" y="1531524"/>
                          <a:pt x="1805178" y="1523714"/>
                          <a:pt x="1808797" y="1517237"/>
                        </a:cubicBezTo>
                        <a:cubicBezTo>
                          <a:pt x="1816036" y="1504378"/>
                          <a:pt x="1820227" y="1497044"/>
                          <a:pt x="1820227" y="1497044"/>
                        </a:cubicBezTo>
                        <a:cubicBezTo>
                          <a:pt x="1820227" y="1497044"/>
                          <a:pt x="1823466" y="1489233"/>
                          <a:pt x="1829086" y="1475613"/>
                        </a:cubicBezTo>
                        <a:cubicBezTo>
                          <a:pt x="1831943" y="1468850"/>
                          <a:pt x="1835563" y="1460563"/>
                          <a:pt x="1839563" y="1451134"/>
                        </a:cubicBezTo>
                        <a:cubicBezTo>
                          <a:pt x="1843659" y="1441704"/>
                          <a:pt x="1848898" y="1431226"/>
                          <a:pt x="1851850" y="1418939"/>
                        </a:cubicBezTo>
                        <a:cubicBezTo>
                          <a:pt x="1858613" y="1394650"/>
                          <a:pt x="1869853" y="1367218"/>
                          <a:pt x="1874329" y="1336071"/>
                        </a:cubicBezTo>
                        <a:cubicBezTo>
                          <a:pt x="1875949" y="1328356"/>
                          <a:pt x="1877663" y="1320546"/>
                          <a:pt x="1879282" y="1312640"/>
                        </a:cubicBezTo>
                        <a:lnTo>
                          <a:pt x="1881854" y="1300734"/>
                        </a:lnTo>
                        <a:lnTo>
                          <a:pt x="1882997" y="1288446"/>
                        </a:lnTo>
                        <a:cubicBezTo>
                          <a:pt x="1884521" y="1272063"/>
                          <a:pt x="1886236" y="1255395"/>
                          <a:pt x="1888236" y="1238821"/>
                        </a:cubicBezTo>
                        <a:cubicBezTo>
                          <a:pt x="1889188" y="1222153"/>
                          <a:pt x="1888236" y="1205388"/>
                          <a:pt x="1888807" y="1188720"/>
                        </a:cubicBezTo>
                        <a:cubicBezTo>
                          <a:pt x="1888712" y="1180528"/>
                          <a:pt x="1889569" y="1172337"/>
                          <a:pt x="1888807" y="1164240"/>
                        </a:cubicBezTo>
                        <a:cubicBezTo>
                          <a:pt x="1887950" y="1156144"/>
                          <a:pt x="1887093" y="1148238"/>
                          <a:pt x="1886331" y="1140428"/>
                        </a:cubicBezTo>
                        <a:cubicBezTo>
                          <a:pt x="1884426" y="1124902"/>
                          <a:pt x="1884521" y="1109472"/>
                          <a:pt x="1881664" y="1095375"/>
                        </a:cubicBezTo>
                        <a:cubicBezTo>
                          <a:pt x="1878901" y="1081182"/>
                          <a:pt x="1876330" y="1067847"/>
                          <a:pt x="1873948" y="1055465"/>
                        </a:cubicBezTo>
                        <a:cubicBezTo>
                          <a:pt x="1872900" y="1049274"/>
                          <a:pt x="1871758" y="1043273"/>
                          <a:pt x="1870805" y="1037653"/>
                        </a:cubicBezTo>
                        <a:cubicBezTo>
                          <a:pt x="1869186" y="1032129"/>
                          <a:pt x="1867566" y="1026985"/>
                          <a:pt x="1866042" y="1022032"/>
                        </a:cubicBezTo>
                        <a:cubicBezTo>
                          <a:pt x="1863185" y="1012221"/>
                          <a:pt x="1860613" y="1003649"/>
                          <a:pt x="1858518" y="996601"/>
                        </a:cubicBezTo>
                        <a:cubicBezTo>
                          <a:pt x="1854613" y="982408"/>
                          <a:pt x="1852326" y="974312"/>
                          <a:pt x="1852326" y="974312"/>
                        </a:cubicBezTo>
                        <a:cubicBezTo>
                          <a:pt x="1852326" y="974312"/>
                          <a:pt x="1849088" y="966597"/>
                          <a:pt x="1843468" y="952976"/>
                        </a:cubicBezTo>
                        <a:cubicBezTo>
                          <a:pt x="1840801" y="946213"/>
                          <a:pt x="1837467" y="937927"/>
                          <a:pt x="1833658" y="928402"/>
                        </a:cubicBezTo>
                        <a:cubicBezTo>
                          <a:pt x="1831753" y="923639"/>
                          <a:pt x="1829848" y="918495"/>
                          <a:pt x="1827752" y="913161"/>
                        </a:cubicBezTo>
                        <a:cubicBezTo>
                          <a:pt x="1825085" y="908113"/>
                          <a:pt x="1822228" y="902779"/>
                          <a:pt x="1819275" y="897255"/>
                        </a:cubicBezTo>
                        <a:cubicBezTo>
                          <a:pt x="1813560" y="886015"/>
                          <a:pt x="1807273" y="873919"/>
                          <a:pt x="1800701" y="861060"/>
                        </a:cubicBezTo>
                        <a:cubicBezTo>
                          <a:pt x="1794129" y="848201"/>
                          <a:pt x="1784699" y="836199"/>
                          <a:pt x="1776508" y="822769"/>
                        </a:cubicBezTo>
                        <a:cubicBezTo>
                          <a:pt x="1772316" y="816102"/>
                          <a:pt x="1768030" y="809434"/>
                          <a:pt x="1763744" y="802576"/>
                        </a:cubicBezTo>
                        <a:cubicBezTo>
                          <a:pt x="1759363" y="795813"/>
                          <a:pt x="1753552" y="789908"/>
                          <a:pt x="1748599" y="783336"/>
                        </a:cubicBezTo>
                        <a:cubicBezTo>
                          <a:pt x="1738026" y="770763"/>
                          <a:pt x="1728501" y="756952"/>
                          <a:pt x="1717357" y="744474"/>
                        </a:cubicBezTo>
                        <a:cubicBezTo>
                          <a:pt x="1705546" y="732663"/>
                          <a:pt x="1693926" y="720756"/>
                          <a:pt x="1682591" y="708755"/>
                        </a:cubicBezTo>
                        <a:lnTo>
                          <a:pt x="1674114" y="699802"/>
                        </a:lnTo>
                        <a:lnTo>
                          <a:pt x="1664684" y="692086"/>
                        </a:lnTo>
                        <a:cubicBezTo>
                          <a:pt x="1658493" y="686847"/>
                          <a:pt x="1652397" y="681704"/>
                          <a:pt x="1646396" y="676751"/>
                        </a:cubicBezTo>
                        <a:cubicBezTo>
                          <a:pt x="1623536" y="655129"/>
                          <a:pt x="1597819" y="640461"/>
                          <a:pt x="1577530" y="625697"/>
                        </a:cubicBezTo>
                        <a:cubicBezTo>
                          <a:pt x="1567529" y="617886"/>
                          <a:pt x="1557052" y="612934"/>
                          <a:pt x="1548003" y="608076"/>
                        </a:cubicBezTo>
                        <a:cubicBezTo>
                          <a:pt x="1538954" y="603123"/>
                          <a:pt x="1531144" y="598836"/>
                          <a:pt x="1524666" y="595312"/>
                        </a:cubicBezTo>
                        <a:cubicBezTo>
                          <a:pt x="1511808" y="588073"/>
                          <a:pt x="1504474" y="583978"/>
                          <a:pt x="1504474" y="583978"/>
                        </a:cubicBezTo>
                        <a:cubicBezTo>
                          <a:pt x="1504474" y="583978"/>
                          <a:pt x="1496663" y="580834"/>
                          <a:pt x="1482947" y="575310"/>
                        </a:cubicBezTo>
                        <a:cubicBezTo>
                          <a:pt x="1476089" y="572357"/>
                          <a:pt x="1467802" y="568928"/>
                          <a:pt x="1458373" y="564928"/>
                        </a:cubicBezTo>
                        <a:cubicBezTo>
                          <a:pt x="1448943" y="560927"/>
                          <a:pt x="1438465" y="555784"/>
                          <a:pt x="1426178" y="552831"/>
                        </a:cubicBezTo>
                        <a:cubicBezTo>
                          <a:pt x="1401985" y="546163"/>
                          <a:pt x="1374457" y="535114"/>
                          <a:pt x="1343215" y="530733"/>
                        </a:cubicBezTo>
                        <a:cubicBezTo>
                          <a:pt x="1335500" y="529113"/>
                          <a:pt x="1327690" y="527494"/>
                          <a:pt x="1319784" y="525875"/>
                        </a:cubicBezTo>
                        <a:lnTo>
                          <a:pt x="1307878" y="523303"/>
                        </a:lnTo>
                        <a:lnTo>
                          <a:pt x="1295590" y="522255"/>
                        </a:lnTo>
                        <a:cubicBezTo>
                          <a:pt x="1279112" y="520827"/>
                          <a:pt x="1262443" y="519112"/>
                          <a:pt x="1245774" y="517207"/>
                        </a:cubicBezTo>
                        <a:cubicBezTo>
                          <a:pt x="1229011" y="516255"/>
                          <a:pt x="1212151" y="517303"/>
                          <a:pt x="1195673" y="516921"/>
                        </a:cubicBezTo>
                        <a:close/>
                        <a:moveTo>
                          <a:pt x="1188053" y="0"/>
                        </a:moveTo>
                        <a:cubicBezTo>
                          <a:pt x="1188053" y="0"/>
                          <a:pt x="1199197" y="0"/>
                          <a:pt x="1215676" y="0"/>
                        </a:cubicBezTo>
                        <a:cubicBezTo>
                          <a:pt x="1232344" y="381"/>
                          <a:pt x="1254442" y="-477"/>
                          <a:pt x="1276540" y="1143"/>
                        </a:cubicBezTo>
                        <a:cubicBezTo>
                          <a:pt x="1320641" y="5429"/>
                          <a:pt x="1364742" y="9715"/>
                          <a:pt x="1364742" y="9715"/>
                        </a:cubicBezTo>
                        <a:cubicBezTo>
                          <a:pt x="1389031" y="11430"/>
                          <a:pt x="1408843" y="27432"/>
                          <a:pt x="1416082" y="45339"/>
                        </a:cubicBezTo>
                        <a:cubicBezTo>
                          <a:pt x="1416082" y="45339"/>
                          <a:pt x="1434941" y="92583"/>
                          <a:pt x="1449419" y="139255"/>
                        </a:cubicBezTo>
                        <a:cubicBezTo>
                          <a:pt x="1464564" y="185070"/>
                          <a:pt x="1474470" y="233743"/>
                          <a:pt x="1474470" y="233743"/>
                        </a:cubicBezTo>
                        <a:cubicBezTo>
                          <a:pt x="1478470" y="252222"/>
                          <a:pt x="1492567" y="267557"/>
                          <a:pt x="1511332" y="273272"/>
                        </a:cubicBezTo>
                        <a:cubicBezTo>
                          <a:pt x="1511332" y="273272"/>
                          <a:pt x="1542859" y="281844"/>
                          <a:pt x="1572482" y="295656"/>
                        </a:cubicBezTo>
                        <a:cubicBezTo>
                          <a:pt x="1602486" y="308324"/>
                          <a:pt x="1632490" y="320992"/>
                          <a:pt x="1632490" y="320992"/>
                        </a:cubicBezTo>
                        <a:cubicBezTo>
                          <a:pt x="1632490" y="320992"/>
                          <a:pt x="1661065" y="336613"/>
                          <a:pt x="1689640" y="352139"/>
                        </a:cubicBezTo>
                        <a:cubicBezTo>
                          <a:pt x="1718881" y="366617"/>
                          <a:pt x="1745170" y="385953"/>
                          <a:pt x="1745170" y="385953"/>
                        </a:cubicBezTo>
                        <a:cubicBezTo>
                          <a:pt x="1761363" y="397002"/>
                          <a:pt x="1782127" y="398526"/>
                          <a:pt x="1799272" y="390239"/>
                        </a:cubicBezTo>
                        <a:cubicBezTo>
                          <a:pt x="1799272" y="390239"/>
                          <a:pt x="1843754" y="367760"/>
                          <a:pt x="1889379" y="351186"/>
                        </a:cubicBezTo>
                        <a:cubicBezTo>
                          <a:pt x="1935289" y="333565"/>
                          <a:pt x="1984248" y="318992"/>
                          <a:pt x="1984248" y="318992"/>
                        </a:cubicBezTo>
                        <a:cubicBezTo>
                          <a:pt x="2002822" y="313563"/>
                          <a:pt x="2027682" y="319087"/>
                          <a:pt x="2044160" y="336994"/>
                        </a:cubicBezTo>
                        <a:cubicBezTo>
                          <a:pt x="2044160" y="336994"/>
                          <a:pt x="2074926" y="368712"/>
                          <a:pt x="2105596" y="400431"/>
                        </a:cubicBezTo>
                        <a:cubicBezTo>
                          <a:pt x="2120551" y="416719"/>
                          <a:pt x="2133695" y="434530"/>
                          <a:pt x="2144173" y="447294"/>
                        </a:cubicBezTo>
                        <a:cubicBezTo>
                          <a:pt x="2154460" y="460248"/>
                          <a:pt x="2161318" y="468915"/>
                          <a:pt x="2161318" y="468915"/>
                        </a:cubicBezTo>
                        <a:cubicBezTo>
                          <a:pt x="2168747" y="478440"/>
                          <a:pt x="2173795" y="489109"/>
                          <a:pt x="2175986" y="499586"/>
                        </a:cubicBezTo>
                        <a:cubicBezTo>
                          <a:pt x="2177986" y="510254"/>
                          <a:pt x="2176558" y="521017"/>
                          <a:pt x="2172652" y="529971"/>
                        </a:cubicBezTo>
                        <a:cubicBezTo>
                          <a:pt x="2172652" y="529971"/>
                          <a:pt x="2152078" y="576929"/>
                          <a:pt x="2128933" y="620363"/>
                        </a:cubicBezTo>
                        <a:cubicBezTo>
                          <a:pt x="2117503" y="642080"/>
                          <a:pt x="2105501" y="663226"/>
                          <a:pt x="2096357" y="678751"/>
                        </a:cubicBezTo>
                        <a:cubicBezTo>
                          <a:pt x="2086927" y="694372"/>
                          <a:pt x="2079974" y="704754"/>
                          <a:pt x="2079974" y="704754"/>
                        </a:cubicBezTo>
                        <a:cubicBezTo>
                          <a:pt x="2069687" y="720756"/>
                          <a:pt x="2068639" y="741616"/>
                          <a:pt x="2077593" y="758952"/>
                        </a:cubicBezTo>
                        <a:cubicBezTo>
                          <a:pt x="2077593" y="758952"/>
                          <a:pt x="2081308" y="766191"/>
                          <a:pt x="2086927" y="777049"/>
                        </a:cubicBezTo>
                        <a:cubicBezTo>
                          <a:pt x="2093023" y="787622"/>
                          <a:pt x="2099024" y="802767"/>
                          <a:pt x="2105025" y="817911"/>
                        </a:cubicBezTo>
                        <a:cubicBezTo>
                          <a:pt x="2117122" y="848106"/>
                          <a:pt x="2129218" y="878300"/>
                          <a:pt x="2129218" y="878300"/>
                        </a:cubicBezTo>
                        <a:cubicBezTo>
                          <a:pt x="2129218" y="878300"/>
                          <a:pt x="2138458" y="909447"/>
                          <a:pt x="2147601" y="940689"/>
                        </a:cubicBezTo>
                        <a:cubicBezTo>
                          <a:pt x="2152269" y="956214"/>
                          <a:pt x="2156841" y="971836"/>
                          <a:pt x="2158651" y="983932"/>
                        </a:cubicBezTo>
                        <a:cubicBezTo>
                          <a:pt x="2160937" y="995838"/>
                          <a:pt x="2162461" y="1003839"/>
                          <a:pt x="2162461" y="1003839"/>
                        </a:cubicBezTo>
                        <a:cubicBezTo>
                          <a:pt x="2166175" y="1022985"/>
                          <a:pt x="2179891" y="1038701"/>
                          <a:pt x="2197893" y="1044892"/>
                        </a:cubicBezTo>
                        <a:cubicBezTo>
                          <a:pt x="2197893" y="1044892"/>
                          <a:pt x="2209800" y="1048702"/>
                          <a:pt x="2226850" y="1055179"/>
                        </a:cubicBezTo>
                        <a:cubicBezTo>
                          <a:pt x="2243614" y="1061656"/>
                          <a:pt x="2266093" y="1070800"/>
                          <a:pt x="2288572" y="1080802"/>
                        </a:cubicBezTo>
                        <a:cubicBezTo>
                          <a:pt x="2333530" y="1100613"/>
                          <a:pt x="2378678" y="1124712"/>
                          <a:pt x="2378678" y="1124712"/>
                        </a:cubicBezTo>
                        <a:cubicBezTo>
                          <a:pt x="2387251" y="1129379"/>
                          <a:pt x="2395156" y="1136999"/>
                          <a:pt x="2400109" y="1146524"/>
                        </a:cubicBezTo>
                        <a:cubicBezTo>
                          <a:pt x="2404872" y="1156144"/>
                          <a:pt x="2407539" y="1167670"/>
                          <a:pt x="2407730" y="1180052"/>
                        </a:cubicBezTo>
                        <a:cubicBezTo>
                          <a:pt x="2407730" y="1180052"/>
                          <a:pt x="2407730" y="1191006"/>
                          <a:pt x="2407634" y="1207674"/>
                        </a:cubicBezTo>
                        <a:cubicBezTo>
                          <a:pt x="2407253" y="1224248"/>
                          <a:pt x="2407920" y="1246346"/>
                          <a:pt x="2406301" y="1268349"/>
                        </a:cubicBezTo>
                        <a:cubicBezTo>
                          <a:pt x="2401824" y="1312259"/>
                          <a:pt x="2397347" y="1356264"/>
                          <a:pt x="2397347" y="1356264"/>
                        </a:cubicBezTo>
                        <a:cubicBezTo>
                          <a:pt x="2395442" y="1380553"/>
                          <a:pt x="2379345" y="1400365"/>
                          <a:pt x="2361438" y="1407604"/>
                        </a:cubicBezTo>
                        <a:cubicBezTo>
                          <a:pt x="2361438" y="1407604"/>
                          <a:pt x="2313908" y="1426464"/>
                          <a:pt x="2267045" y="1441132"/>
                        </a:cubicBezTo>
                        <a:cubicBezTo>
                          <a:pt x="2221039" y="1456372"/>
                          <a:pt x="2172176" y="1466469"/>
                          <a:pt x="2172176" y="1466469"/>
                        </a:cubicBezTo>
                        <a:cubicBezTo>
                          <a:pt x="2153602" y="1470565"/>
                          <a:pt x="2138267" y="1484662"/>
                          <a:pt x="2132362" y="1503330"/>
                        </a:cubicBezTo>
                        <a:cubicBezTo>
                          <a:pt x="2132362" y="1503330"/>
                          <a:pt x="2123694" y="1534858"/>
                          <a:pt x="2109692" y="1564386"/>
                        </a:cubicBezTo>
                        <a:cubicBezTo>
                          <a:pt x="2096929" y="1594294"/>
                          <a:pt x="2084070" y="1624298"/>
                          <a:pt x="2084070" y="1624298"/>
                        </a:cubicBezTo>
                        <a:cubicBezTo>
                          <a:pt x="2084070" y="1624298"/>
                          <a:pt x="2068354" y="1652873"/>
                          <a:pt x="2052637" y="1681448"/>
                        </a:cubicBezTo>
                        <a:cubicBezTo>
                          <a:pt x="2037969" y="1710690"/>
                          <a:pt x="2018538" y="1736979"/>
                          <a:pt x="2018538" y="1736979"/>
                        </a:cubicBezTo>
                        <a:cubicBezTo>
                          <a:pt x="2007393" y="1753076"/>
                          <a:pt x="2005774" y="1773841"/>
                          <a:pt x="2014061" y="1790890"/>
                        </a:cubicBezTo>
                        <a:cubicBezTo>
                          <a:pt x="2014061" y="1790890"/>
                          <a:pt x="2036349" y="1835182"/>
                          <a:pt x="2052828" y="1880616"/>
                        </a:cubicBezTo>
                        <a:cubicBezTo>
                          <a:pt x="2070258" y="1926336"/>
                          <a:pt x="2084737" y="1975104"/>
                          <a:pt x="2084737" y="1975104"/>
                        </a:cubicBezTo>
                        <a:cubicBezTo>
                          <a:pt x="2090166" y="1993582"/>
                          <a:pt x="2084451" y="2018442"/>
                          <a:pt x="2066449" y="2034921"/>
                        </a:cubicBezTo>
                        <a:cubicBezTo>
                          <a:pt x="2066449" y="2034921"/>
                          <a:pt x="2034540" y="2065591"/>
                          <a:pt x="2002536" y="2096357"/>
                        </a:cubicBezTo>
                        <a:cubicBezTo>
                          <a:pt x="1986153" y="2111216"/>
                          <a:pt x="1968246" y="2124361"/>
                          <a:pt x="1955387" y="2134933"/>
                        </a:cubicBezTo>
                        <a:cubicBezTo>
                          <a:pt x="1942338" y="2145220"/>
                          <a:pt x="1933670" y="2152078"/>
                          <a:pt x="1933670" y="2152078"/>
                        </a:cubicBezTo>
                        <a:cubicBezTo>
                          <a:pt x="1924145" y="2159603"/>
                          <a:pt x="1913382" y="2164651"/>
                          <a:pt x="1902904" y="2166842"/>
                        </a:cubicBezTo>
                        <a:cubicBezTo>
                          <a:pt x="1892236" y="2168842"/>
                          <a:pt x="1881378" y="2167414"/>
                          <a:pt x="1872424" y="2163604"/>
                        </a:cubicBezTo>
                        <a:cubicBezTo>
                          <a:pt x="1872424" y="2163604"/>
                          <a:pt x="1825466" y="2143315"/>
                          <a:pt x="1781937" y="2120455"/>
                        </a:cubicBezTo>
                        <a:cubicBezTo>
                          <a:pt x="1760124" y="2109121"/>
                          <a:pt x="1738979" y="2097214"/>
                          <a:pt x="1723453" y="2088166"/>
                        </a:cubicBezTo>
                        <a:cubicBezTo>
                          <a:pt x="1707832" y="2078831"/>
                          <a:pt x="1697450" y="2071973"/>
                          <a:pt x="1697450" y="2071973"/>
                        </a:cubicBezTo>
                        <a:cubicBezTo>
                          <a:pt x="1681448" y="2061686"/>
                          <a:pt x="1660493" y="2060733"/>
                          <a:pt x="1643062" y="2069782"/>
                        </a:cubicBezTo>
                        <a:cubicBezTo>
                          <a:pt x="1643062" y="2069782"/>
                          <a:pt x="1635823" y="2073497"/>
                          <a:pt x="1624965" y="2079117"/>
                        </a:cubicBezTo>
                        <a:cubicBezTo>
                          <a:pt x="1614297" y="2085308"/>
                          <a:pt x="1599152" y="2091309"/>
                          <a:pt x="1583912" y="2097310"/>
                        </a:cubicBezTo>
                        <a:cubicBezTo>
                          <a:pt x="1553527" y="2109501"/>
                          <a:pt x="1523238" y="2121694"/>
                          <a:pt x="1523238" y="2121694"/>
                        </a:cubicBezTo>
                        <a:cubicBezTo>
                          <a:pt x="1523238" y="2121694"/>
                          <a:pt x="1491901" y="2131028"/>
                          <a:pt x="1460563" y="2140267"/>
                        </a:cubicBezTo>
                        <a:cubicBezTo>
                          <a:pt x="1444942" y="2145030"/>
                          <a:pt x="1429321" y="2149697"/>
                          <a:pt x="1417129" y="2151507"/>
                        </a:cubicBezTo>
                        <a:cubicBezTo>
                          <a:pt x="1405033" y="2153793"/>
                          <a:pt x="1397032" y="2155412"/>
                          <a:pt x="1397032" y="2155412"/>
                        </a:cubicBezTo>
                        <a:cubicBezTo>
                          <a:pt x="1377791" y="2159222"/>
                          <a:pt x="1361980" y="2172938"/>
                          <a:pt x="1355693" y="2190940"/>
                        </a:cubicBezTo>
                        <a:cubicBezTo>
                          <a:pt x="1355693" y="2190940"/>
                          <a:pt x="1351788" y="2202751"/>
                          <a:pt x="1345216" y="2219801"/>
                        </a:cubicBezTo>
                        <a:cubicBezTo>
                          <a:pt x="1338739" y="2236565"/>
                          <a:pt x="1329404" y="2258949"/>
                          <a:pt x="1319308" y="2281428"/>
                        </a:cubicBezTo>
                        <a:cubicBezTo>
                          <a:pt x="1299305" y="2326386"/>
                          <a:pt x="1274921" y="2371534"/>
                          <a:pt x="1274921" y="2371534"/>
                        </a:cubicBezTo>
                        <a:cubicBezTo>
                          <a:pt x="1270254" y="2380107"/>
                          <a:pt x="1262634" y="2387917"/>
                          <a:pt x="1253014" y="2392966"/>
                        </a:cubicBezTo>
                        <a:cubicBezTo>
                          <a:pt x="1243393" y="2397728"/>
                          <a:pt x="1231773" y="2400395"/>
                          <a:pt x="1219676" y="2400490"/>
                        </a:cubicBezTo>
                        <a:cubicBezTo>
                          <a:pt x="1219676" y="2400490"/>
                          <a:pt x="1208532" y="2400490"/>
                          <a:pt x="1191958" y="2400490"/>
                        </a:cubicBezTo>
                        <a:cubicBezTo>
                          <a:pt x="1175290" y="2400205"/>
                          <a:pt x="1153191" y="2401062"/>
                          <a:pt x="1131094" y="2399443"/>
                        </a:cubicBezTo>
                        <a:cubicBezTo>
                          <a:pt x="1086993" y="2395156"/>
                          <a:pt x="1042892" y="2390870"/>
                          <a:pt x="1042892" y="2390870"/>
                        </a:cubicBezTo>
                        <a:cubicBezTo>
                          <a:pt x="1018603" y="2389155"/>
                          <a:pt x="998696" y="2373154"/>
                          <a:pt x="991552" y="2355247"/>
                        </a:cubicBezTo>
                        <a:cubicBezTo>
                          <a:pt x="991552" y="2355247"/>
                          <a:pt x="972693" y="2308003"/>
                          <a:pt x="958215" y="2261330"/>
                        </a:cubicBezTo>
                        <a:cubicBezTo>
                          <a:pt x="943165" y="2215515"/>
                          <a:pt x="933259" y="2166842"/>
                          <a:pt x="933259" y="2166842"/>
                        </a:cubicBezTo>
                        <a:cubicBezTo>
                          <a:pt x="929164" y="2148268"/>
                          <a:pt x="915162" y="2133028"/>
                          <a:pt x="896398" y="2127218"/>
                        </a:cubicBezTo>
                        <a:cubicBezTo>
                          <a:pt x="896398" y="2127218"/>
                          <a:pt x="864870" y="2118646"/>
                          <a:pt x="835247" y="2104834"/>
                        </a:cubicBezTo>
                        <a:cubicBezTo>
                          <a:pt x="805243" y="2092166"/>
                          <a:pt x="775240" y="2079498"/>
                          <a:pt x="775240" y="2079498"/>
                        </a:cubicBezTo>
                        <a:cubicBezTo>
                          <a:pt x="775240" y="2079498"/>
                          <a:pt x="746665" y="2063972"/>
                          <a:pt x="718090" y="2048351"/>
                        </a:cubicBezTo>
                        <a:cubicBezTo>
                          <a:pt x="688848" y="2033778"/>
                          <a:pt x="662559" y="2014537"/>
                          <a:pt x="662559" y="2014537"/>
                        </a:cubicBezTo>
                        <a:cubicBezTo>
                          <a:pt x="646366" y="2003488"/>
                          <a:pt x="625602" y="2001964"/>
                          <a:pt x="608457" y="2010251"/>
                        </a:cubicBezTo>
                        <a:cubicBezTo>
                          <a:pt x="608457" y="2010251"/>
                          <a:pt x="563880" y="2032730"/>
                          <a:pt x="518255" y="2049304"/>
                        </a:cubicBezTo>
                        <a:cubicBezTo>
                          <a:pt x="472440" y="2066925"/>
                          <a:pt x="423386" y="2081498"/>
                          <a:pt x="423386" y="2081498"/>
                        </a:cubicBezTo>
                        <a:cubicBezTo>
                          <a:pt x="404812" y="2086927"/>
                          <a:pt x="379857" y="2081403"/>
                          <a:pt x="363474" y="2063496"/>
                        </a:cubicBezTo>
                        <a:cubicBezTo>
                          <a:pt x="363474" y="2063496"/>
                          <a:pt x="332708" y="2031682"/>
                          <a:pt x="302038" y="1999964"/>
                        </a:cubicBezTo>
                        <a:cubicBezTo>
                          <a:pt x="287083" y="1983676"/>
                          <a:pt x="273939" y="1965865"/>
                          <a:pt x="263461" y="1953101"/>
                        </a:cubicBezTo>
                        <a:cubicBezTo>
                          <a:pt x="253174" y="1940147"/>
                          <a:pt x="246316" y="1931479"/>
                          <a:pt x="246316" y="1931479"/>
                        </a:cubicBezTo>
                        <a:cubicBezTo>
                          <a:pt x="238887" y="1922049"/>
                          <a:pt x="233839" y="1911382"/>
                          <a:pt x="231648" y="1900904"/>
                        </a:cubicBezTo>
                        <a:cubicBezTo>
                          <a:pt x="229648" y="1890331"/>
                          <a:pt x="231076" y="1879473"/>
                          <a:pt x="234981" y="1870519"/>
                        </a:cubicBezTo>
                        <a:cubicBezTo>
                          <a:pt x="234981" y="1870519"/>
                          <a:pt x="255556" y="1823561"/>
                          <a:pt x="278606" y="1780127"/>
                        </a:cubicBezTo>
                        <a:cubicBezTo>
                          <a:pt x="290036" y="1758315"/>
                          <a:pt x="302038" y="1737265"/>
                          <a:pt x="311181" y="1721739"/>
                        </a:cubicBezTo>
                        <a:cubicBezTo>
                          <a:pt x="320611" y="1706118"/>
                          <a:pt x="327565" y="1695736"/>
                          <a:pt x="327565" y="1695736"/>
                        </a:cubicBezTo>
                        <a:cubicBezTo>
                          <a:pt x="337852" y="1679733"/>
                          <a:pt x="338899" y="1658874"/>
                          <a:pt x="329946" y="1641538"/>
                        </a:cubicBezTo>
                        <a:cubicBezTo>
                          <a:pt x="329946" y="1641538"/>
                          <a:pt x="326231" y="1634299"/>
                          <a:pt x="320611" y="1623441"/>
                        </a:cubicBezTo>
                        <a:cubicBezTo>
                          <a:pt x="314515" y="1612773"/>
                          <a:pt x="308515" y="1597723"/>
                          <a:pt x="302514" y="1582579"/>
                        </a:cubicBezTo>
                        <a:cubicBezTo>
                          <a:pt x="290417" y="1552384"/>
                          <a:pt x="278320" y="1522190"/>
                          <a:pt x="278320" y="1522190"/>
                        </a:cubicBezTo>
                        <a:cubicBezTo>
                          <a:pt x="278320" y="1522190"/>
                          <a:pt x="269081" y="1491043"/>
                          <a:pt x="259937" y="1459801"/>
                        </a:cubicBezTo>
                        <a:cubicBezTo>
                          <a:pt x="255270" y="1444180"/>
                          <a:pt x="250698" y="1428559"/>
                          <a:pt x="248888" y="1416462"/>
                        </a:cubicBezTo>
                        <a:cubicBezTo>
                          <a:pt x="246602" y="1404556"/>
                          <a:pt x="245078" y="1396555"/>
                          <a:pt x="245078" y="1396555"/>
                        </a:cubicBezTo>
                        <a:cubicBezTo>
                          <a:pt x="241363" y="1377315"/>
                          <a:pt x="227647" y="1361694"/>
                          <a:pt x="209645" y="1355503"/>
                        </a:cubicBezTo>
                        <a:cubicBezTo>
                          <a:pt x="209645" y="1355503"/>
                          <a:pt x="197739" y="1351693"/>
                          <a:pt x="180689" y="1345215"/>
                        </a:cubicBezTo>
                        <a:cubicBezTo>
                          <a:pt x="163925" y="1338738"/>
                          <a:pt x="141446" y="1329595"/>
                          <a:pt x="118967" y="1319593"/>
                        </a:cubicBezTo>
                        <a:cubicBezTo>
                          <a:pt x="74009" y="1299781"/>
                          <a:pt x="28860" y="1275683"/>
                          <a:pt x="28860" y="1275683"/>
                        </a:cubicBezTo>
                        <a:cubicBezTo>
                          <a:pt x="20288" y="1271016"/>
                          <a:pt x="12382" y="1263396"/>
                          <a:pt x="7429" y="1253871"/>
                        </a:cubicBezTo>
                        <a:cubicBezTo>
                          <a:pt x="2667" y="1244346"/>
                          <a:pt x="0" y="1232820"/>
                          <a:pt x="0" y="1220724"/>
                        </a:cubicBezTo>
                        <a:cubicBezTo>
                          <a:pt x="0" y="1220724"/>
                          <a:pt x="0" y="1209675"/>
                          <a:pt x="95" y="1193101"/>
                        </a:cubicBezTo>
                        <a:cubicBezTo>
                          <a:pt x="476" y="1176528"/>
                          <a:pt x="-191" y="1154430"/>
                          <a:pt x="1429" y="1132427"/>
                        </a:cubicBezTo>
                        <a:cubicBezTo>
                          <a:pt x="5905" y="1088421"/>
                          <a:pt x="10382" y="1044416"/>
                          <a:pt x="10382" y="1044416"/>
                        </a:cubicBezTo>
                        <a:cubicBezTo>
                          <a:pt x="12287" y="1020127"/>
                          <a:pt x="28384" y="1000315"/>
                          <a:pt x="46291" y="993076"/>
                        </a:cubicBezTo>
                        <a:cubicBezTo>
                          <a:pt x="46291" y="993076"/>
                          <a:pt x="93821" y="974217"/>
                          <a:pt x="140684" y="959548"/>
                        </a:cubicBezTo>
                        <a:cubicBezTo>
                          <a:pt x="186690" y="944308"/>
                          <a:pt x="235553" y="934212"/>
                          <a:pt x="235553" y="934212"/>
                        </a:cubicBezTo>
                        <a:cubicBezTo>
                          <a:pt x="254127" y="930116"/>
                          <a:pt x="269557" y="916019"/>
                          <a:pt x="275367" y="897350"/>
                        </a:cubicBezTo>
                        <a:cubicBezTo>
                          <a:pt x="275367" y="897350"/>
                          <a:pt x="284131" y="865822"/>
                          <a:pt x="298132" y="836295"/>
                        </a:cubicBezTo>
                        <a:cubicBezTo>
                          <a:pt x="310896" y="806386"/>
                          <a:pt x="323754" y="776382"/>
                          <a:pt x="323754" y="776382"/>
                        </a:cubicBezTo>
                        <a:cubicBezTo>
                          <a:pt x="323754" y="776382"/>
                          <a:pt x="339471" y="747807"/>
                          <a:pt x="355187" y="719232"/>
                        </a:cubicBezTo>
                        <a:cubicBezTo>
                          <a:pt x="369856" y="689991"/>
                          <a:pt x="389287" y="663702"/>
                          <a:pt x="389287" y="663702"/>
                        </a:cubicBezTo>
                        <a:cubicBezTo>
                          <a:pt x="400431" y="647414"/>
                          <a:pt x="402050" y="626745"/>
                          <a:pt x="393763" y="609695"/>
                        </a:cubicBezTo>
                        <a:cubicBezTo>
                          <a:pt x="393763" y="609695"/>
                          <a:pt x="371475" y="565404"/>
                          <a:pt x="354996" y="519969"/>
                        </a:cubicBezTo>
                        <a:cubicBezTo>
                          <a:pt x="337566" y="474249"/>
                          <a:pt x="323088" y="425481"/>
                          <a:pt x="323088" y="425481"/>
                        </a:cubicBezTo>
                        <a:cubicBezTo>
                          <a:pt x="317659" y="407003"/>
                          <a:pt x="323373" y="382143"/>
                          <a:pt x="341376" y="365664"/>
                        </a:cubicBezTo>
                        <a:cubicBezTo>
                          <a:pt x="341376" y="365664"/>
                          <a:pt x="373285" y="334899"/>
                          <a:pt x="405289" y="304133"/>
                        </a:cubicBezTo>
                        <a:cubicBezTo>
                          <a:pt x="421671" y="289274"/>
                          <a:pt x="439578" y="276129"/>
                          <a:pt x="452437" y="265557"/>
                        </a:cubicBezTo>
                        <a:cubicBezTo>
                          <a:pt x="465486" y="255270"/>
                          <a:pt x="474154" y="248412"/>
                          <a:pt x="474154" y="248412"/>
                        </a:cubicBezTo>
                        <a:cubicBezTo>
                          <a:pt x="483679" y="240887"/>
                          <a:pt x="494443" y="235839"/>
                          <a:pt x="504920" y="233648"/>
                        </a:cubicBezTo>
                        <a:cubicBezTo>
                          <a:pt x="515588" y="231648"/>
                          <a:pt x="526447" y="233077"/>
                          <a:pt x="535400" y="236886"/>
                        </a:cubicBezTo>
                        <a:cubicBezTo>
                          <a:pt x="535400" y="236886"/>
                          <a:pt x="582453" y="257175"/>
                          <a:pt x="625888" y="280035"/>
                        </a:cubicBezTo>
                        <a:cubicBezTo>
                          <a:pt x="647700" y="291369"/>
                          <a:pt x="668845" y="303276"/>
                          <a:pt x="684371" y="312324"/>
                        </a:cubicBezTo>
                        <a:cubicBezTo>
                          <a:pt x="699992" y="321659"/>
                          <a:pt x="710374" y="328517"/>
                          <a:pt x="710374" y="328517"/>
                        </a:cubicBezTo>
                        <a:cubicBezTo>
                          <a:pt x="726376" y="338804"/>
                          <a:pt x="747331" y="339756"/>
                          <a:pt x="764762" y="330708"/>
                        </a:cubicBezTo>
                        <a:cubicBezTo>
                          <a:pt x="764762" y="330708"/>
                          <a:pt x="772001" y="326993"/>
                          <a:pt x="782860" y="321373"/>
                        </a:cubicBezTo>
                        <a:cubicBezTo>
                          <a:pt x="793528" y="315182"/>
                          <a:pt x="808768" y="309181"/>
                          <a:pt x="823912" y="303180"/>
                        </a:cubicBezTo>
                        <a:cubicBezTo>
                          <a:pt x="854297" y="290988"/>
                          <a:pt x="884586" y="278796"/>
                          <a:pt x="884586" y="278796"/>
                        </a:cubicBezTo>
                        <a:cubicBezTo>
                          <a:pt x="884586" y="278796"/>
                          <a:pt x="915924" y="269462"/>
                          <a:pt x="947261" y="260223"/>
                        </a:cubicBezTo>
                        <a:cubicBezTo>
                          <a:pt x="962882" y="255460"/>
                          <a:pt x="978503" y="250793"/>
                          <a:pt x="990695" y="248983"/>
                        </a:cubicBezTo>
                        <a:cubicBezTo>
                          <a:pt x="1002697" y="246602"/>
                          <a:pt x="1010698" y="245078"/>
                          <a:pt x="1010698" y="245078"/>
                        </a:cubicBezTo>
                        <a:cubicBezTo>
                          <a:pt x="1029938" y="241363"/>
                          <a:pt x="1045749" y="227647"/>
                          <a:pt x="1052036" y="209645"/>
                        </a:cubicBezTo>
                        <a:cubicBezTo>
                          <a:pt x="1052036" y="209645"/>
                          <a:pt x="1055941" y="197739"/>
                          <a:pt x="1062514" y="180689"/>
                        </a:cubicBezTo>
                        <a:cubicBezTo>
                          <a:pt x="1068991" y="163925"/>
                          <a:pt x="1078325" y="141541"/>
                          <a:pt x="1088422" y="119062"/>
                        </a:cubicBezTo>
                        <a:cubicBezTo>
                          <a:pt x="1108424" y="74104"/>
                          <a:pt x="1132808" y="28956"/>
                          <a:pt x="1132808" y="28956"/>
                        </a:cubicBezTo>
                        <a:cubicBezTo>
                          <a:pt x="1137380" y="20383"/>
                          <a:pt x="1145095" y="12573"/>
                          <a:pt x="1154716" y="7524"/>
                        </a:cubicBezTo>
                        <a:cubicBezTo>
                          <a:pt x="1164336" y="2762"/>
                          <a:pt x="1175956" y="95"/>
                          <a:pt x="1188053"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sp>
            <p:nvSpPr>
              <p:cNvPr id="418" name="Google Shape;418;p6"/>
              <p:cNvSpPr txBox="1"/>
              <p:nvPr/>
            </p:nvSpPr>
            <p:spPr>
              <a:xfrm>
                <a:off x="10877677" y="5555558"/>
                <a:ext cx="3834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62626"/>
                    </a:solidFill>
                    <a:latin typeface="Arial"/>
                    <a:ea typeface="Arial"/>
                    <a:cs typeface="Arial"/>
                    <a:sym typeface="Arial"/>
                  </a:rPr>
                  <a:t>04</a:t>
                </a:r>
                <a:endParaRPr/>
              </a:p>
            </p:txBody>
          </p:sp>
        </p:grpSp>
      </p:grpSp>
      <p:sp>
        <p:nvSpPr>
          <p:cNvPr id="419" name="Google Shape;419;p6"/>
          <p:cNvSpPr/>
          <p:nvPr>
            <p:ph idx="2" type="pic"/>
          </p:nvPr>
        </p:nvSpPr>
        <p:spPr>
          <a:xfrm>
            <a:off x="1123239" y="2053760"/>
            <a:ext cx="3161630" cy="3161630"/>
          </a:xfrm>
          <a:prstGeom prst="rect">
            <a:avLst/>
          </a:prstGeom>
          <a:noFill/>
          <a:ln>
            <a:noFill/>
          </a:ln>
        </p:spPr>
      </p:sp>
      <p:sp>
        <p:nvSpPr>
          <p:cNvPr id="420" name="Google Shape;420;p6"/>
          <p:cNvSpPr txBox="1"/>
          <p:nvPr/>
        </p:nvSpPr>
        <p:spPr>
          <a:xfrm>
            <a:off x="389325" y="802420"/>
            <a:ext cx="4259324"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Se utiliza TensorFlow y Keras</a:t>
            </a:r>
            <a:r>
              <a:rPr lang="en-US" sz="1100">
                <a:solidFill>
                  <a:schemeClr val="dk1"/>
                </a:solidFill>
                <a:latin typeface="Calibri"/>
                <a:ea typeface="Calibri"/>
                <a:cs typeface="Calibri"/>
                <a:sym typeface="Calibri"/>
              </a:rPr>
              <a:t> </a:t>
            </a:r>
            <a:endParaRPr sz="1100">
              <a:solidFill>
                <a:srgbClr val="3F3F3F"/>
              </a:solidFill>
              <a:latin typeface="Arial"/>
              <a:ea typeface="Arial"/>
              <a:cs typeface="Arial"/>
              <a:sym typeface="Arial"/>
            </a:endParaRPr>
          </a:p>
        </p:txBody>
      </p:sp>
      <p:sp>
        <p:nvSpPr>
          <p:cNvPr id="421" name="Google Shape;421;p6"/>
          <p:cNvSpPr txBox="1"/>
          <p:nvPr/>
        </p:nvSpPr>
        <p:spPr>
          <a:xfrm>
            <a:off x="5623529" y="2184128"/>
            <a:ext cx="1825598" cy="738664"/>
          </a:xfrm>
          <a:prstGeom prst="rect">
            <a:avLst/>
          </a:prstGeom>
          <a:no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lang="en-US" sz="1400">
                <a:solidFill>
                  <a:schemeClr val="dk1"/>
                </a:solidFill>
                <a:latin typeface="Times New Roman"/>
                <a:ea typeface="Times New Roman"/>
                <a:cs typeface="Times New Roman"/>
                <a:sym typeface="Times New Roman"/>
              </a:rPr>
              <a:t>Número de unidades en cada capa LSTM en este caso 2000</a:t>
            </a:r>
            <a:r>
              <a:rPr lang="en-US" sz="1400">
                <a:solidFill>
                  <a:schemeClr val="dk1"/>
                </a:solidFill>
                <a:latin typeface="Calibri"/>
                <a:ea typeface="Calibri"/>
                <a:cs typeface="Calibri"/>
                <a:sym typeface="Calibri"/>
              </a:rPr>
              <a:t> </a:t>
            </a:r>
            <a:endParaRPr sz="1400">
              <a:solidFill>
                <a:srgbClr val="3F3F3F"/>
              </a:solidFill>
              <a:latin typeface="Arial"/>
              <a:ea typeface="Arial"/>
              <a:cs typeface="Arial"/>
              <a:sym typeface="Arial"/>
            </a:endParaRPr>
          </a:p>
        </p:txBody>
      </p:sp>
      <p:pic>
        <p:nvPicPr>
          <p:cNvPr id="422" name="Google Shape;422;p6"/>
          <p:cNvPicPr preferRelativeResize="0"/>
          <p:nvPr/>
        </p:nvPicPr>
        <p:blipFill rotWithShape="1">
          <a:blip r:embed="rId3">
            <a:alphaModFix/>
          </a:blip>
          <a:srcRect b="0" l="0" r="0" t="0"/>
          <a:stretch/>
        </p:blipFill>
        <p:spPr>
          <a:xfrm>
            <a:off x="389325" y="1920456"/>
            <a:ext cx="4304990" cy="4294607"/>
          </a:xfrm>
          <a:prstGeom prst="rect">
            <a:avLst/>
          </a:prstGeom>
          <a:noFill/>
          <a:ln>
            <a:noFill/>
          </a:ln>
        </p:spPr>
      </p:pic>
      <p:pic>
        <p:nvPicPr>
          <p:cNvPr id="423" name="Google Shape;423;p6"/>
          <p:cNvPicPr preferRelativeResize="0"/>
          <p:nvPr/>
        </p:nvPicPr>
        <p:blipFill rotWithShape="1">
          <a:blip r:embed="rId4">
            <a:alphaModFix/>
          </a:blip>
          <a:srcRect b="0" l="0" r="0" t="0"/>
          <a:stretch/>
        </p:blipFill>
        <p:spPr>
          <a:xfrm>
            <a:off x="396594" y="1213359"/>
            <a:ext cx="3446744" cy="6262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
          <p:cNvSpPr txBox="1"/>
          <p:nvPr>
            <p:ph type="title"/>
          </p:nvPr>
        </p:nvSpPr>
        <p:spPr>
          <a:xfrm>
            <a:off x="190500" y="190501"/>
            <a:ext cx="118110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262626"/>
              </a:buClr>
              <a:buSzPts val="3200"/>
              <a:buFont typeface="Arial"/>
              <a:buNone/>
            </a:pPr>
            <a:r>
              <a:rPr lang="en-US"/>
              <a:t>Entrenamiento del Modelo - LSTM</a:t>
            </a:r>
            <a:endParaRPr/>
          </a:p>
        </p:txBody>
      </p:sp>
      <p:sp>
        <p:nvSpPr>
          <p:cNvPr id="429" name="Google Shape;429;p7"/>
          <p:cNvSpPr/>
          <p:nvPr/>
        </p:nvSpPr>
        <p:spPr>
          <a:xfrm flipH="1">
            <a:off x="-145307" y="4773621"/>
            <a:ext cx="2031978" cy="2031976"/>
          </a:xfrm>
          <a:prstGeom prst="donut">
            <a:avLst>
              <a:gd fmla="val 17885" name="adj"/>
            </a:avLst>
          </a:prstGeom>
          <a:solidFill>
            <a:schemeClr val="accent2">
              <a:alpha val="219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430" name="Google Shape;430;p7"/>
          <p:cNvGrpSpPr/>
          <p:nvPr/>
        </p:nvGrpSpPr>
        <p:grpSpPr>
          <a:xfrm>
            <a:off x="5002923" y="1574392"/>
            <a:ext cx="6626898" cy="4288943"/>
            <a:chOff x="4634217" y="1574392"/>
            <a:chExt cx="6626898" cy="4288943"/>
          </a:xfrm>
        </p:grpSpPr>
        <p:grpSp>
          <p:nvGrpSpPr>
            <p:cNvPr id="431" name="Google Shape;431;p7"/>
            <p:cNvGrpSpPr/>
            <p:nvPr/>
          </p:nvGrpSpPr>
          <p:grpSpPr>
            <a:xfrm>
              <a:off x="4634217" y="1574392"/>
              <a:ext cx="3259965" cy="1482681"/>
              <a:chOff x="4223138" y="1574392"/>
              <a:chExt cx="3259965" cy="1482681"/>
            </a:xfrm>
          </p:grpSpPr>
          <p:grpSp>
            <p:nvGrpSpPr>
              <p:cNvPr id="432" name="Google Shape;432;p7"/>
              <p:cNvGrpSpPr/>
              <p:nvPr/>
            </p:nvGrpSpPr>
            <p:grpSpPr>
              <a:xfrm>
                <a:off x="4223138" y="1574392"/>
                <a:ext cx="3259965" cy="1482681"/>
                <a:chOff x="3431923" y="1616311"/>
                <a:chExt cx="3632281" cy="1652017"/>
              </a:xfrm>
            </p:grpSpPr>
            <p:grpSp>
              <p:nvGrpSpPr>
                <p:cNvPr id="433" name="Google Shape;433;p7"/>
                <p:cNvGrpSpPr/>
                <p:nvPr/>
              </p:nvGrpSpPr>
              <p:grpSpPr>
                <a:xfrm>
                  <a:off x="3876675" y="1748755"/>
                  <a:ext cx="3187529" cy="1519573"/>
                  <a:chOff x="3695700" y="1827266"/>
                  <a:chExt cx="3187529" cy="1519573"/>
                </a:xfrm>
              </p:grpSpPr>
              <p:grpSp>
                <p:nvGrpSpPr>
                  <p:cNvPr id="434" name="Google Shape;434;p7"/>
                  <p:cNvGrpSpPr/>
                  <p:nvPr/>
                </p:nvGrpSpPr>
                <p:grpSpPr>
                  <a:xfrm>
                    <a:off x="3695700" y="1827266"/>
                    <a:ext cx="3187529" cy="1519573"/>
                    <a:chOff x="3695700" y="1827266"/>
                    <a:chExt cx="3187529" cy="1519573"/>
                  </a:xfrm>
                </p:grpSpPr>
                <p:grpSp>
                  <p:nvGrpSpPr>
                    <p:cNvPr id="435" name="Google Shape;435;p7"/>
                    <p:cNvGrpSpPr/>
                    <p:nvPr/>
                  </p:nvGrpSpPr>
                  <p:grpSpPr>
                    <a:xfrm>
                      <a:off x="3779860" y="2080411"/>
                      <a:ext cx="3103369" cy="1266428"/>
                      <a:chOff x="288505" y="2359432"/>
                      <a:chExt cx="2277447" cy="3204066"/>
                    </a:xfrm>
                  </p:grpSpPr>
                  <p:sp>
                    <p:nvSpPr>
                      <p:cNvPr id="436" name="Google Shape;436;p7"/>
                      <p:cNvSpPr/>
                      <p:nvPr/>
                    </p:nvSpPr>
                    <p:spPr>
                      <a:xfrm>
                        <a:off x="588481" y="2359432"/>
                        <a:ext cx="1977471" cy="320406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7" name="Google Shape;437;p7"/>
                      <p:cNvSpPr/>
                      <p:nvPr/>
                    </p:nvSpPr>
                    <p:spPr>
                      <a:xfrm flipH="1" rot="10800000">
                        <a:off x="288505" y="2359438"/>
                        <a:ext cx="2089806" cy="3199167"/>
                      </a:xfrm>
                      <a:custGeom>
                        <a:rect b="b" l="l" r="r" t="t"/>
                        <a:pathLst>
                          <a:path extrusionOk="0" h="2628253" w="2637670">
                            <a:moveTo>
                              <a:pt x="1389371" y="2218"/>
                            </a:moveTo>
                            <a:lnTo>
                              <a:pt x="2637670" y="0"/>
                            </a:lnTo>
                            <a:lnTo>
                              <a:pt x="2637670" y="2628253"/>
                            </a:lnTo>
                            <a:lnTo>
                              <a:pt x="0" y="2628253"/>
                            </a:lnTo>
                            <a:cubicBezTo>
                              <a:pt x="220" y="2078446"/>
                              <a:pt x="439" y="1537692"/>
                              <a:pt x="659" y="987885"/>
                            </a:cubicBezTo>
                          </a:path>
                        </a:pathLst>
                      </a:cu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grpSp>
                <p:sp>
                  <p:nvSpPr>
                    <p:cNvPr id="438" name="Google Shape;438;p7"/>
                    <p:cNvSpPr/>
                    <p:nvPr/>
                  </p:nvSpPr>
                  <p:spPr>
                    <a:xfrm>
                      <a:off x="3695700" y="1827266"/>
                      <a:ext cx="2655490" cy="506289"/>
                    </a:xfrm>
                    <a:prstGeom prst="homePlate">
                      <a:avLst>
                        <a:gd fmla="val 29397" name="adj"/>
                      </a:avLst>
                    </a:prstGeom>
                    <a:solidFill>
                      <a:schemeClr val="lt2"/>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FFFFFF"/>
                        </a:solidFill>
                        <a:latin typeface="Century Gothic"/>
                        <a:ea typeface="Century Gothic"/>
                        <a:cs typeface="Century Gothic"/>
                        <a:sym typeface="Century Gothic"/>
                      </a:endParaRPr>
                    </a:p>
                  </p:txBody>
                </p:sp>
              </p:grpSp>
              <p:sp>
                <p:nvSpPr>
                  <p:cNvPr id="439" name="Google Shape;439;p7"/>
                  <p:cNvSpPr txBox="1"/>
                  <p:nvPr/>
                </p:nvSpPr>
                <p:spPr>
                  <a:xfrm>
                    <a:off x="3964765" y="1908946"/>
                    <a:ext cx="2348343" cy="34292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EPOCHS</a:t>
                    </a:r>
                    <a:r>
                      <a:rPr lang="en-US" sz="1400">
                        <a:solidFill>
                          <a:schemeClr val="dk1"/>
                        </a:solidFill>
                        <a:latin typeface="Calibri"/>
                        <a:ea typeface="Calibri"/>
                        <a:cs typeface="Calibri"/>
                        <a:sym typeface="Calibri"/>
                      </a:rPr>
                      <a:t> </a:t>
                    </a:r>
                    <a:endParaRPr b="1" sz="1400">
                      <a:solidFill>
                        <a:srgbClr val="0C0C0C"/>
                      </a:solidFill>
                      <a:latin typeface="Arial"/>
                      <a:ea typeface="Arial"/>
                      <a:cs typeface="Arial"/>
                      <a:sym typeface="Arial"/>
                    </a:endParaRPr>
                  </a:p>
                </p:txBody>
              </p:sp>
            </p:grpSp>
            <p:grpSp>
              <p:nvGrpSpPr>
                <p:cNvPr id="440" name="Google Shape;440;p7"/>
                <p:cNvGrpSpPr/>
                <p:nvPr/>
              </p:nvGrpSpPr>
              <p:grpSpPr>
                <a:xfrm>
                  <a:off x="3431923" y="1616311"/>
                  <a:ext cx="697774" cy="697771"/>
                  <a:chOff x="2403123" y="1630900"/>
                  <a:chExt cx="697774" cy="697771"/>
                </a:xfrm>
              </p:grpSpPr>
              <p:grpSp>
                <p:nvGrpSpPr>
                  <p:cNvPr id="441" name="Google Shape;441;p7"/>
                  <p:cNvGrpSpPr/>
                  <p:nvPr/>
                </p:nvGrpSpPr>
                <p:grpSpPr>
                  <a:xfrm>
                    <a:off x="2403123" y="1630900"/>
                    <a:ext cx="697774" cy="697771"/>
                    <a:chOff x="1075570" y="1561166"/>
                    <a:chExt cx="697774" cy="697771"/>
                  </a:xfrm>
                </p:grpSpPr>
                <p:sp>
                  <p:nvSpPr>
                    <p:cNvPr id="442" name="Google Shape;442;p7"/>
                    <p:cNvSpPr/>
                    <p:nvPr/>
                  </p:nvSpPr>
                  <p:spPr>
                    <a:xfrm>
                      <a:off x="1075570" y="1561166"/>
                      <a:ext cx="697774" cy="697771"/>
                    </a:xfrm>
                    <a:prstGeom prst="roundRect">
                      <a:avLst>
                        <a:gd fmla="val 16667" name="adj"/>
                      </a:avLst>
                    </a:prstGeom>
                    <a:solidFill>
                      <a:schemeClr val="lt2"/>
                    </a:solid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443" name="Google Shape;443;p7"/>
                    <p:cNvSpPr/>
                    <p:nvPr/>
                  </p:nvSpPr>
                  <p:spPr>
                    <a:xfrm>
                      <a:off x="1133434" y="1625571"/>
                      <a:ext cx="576674" cy="576671"/>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grpSp>
              <p:sp>
                <p:nvSpPr>
                  <p:cNvPr id="444" name="Google Shape;444;p7"/>
                  <p:cNvSpPr/>
                  <p:nvPr/>
                </p:nvSpPr>
                <p:spPr>
                  <a:xfrm flipH="1">
                    <a:off x="2556374" y="1786663"/>
                    <a:ext cx="388587" cy="387414"/>
                  </a:xfrm>
                  <a:custGeom>
                    <a:rect b="b" l="l" r="r" t="t"/>
                    <a:pathLst>
                      <a:path extrusionOk="0" h="2400490" w="2407730">
                        <a:moveTo>
                          <a:pt x="1102234" y="1387318"/>
                        </a:moveTo>
                        <a:lnTo>
                          <a:pt x="1319880" y="1387318"/>
                        </a:lnTo>
                        <a:cubicBezTo>
                          <a:pt x="1460481" y="1387318"/>
                          <a:pt x="1586643" y="1468850"/>
                          <a:pt x="1646615" y="1592158"/>
                        </a:cubicBezTo>
                        <a:lnTo>
                          <a:pt x="1667903" y="1646903"/>
                        </a:lnTo>
                        <a:lnTo>
                          <a:pt x="1665892" y="1649340"/>
                        </a:lnTo>
                        <a:lnTo>
                          <a:pt x="1584710" y="1718533"/>
                        </a:lnTo>
                        <a:lnTo>
                          <a:pt x="1568464" y="1731937"/>
                        </a:lnTo>
                        <a:lnTo>
                          <a:pt x="1463295" y="1790093"/>
                        </a:lnTo>
                        <a:lnTo>
                          <a:pt x="1459064" y="1792389"/>
                        </a:lnTo>
                        <a:lnTo>
                          <a:pt x="1338703" y="1829919"/>
                        </a:lnTo>
                        <a:cubicBezTo>
                          <a:pt x="1297182" y="1838380"/>
                          <a:pt x="1254468" y="1842708"/>
                          <a:pt x="1211010" y="1842708"/>
                        </a:cubicBezTo>
                        <a:cubicBezTo>
                          <a:pt x="1037178" y="1842708"/>
                          <a:pt x="875253" y="1773462"/>
                          <a:pt x="753905" y="1647446"/>
                        </a:cubicBezTo>
                        <a:cubicBezTo>
                          <a:pt x="799625" y="1493808"/>
                          <a:pt x="941547" y="1387318"/>
                          <a:pt x="1102234" y="1387318"/>
                        </a:cubicBezTo>
                        <a:close/>
                        <a:moveTo>
                          <a:pt x="1211010" y="734283"/>
                        </a:moveTo>
                        <a:cubicBezTo>
                          <a:pt x="1351599" y="734283"/>
                          <a:pt x="1465899" y="848679"/>
                          <a:pt x="1465899" y="989173"/>
                        </a:cubicBezTo>
                        <a:cubicBezTo>
                          <a:pt x="1465899" y="1129666"/>
                          <a:pt x="1351504" y="1244061"/>
                          <a:pt x="1211010" y="1244061"/>
                        </a:cubicBezTo>
                        <a:cubicBezTo>
                          <a:pt x="1070516" y="1244061"/>
                          <a:pt x="956121" y="1129666"/>
                          <a:pt x="956121" y="989173"/>
                        </a:cubicBezTo>
                        <a:cubicBezTo>
                          <a:pt x="956121" y="848679"/>
                          <a:pt x="1070421" y="734283"/>
                          <a:pt x="1211010" y="734283"/>
                        </a:cubicBezTo>
                        <a:close/>
                        <a:moveTo>
                          <a:pt x="1211010" y="700089"/>
                        </a:moveTo>
                        <a:cubicBezTo>
                          <a:pt x="1051561" y="700089"/>
                          <a:pt x="921831" y="829819"/>
                          <a:pt x="921831" y="989268"/>
                        </a:cubicBezTo>
                        <a:cubicBezTo>
                          <a:pt x="921831" y="1148716"/>
                          <a:pt x="1051561" y="1278447"/>
                          <a:pt x="1211010" y="1278447"/>
                        </a:cubicBezTo>
                        <a:cubicBezTo>
                          <a:pt x="1370458" y="1278447"/>
                          <a:pt x="1500189" y="1148716"/>
                          <a:pt x="1500189" y="989268"/>
                        </a:cubicBezTo>
                        <a:cubicBezTo>
                          <a:pt x="1500189" y="829819"/>
                          <a:pt x="1370458" y="700089"/>
                          <a:pt x="1211010" y="700089"/>
                        </a:cubicBezTo>
                        <a:close/>
                        <a:moveTo>
                          <a:pt x="1203866" y="554641"/>
                        </a:moveTo>
                        <a:cubicBezTo>
                          <a:pt x="1560265" y="554641"/>
                          <a:pt x="1849184" y="843560"/>
                          <a:pt x="1849184" y="1199959"/>
                        </a:cubicBezTo>
                        <a:cubicBezTo>
                          <a:pt x="1849184" y="1333609"/>
                          <a:pt x="1808555" y="1457770"/>
                          <a:pt x="1738974" y="1560763"/>
                        </a:cubicBezTo>
                        <a:lnTo>
                          <a:pt x="1692709" y="1616837"/>
                        </a:lnTo>
                        <a:lnTo>
                          <a:pt x="1681264" y="1585147"/>
                        </a:lnTo>
                        <a:cubicBezTo>
                          <a:pt x="1617272" y="1445695"/>
                          <a:pt x="1476817" y="1352933"/>
                          <a:pt x="1319880" y="1352933"/>
                        </a:cubicBezTo>
                        <a:lnTo>
                          <a:pt x="1102234" y="1352933"/>
                        </a:lnTo>
                        <a:cubicBezTo>
                          <a:pt x="945382" y="1352933"/>
                          <a:pt x="804864" y="1445695"/>
                          <a:pt x="740854" y="1585147"/>
                        </a:cubicBezTo>
                        <a:lnTo>
                          <a:pt x="725027" y="1628962"/>
                        </a:lnTo>
                        <a:lnTo>
                          <a:pt x="668757" y="1560763"/>
                        </a:lnTo>
                        <a:cubicBezTo>
                          <a:pt x="599176" y="1457770"/>
                          <a:pt x="558547" y="1333609"/>
                          <a:pt x="558547" y="1199959"/>
                        </a:cubicBezTo>
                        <a:cubicBezTo>
                          <a:pt x="558547" y="843560"/>
                          <a:pt x="847466" y="554641"/>
                          <a:pt x="1203866" y="554641"/>
                        </a:cubicBezTo>
                        <a:close/>
                        <a:moveTo>
                          <a:pt x="1195673" y="516921"/>
                        </a:moveTo>
                        <a:cubicBezTo>
                          <a:pt x="1187386" y="517017"/>
                          <a:pt x="1179195" y="516255"/>
                          <a:pt x="1171099" y="517017"/>
                        </a:cubicBezTo>
                        <a:cubicBezTo>
                          <a:pt x="1163002" y="517874"/>
                          <a:pt x="1155001" y="518731"/>
                          <a:pt x="1147191" y="519588"/>
                        </a:cubicBezTo>
                        <a:cubicBezTo>
                          <a:pt x="1131474" y="521589"/>
                          <a:pt x="1116139" y="521589"/>
                          <a:pt x="1101947" y="524446"/>
                        </a:cubicBezTo>
                        <a:cubicBezTo>
                          <a:pt x="1087755" y="527209"/>
                          <a:pt x="1074324" y="529876"/>
                          <a:pt x="1061942" y="532352"/>
                        </a:cubicBezTo>
                        <a:cubicBezTo>
                          <a:pt x="1055751" y="533495"/>
                          <a:pt x="1049845" y="534543"/>
                          <a:pt x="1044130" y="535590"/>
                        </a:cubicBezTo>
                        <a:cubicBezTo>
                          <a:pt x="1038606" y="537305"/>
                          <a:pt x="1033462" y="538924"/>
                          <a:pt x="1028509" y="540448"/>
                        </a:cubicBezTo>
                        <a:cubicBezTo>
                          <a:pt x="1018603" y="543401"/>
                          <a:pt x="1010031" y="545973"/>
                          <a:pt x="1002982" y="548068"/>
                        </a:cubicBezTo>
                        <a:cubicBezTo>
                          <a:pt x="988790" y="552069"/>
                          <a:pt x="980694" y="554355"/>
                          <a:pt x="980694" y="554355"/>
                        </a:cubicBezTo>
                        <a:cubicBezTo>
                          <a:pt x="980694" y="554355"/>
                          <a:pt x="972883" y="557498"/>
                          <a:pt x="959263" y="563213"/>
                        </a:cubicBezTo>
                        <a:cubicBezTo>
                          <a:pt x="952405" y="565975"/>
                          <a:pt x="944023" y="569309"/>
                          <a:pt x="934498" y="573119"/>
                        </a:cubicBezTo>
                        <a:cubicBezTo>
                          <a:pt x="929735" y="574929"/>
                          <a:pt x="924591" y="576929"/>
                          <a:pt x="919257" y="579024"/>
                        </a:cubicBezTo>
                        <a:cubicBezTo>
                          <a:pt x="914209" y="581787"/>
                          <a:pt x="908780" y="584549"/>
                          <a:pt x="903256" y="587597"/>
                        </a:cubicBezTo>
                        <a:cubicBezTo>
                          <a:pt x="891921" y="593407"/>
                          <a:pt x="879824" y="599694"/>
                          <a:pt x="866870" y="606266"/>
                        </a:cubicBezTo>
                        <a:cubicBezTo>
                          <a:pt x="854011" y="612838"/>
                          <a:pt x="841915" y="622363"/>
                          <a:pt x="828389" y="630555"/>
                        </a:cubicBezTo>
                        <a:cubicBezTo>
                          <a:pt x="821722" y="634841"/>
                          <a:pt x="814864" y="639032"/>
                          <a:pt x="808006" y="643413"/>
                        </a:cubicBezTo>
                        <a:cubicBezTo>
                          <a:pt x="801243" y="647795"/>
                          <a:pt x="795242" y="653605"/>
                          <a:pt x="788670" y="658558"/>
                        </a:cubicBezTo>
                        <a:cubicBezTo>
                          <a:pt x="775906" y="669131"/>
                          <a:pt x="762095" y="678751"/>
                          <a:pt x="749522" y="689895"/>
                        </a:cubicBezTo>
                        <a:cubicBezTo>
                          <a:pt x="737616" y="701706"/>
                          <a:pt x="725519" y="713422"/>
                          <a:pt x="713518" y="724757"/>
                        </a:cubicBezTo>
                        <a:lnTo>
                          <a:pt x="704564" y="733234"/>
                        </a:lnTo>
                        <a:lnTo>
                          <a:pt x="696753" y="742664"/>
                        </a:lnTo>
                        <a:cubicBezTo>
                          <a:pt x="691515" y="748760"/>
                          <a:pt x="686371" y="754951"/>
                          <a:pt x="681323" y="760952"/>
                        </a:cubicBezTo>
                        <a:cubicBezTo>
                          <a:pt x="659415" y="783812"/>
                          <a:pt x="644747" y="809529"/>
                          <a:pt x="629793" y="829818"/>
                        </a:cubicBezTo>
                        <a:cubicBezTo>
                          <a:pt x="621887" y="839819"/>
                          <a:pt x="616839" y="850296"/>
                          <a:pt x="611981" y="859345"/>
                        </a:cubicBezTo>
                        <a:cubicBezTo>
                          <a:pt x="607028" y="868394"/>
                          <a:pt x="602647" y="876204"/>
                          <a:pt x="599122" y="882681"/>
                        </a:cubicBezTo>
                        <a:cubicBezTo>
                          <a:pt x="591883" y="895540"/>
                          <a:pt x="587692" y="902874"/>
                          <a:pt x="587692" y="902874"/>
                        </a:cubicBezTo>
                        <a:cubicBezTo>
                          <a:pt x="587692" y="902874"/>
                          <a:pt x="584454" y="910590"/>
                          <a:pt x="578834" y="924306"/>
                        </a:cubicBezTo>
                        <a:cubicBezTo>
                          <a:pt x="575977" y="931069"/>
                          <a:pt x="572357" y="939355"/>
                          <a:pt x="568357" y="948785"/>
                        </a:cubicBezTo>
                        <a:cubicBezTo>
                          <a:pt x="564261" y="958215"/>
                          <a:pt x="559022" y="968692"/>
                          <a:pt x="556069" y="980979"/>
                        </a:cubicBezTo>
                        <a:cubicBezTo>
                          <a:pt x="549307" y="1005268"/>
                          <a:pt x="538067" y="1032605"/>
                          <a:pt x="533590" y="1063847"/>
                        </a:cubicBezTo>
                        <a:cubicBezTo>
                          <a:pt x="531971" y="1071467"/>
                          <a:pt x="530257" y="1079278"/>
                          <a:pt x="528637" y="1087183"/>
                        </a:cubicBezTo>
                        <a:lnTo>
                          <a:pt x="525970" y="1099089"/>
                        </a:lnTo>
                        <a:lnTo>
                          <a:pt x="524827" y="1111377"/>
                        </a:lnTo>
                        <a:cubicBezTo>
                          <a:pt x="523303" y="1127760"/>
                          <a:pt x="521589" y="1144333"/>
                          <a:pt x="519589" y="1161002"/>
                        </a:cubicBezTo>
                        <a:cubicBezTo>
                          <a:pt x="518636" y="1177671"/>
                          <a:pt x="519589" y="1194435"/>
                          <a:pt x="519112" y="1210913"/>
                        </a:cubicBezTo>
                        <a:cubicBezTo>
                          <a:pt x="519207" y="1219104"/>
                          <a:pt x="518350" y="1227296"/>
                          <a:pt x="519112" y="1235392"/>
                        </a:cubicBezTo>
                        <a:cubicBezTo>
                          <a:pt x="519874" y="1243488"/>
                          <a:pt x="520732" y="1251394"/>
                          <a:pt x="521494" y="1259205"/>
                        </a:cubicBezTo>
                        <a:cubicBezTo>
                          <a:pt x="523399" y="1274730"/>
                          <a:pt x="523303" y="1290161"/>
                          <a:pt x="526161" y="1304258"/>
                        </a:cubicBezTo>
                        <a:cubicBezTo>
                          <a:pt x="528923" y="1318450"/>
                          <a:pt x="531590" y="1331785"/>
                          <a:pt x="533971" y="1344168"/>
                        </a:cubicBezTo>
                        <a:cubicBezTo>
                          <a:pt x="535019" y="1350359"/>
                          <a:pt x="536067" y="1356360"/>
                          <a:pt x="537115" y="1361979"/>
                        </a:cubicBezTo>
                        <a:cubicBezTo>
                          <a:pt x="538734" y="1367504"/>
                          <a:pt x="540353" y="1372743"/>
                          <a:pt x="541877" y="1377601"/>
                        </a:cubicBezTo>
                        <a:cubicBezTo>
                          <a:pt x="544735" y="1387411"/>
                          <a:pt x="547306" y="1395984"/>
                          <a:pt x="549402" y="1403032"/>
                        </a:cubicBezTo>
                        <a:cubicBezTo>
                          <a:pt x="553402" y="1417224"/>
                          <a:pt x="555688" y="1425321"/>
                          <a:pt x="555688" y="1425321"/>
                        </a:cubicBezTo>
                        <a:cubicBezTo>
                          <a:pt x="555688" y="1425321"/>
                          <a:pt x="558927" y="1433131"/>
                          <a:pt x="564547" y="1446657"/>
                        </a:cubicBezTo>
                        <a:cubicBezTo>
                          <a:pt x="567309" y="1453515"/>
                          <a:pt x="570547" y="1461802"/>
                          <a:pt x="574357" y="1471326"/>
                        </a:cubicBezTo>
                        <a:cubicBezTo>
                          <a:pt x="576167" y="1476089"/>
                          <a:pt x="578167" y="1481233"/>
                          <a:pt x="580263" y="1486566"/>
                        </a:cubicBezTo>
                        <a:cubicBezTo>
                          <a:pt x="582930" y="1491615"/>
                          <a:pt x="585787" y="1496949"/>
                          <a:pt x="588740" y="1502473"/>
                        </a:cubicBezTo>
                        <a:cubicBezTo>
                          <a:pt x="594550" y="1513713"/>
                          <a:pt x="600741" y="1525809"/>
                          <a:pt x="607314" y="1538668"/>
                        </a:cubicBezTo>
                        <a:cubicBezTo>
                          <a:pt x="613886" y="1551527"/>
                          <a:pt x="623411" y="1563529"/>
                          <a:pt x="631507" y="1576959"/>
                        </a:cubicBezTo>
                        <a:cubicBezTo>
                          <a:pt x="635698" y="1583531"/>
                          <a:pt x="639985" y="1590294"/>
                          <a:pt x="644271" y="1597152"/>
                        </a:cubicBezTo>
                        <a:cubicBezTo>
                          <a:pt x="648652" y="1603915"/>
                          <a:pt x="654463" y="1609820"/>
                          <a:pt x="659415" y="1616392"/>
                        </a:cubicBezTo>
                        <a:cubicBezTo>
                          <a:pt x="669893" y="1628965"/>
                          <a:pt x="679513" y="1642776"/>
                          <a:pt x="690657" y="1655254"/>
                        </a:cubicBezTo>
                        <a:cubicBezTo>
                          <a:pt x="702469" y="1667161"/>
                          <a:pt x="714089" y="1679067"/>
                          <a:pt x="725424" y="1691068"/>
                        </a:cubicBezTo>
                        <a:lnTo>
                          <a:pt x="733901" y="1700022"/>
                        </a:lnTo>
                        <a:lnTo>
                          <a:pt x="743331" y="1707737"/>
                        </a:lnTo>
                        <a:cubicBezTo>
                          <a:pt x="749522" y="1712976"/>
                          <a:pt x="755618" y="1718024"/>
                          <a:pt x="761619" y="1723072"/>
                        </a:cubicBezTo>
                        <a:cubicBezTo>
                          <a:pt x="784384" y="1744694"/>
                          <a:pt x="810196" y="1759362"/>
                          <a:pt x="830485" y="1774126"/>
                        </a:cubicBezTo>
                        <a:cubicBezTo>
                          <a:pt x="840390" y="1781937"/>
                          <a:pt x="850963" y="1786890"/>
                          <a:pt x="860012" y="1791747"/>
                        </a:cubicBezTo>
                        <a:cubicBezTo>
                          <a:pt x="869061" y="1796700"/>
                          <a:pt x="876871" y="1800987"/>
                          <a:pt x="883348" y="1804511"/>
                        </a:cubicBezTo>
                        <a:cubicBezTo>
                          <a:pt x="896207" y="1811750"/>
                          <a:pt x="903541" y="1815846"/>
                          <a:pt x="903541" y="1815846"/>
                        </a:cubicBezTo>
                        <a:cubicBezTo>
                          <a:pt x="903541" y="1815846"/>
                          <a:pt x="911257" y="1818989"/>
                          <a:pt x="924973" y="1824513"/>
                        </a:cubicBezTo>
                        <a:cubicBezTo>
                          <a:pt x="931831" y="1827371"/>
                          <a:pt x="940117" y="1830895"/>
                          <a:pt x="949547" y="1834896"/>
                        </a:cubicBezTo>
                        <a:cubicBezTo>
                          <a:pt x="958977" y="1838896"/>
                          <a:pt x="969454" y="1844040"/>
                          <a:pt x="981741" y="1846992"/>
                        </a:cubicBezTo>
                        <a:cubicBezTo>
                          <a:pt x="1006030" y="1853755"/>
                          <a:pt x="1033462" y="1864709"/>
                          <a:pt x="1064704" y="1869091"/>
                        </a:cubicBezTo>
                        <a:cubicBezTo>
                          <a:pt x="1072420" y="1870710"/>
                          <a:pt x="1080230" y="1872329"/>
                          <a:pt x="1088136" y="1873948"/>
                        </a:cubicBezTo>
                        <a:lnTo>
                          <a:pt x="1100042" y="1876520"/>
                        </a:lnTo>
                        <a:lnTo>
                          <a:pt x="1112329" y="1877568"/>
                        </a:lnTo>
                        <a:cubicBezTo>
                          <a:pt x="1128808" y="1878996"/>
                          <a:pt x="1145476" y="1880711"/>
                          <a:pt x="1162145" y="1882616"/>
                        </a:cubicBezTo>
                        <a:cubicBezTo>
                          <a:pt x="1178909" y="1883569"/>
                          <a:pt x="1195768" y="1882521"/>
                          <a:pt x="1212247" y="1882902"/>
                        </a:cubicBezTo>
                        <a:cubicBezTo>
                          <a:pt x="1220533" y="1882807"/>
                          <a:pt x="1228725" y="1883569"/>
                          <a:pt x="1236821" y="1882807"/>
                        </a:cubicBezTo>
                        <a:cubicBezTo>
                          <a:pt x="1244917" y="1881949"/>
                          <a:pt x="1252918" y="1881092"/>
                          <a:pt x="1260729" y="1880235"/>
                        </a:cubicBezTo>
                        <a:cubicBezTo>
                          <a:pt x="1276445" y="1878234"/>
                          <a:pt x="1291780" y="1878234"/>
                          <a:pt x="1305973" y="1875377"/>
                        </a:cubicBezTo>
                        <a:cubicBezTo>
                          <a:pt x="1320165" y="1872615"/>
                          <a:pt x="1333595" y="1869948"/>
                          <a:pt x="1345978" y="1867471"/>
                        </a:cubicBezTo>
                        <a:cubicBezTo>
                          <a:pt x="1352264" y="1866328"/>
                          <a:pt x="1358170" y="1865280"/>
                          <a:pt x="1363885" y="1864233"/>
                        </a:cubicBezTo>
                        <a:cubicBezTo>
                          <a:pt x="1369409" y="1862518"/>
                          <a:pt x="1374553" y="1860899"/>
                          <a:pt x="1379506" y="1859375"/>
                        </a:cubicBezTo>
                        <a:cubicBezTo>
                          <a:pt x="1389316" y="1856422"/>
                          <a:pt x="1397984" y="1853850"/>
                          <a:pt x="1405033" y="1851755"/>
                        </a:cubicBezTo>
                        <a:cubicBezTo>
                          <a:pt x="1419225" y="1847754"/>
                          <a:pt x="1427321" y="1845469"/>
                          <a:pt x="1427321" y="1845469"/>
                        </a:cubicBezTo>
                        <a:cubicBezTo>
                          <a:pt x="1427321" y="1845469"/>
                          <a:pt x="1435132" y="1842325"/>
                          <a:pt x="1448752" y="1836610"/>
                        </a:cubicBezTo>
                        <a:cubicBezTo>
                          <a:pt x="1455610" y="1833848"/>
                          <a:pt x="1463992" y="1830514"/>
                          <a:pt x="1473517" y="1826704"/>
                        </a:cubicBezTo>
                        <a:cubicBezTo>
                          <a:pt x="1478280" y="1824895"/>
                          <a:pt x="1483328" y="1822894"/>
                          <a:pt x="1488757" y="1820799"/>
                        </a:cubicBezTo>
                        <a:cubicBezTo>
                          <a:pt x="1493806" y="1818037"/>
                          <a:pt x="1499140" y="1815179"/>
                          <a:pt x="1504759" y="1812226"/>
                        </a:cubicBezTo>
                        <a:cubicBezTo>
                          <a:pt x="1515999" y="1806416"/>
                          <a:pt x="1528191" y="1800225"/>
                          <a:pt x="1541049" y="1793557"/>
                        </a:cubicBezTo>
                        <a:cubicBezTo>
                          <a:pt x="1554004" y="1787080"/>
                          <a:pt x="1566005" y="1777555"/>
                          <a:pt x="1579531" y="1769364"/>
                        </a:cubicBezTo>
                        <a:cubicBezTo>
                          <a:pt x="1586293" y="1765078"/>
                          <a:pt x="1593056" y="1760791"/>
                          <a:pt x="1599914" y="1756505"/>
                        </a:cubicBezTo>
                        <a:cubicBezTo>
                          <a:pt x="1606677" y="1752124"/>
                          <a:pt x="1612678" y="1746313"/>
                          <a:pt x="1619250" y="1741360"/>
                        </a:cubicBezTo>
                        <a:cubicBezTo>
                          <a:pt x="1632013" y="1730787"/>
                          <a:pt x="1645824" y="1721167"/>
                          <a:pt x="1658398" y="1710023"/>
                        </a:cubicBezTo>
                        <a:cubicBezTo>
                          <a:pt x="1670304" y="1698117"/>
                          <a:pt x="1682400" y="1686496"/>
                          <a:pt x="1694402" y="1675162"/>
                        </a:cubicBezTo>
                        <a:lnTo>
                          <a:pt x="1703451" y="1666684"/>
                        </a:lnTo>
                        <a:lnTo>
                          <a:pt x="1711166" y="1657254"/>
                        </a:lnTo>
                        <a:cubicBezTo>
                          <a:pt x="1716405" y="1651158"/>
                          <a:pt x="1721548" y="1644967"/>
                          <a:pt x="1726597" y="1638966"/>
                        </a:cubicBezTo>
                        <a:cubicBezTo>
                          <a:pt x="1748504" y="1616107"/>
                          <a:pt x="1763173" y="1590389"/>
                          <a:pt x="1778127" y="1570101"/>
                        </a:cubicBezTo>
                        <a:cubicBezTo>
                          <a:pt x="1786033" y="1560099"/>
                          <a:pt x="1791081" y="1549622"/>
                          <a:pt x="1795939" y="1540573"/>
                        </a:cubicBezTo>
                        <a:cubicBezTo>
                          <a:pt x="1800891" y="1531524"/>
                          <a:pt x="1805178" y="1523714"/>
                          <a:pt x="1808797" y="1517237"/>
                        </a:cubicBezTo>
                        <a:cubicBezTo>
                          <a:pt x="1816036" y="1504378"/>
                          <a:pt x="1820227" y="1497044"/>
                          <a:pt x="1820227" y="1497044"/>
                        </a:cubicBezTo>
                        <a:cubicBezTo>
                          <a:pt x="1820227" y="1497044"/>
                          <a:pt x="1823466" y="1489233"/>
                          <a:pt x="1829086" y="1475613"/>
                        </a:cubicBezTo>
                        <a:cubicBezTo>
                          <a:pt x="1831943" y="1468850"/>
                          <a:pt x="1835563" y="1460563"/>
                          <a:pt x="1839563" y="1451134"/>
                        </a:cubicBezTo>
                        <a:cubicBezTo>
                          <a:pt x="1843659" y="1441704"/>
                          <a:pt x="1848898" y="1431226"/>
                          <a:pt x="1851850" y="1418939"/>
                        </a:cubicBezTo>
                        <a:cubicBezTo>
                          <a:pt x="1858613" y="1394650"/>
                          <a:pt x="1869853" y="1367218"/>
                          <a:pt x="1874329" y="1336071"/>
                        </a:cubicBezTo>
                        <a:cubicBezTo>
                          <a:pt x="1875949" y="1328356"/>
                          <a:pt x="1877663" y="1320546"/>
                          <a:pt x="1879282" y="1312640"/>
                        </a:cubicBezTo>
                        <a:lnTo>
                          <a:pt x="1881854" y="1300734"/>
                        </a:lnTo>
                        <a:lnTo>
                          <a:pt x="1882997" y="1288446"/>
                        </a:lnTo>
                        <a:cubicBezTo>
                          <a:pt x="1884521" y="1272063"/>
                          <a:pt x="1886236" y="1255395"/>
                          <a:pt x="1888236" y="1238821"/>
                        </a:cubicBezTo>
                        <a:cubicBezTo>
                          <a:pt x="1889188" y="1222153"/>
                          <a:pt x="1888236" y="1205388"/>
                          <a:pt x="1888807" y="1188720"/>
                        </a:cubicBezTo>
                        <a:cubicBezTo>
                          <a:pt x="1888712" y="1180528"/>
                          <a:pt x="1889569" y="1172337"/>
                          <a:pt x="1888807" y="1164240"/>
                        </a:cubicBezTo>
                        <a:cubicBezTo>
                          <a:pt x="1887950" y="1156144"/>
                          <a:pt x="1887093" y="1148238"/>
                          <a:pt x="1886331" y="1140428"/>
                        </a:cubicBezTo>
                        <a:cubicBezTo>
                          <a:pt x="1884426" y="1124902"/>
                          <a:pt x="1884521" y="1109472"/>
                          <a:pt x="1881664" y="1095375"/>
                        </a:cubicBezTo>
                        <a:cubicBezTo>
                          <a:pt x="1878901" y="1081182"/>
                          <a:pt x="1876330" y="1067847"/>
                          <a:pt x="1873948" y="1055465"/>
                        </a:cubicBezTo>
                        <a:cubicBezTo>
                          <a:pt x="1872900" y="1049274"/>
                          <a:pt x="1871758" y="1043273"/>
                          <a:pt x="1870805" y="1037653"/>
                        </a:cubicBezTo>
                        <a:cubicBezTo>
                          <a:pt x="1869186" y="1032129"/>
                          <a:pt x="1867566" y="1026985"/>
                          <a:pt x="1866042" y="1022032"/>
                        </a:cubicBezTo>
                        <a:cubicBezTo>
                          <a:pt x="1863185" y="1012221"/>
                          <a:pt x="1860613" y="1003649"/>
                          <a:pt x="1858518" y="996601"/>
                        </a:cubicBezTo>
                        <a:cubicBezTo>
                          <a:pt x="1854613" y="982408"/>
                          <a:pt x="1852326" y="974312"/>
                          <a:pt x="1852326" y="974312"/>
                        </a:cubicBezTo>
                        <a:cubicBezTo>
                          <a:pt x="1852326" y="974312"/>
                          <a:pt x="1849088" y="966597"/>
                          <a:pt x="1843468" y="952976"/>
                        </a:cubicBezTo>
                        <a:cubicBezTo>
                          <a:pt x="1840801" y="946213"/>
                          <a:pt x="1837467" y="937927"/>
                          <a:pt x="1833658" y="928402"/>
                        </a:cubicBezTo>
                        <a:cubicBezTo>
                          <a:pt x="1831753" y="923639"/>
                          <a:pt x="1829848" y="918495"/>
                          <a:pt x="1827752" y="913161"/>
                        </a:cubicBezTo>
                        <a:cubicBezTo>
                          <a:pt x="1825085" y="908113"/>
                          <a:pt x="1822228" y="902779"/>
                          <a:pt x="1819275" y="897255"/>
                        </a:cubicBezTo>
                        <a:cubicBezTo>
                          <a:pt x="1813560" y="886015"/>
                          <a:pt x="1807273" y="873919"/>
                          <a:pt x="1800701" y="861060"/>
                        </a:cubicBezTo>
                        <a:cubicBezTo>
                          <a:pt x="1794129" y="848201"/>
                          <a:pt x="1784699" y="836199"/>
                          <a:pt x="1776508" y="822769"/>
                        </a:cubicBezTo>
                        <a:cubicBezTo>
                          <a:pt x="1772316" y="816102"/>
                          <a:pt x="1768030" y="809434"/>
                          <a:pt x="1763744" y="802576"/>
                        </a:cubicBezTo>
                        <a:cubicBezTo>
                          <a:pt x="1759363" y="795813"/>
                          <a:pt x="1753552" y="789908"/>
                          <a:pt x="1748599" y="783336"/>
                        </a:cubicBezTo>
                        <a:cubicBezTo>
                          <a:pt x="1738026" y="770763"/>
                          <a:pt x="1728501" y="756952"/>
                          <a:pt x="1717357" y="744474"/>
                        </a:cubicBezTo>
                        <a:cubicBezTo>
                          <a:pt x="1705546" y="732663"/>
                          <a:pt x="1693926" y="720756"/>
                          <a:pt x="1682591" y="708755"/>
                        </a:cubicBezTo>
                        <a:lnTo>
                          <a:pt x="1674114" y="699802"/>
                        </a:lnTo>
                        <a:lnTo>
                          <a:pt x="1664684" y="692086"/>
                        </a:lnTo>
                        <a:cubicBezTo>
                          <a:pt x="1658493" y="686847"/>
                          <a:pt x="1652397" y="681704"/>
                          <a:pt x="1646396" y="676751"/>
                        </a:cubicBezTo>
                        <a:cubicBezTo>
                          <a:pt x="1623536" y="655129"/>
                          <a:pt x="1597819" y="640461"/>
                          <a:pt x="1577530" y="625697"/>
                        </a:cubicBezTo>
                        <a:cubicBezTo>
                          <a:pt x="1567529" y="617886"/>
                          <a:pt x="1557052" y="612934"/>
                          <a:pt x="1548003" y="608076"/>
                        </a:cubicBezTo>
                        <a:cubicBezTo>
                          <a:pt x="1538954" y="603123"/>
                          <a:pt x="1531144" y="598836"/>
                          <a:pt x="1524666" y="595312"/>
                        </a:cubicBezTo>
                        <a:cubicBezTo>
                          <a:pt x="1511808" y="588073"/>
                          <a:pt x="1504474" y="583978"/>
                          <a:pt x="1504474" y="583978"/>
                        </a:cubicBezTo>
                        <a:cubicBezTo>
                          <a:pt x="1504474" y="583978"/>
                          <a:pt x="1496663" y="580834"/>
                          <a:pt x="1482947" y="575310"/>
                        </a:cubicBezTo>
                        <a:cubicBezTo>
                          <a:pt x="1476089" y="572357"/>
                          <a:pt x="1467802" y="568928"/>
                          <a:pt x="1458373" y="564928"/>
                        </a:cubicBezTo>
                        <a:cubicBezTo>
                          <a:pt x="1448943" y="560927"/>
                          <a:pt x="1438465" y="555784"/>
                          <a:pt x="1426178" y="552831"/>
                        </a:cubicBezTo>
                        <a:cubicBezTo>
                          <a:pt x="1401985" y="546163"/>
                          <a:pt x="1374457" y="535114"/>
                          <a:pt x="1343215" y="530733"/>
                        </a:cubicBezTo>
                        <a:cubicBezTo>
                          <a:pt x="1335500" y="529113"/>
                          <a:pt x="1327690" y="527494"/>
                          <a:pt x="1319784" y="525875"/>
                        </a:cubicBezTo>
                        <a:lnTo>
                          <a:pt x="1307878" y="523303"/>
                        </a:lnTo>
                        <a:lnTo>
                          <a:pt x="1295590" y="522255"/>
                        </a:lnTo>
                        <a:cubicBezTo>
                          <a:pt x="1279112" y="520827"/>
                          <a:pt x="1262443" y="519112"/>
                          <a:pt x="1245774" y="517207"/>
                        </a:cubicBezTo>
                        <a:cubicBezTo>
                          <a:pt x="1229011" y="516255"/>
                          <a:pt x="1212151" y="517303"/>
                          <a:pt x="1195673" y="516921"/>
                        </a:cubicBezTo>
                        <a:close/>
                        <a:moveTo>
                          <a:pt x="1188053" y="0"/>
                        </a:moveTo>
                        <a:cubicBezTo>
                          <a:pt x="1188053" y="0"/>
                          <a:pt x="1199197" y="0"/>
                          <a:pt x="1215676" y="0"/>
                        </a:cubicBezTo>
                        <a:cubicBezTo>
                          <a:pt x="1232344" y="381"/>
                          <a:pt x="1254442" y="-477"/>
                          <a:pt x="1276540" y="1143"/>
                        </a:cubicBezTo>
                        <a:cubicBezTo>
                          <a:pt x="1320641" y="5429"/>
                          <a:pt x="1364742" y="9715"/>
                          <a:pt x="1364742" y="9715"/>
                        </a:cubicBezTo>
                        <a:cubicBezTo>
                          <a:pt x="1389031" y="11430"/>
                          <a:pt x="1408843" y="27432"/>
                          <a:pt x="1416082" y="45339"/>
                        </a:cubicBezTo>
                        <a:cubicBezTo>
                          <a:pt x="1416082" y="45339"/>
                          <a:pt x="1434941" y="92583"/>
                          <a:pt x="1449419" y="139255"/>
                        </a:cubicBezTo>
                        <a:cubicBezTo>
                          <a:pt x="1464564" y="185070"/>
                          <a:pt x="1474470" y="233743"/>
                          <a:pt x="1474470" y="233743"/>
                        </a:cubicBezTo>
                        <a:cubicBezTo>
                          <a:pt x="1478470" y="252222"/>
                          <a:pt x="1492567" y="267557"/>
                          <a:pt x="1511332" y="273272"/>
                        </a:cubicBezTo>
                        <a:cubicBezTo>
                          <a:pt x="1511332" y="273272"/>
                          <a:pt x="1542859" y="281844"/>
                          <a:pt x="1572482" y="295656"/>
                        </a:cubicBezTo>
                        <a:cubicBezTo>
                          <a:pt x="1602486" y="308324"/>
                          <a:pt x="1632490" y="320992"/>
                          <a:pt x="1632490" y="320992"/>
                        </a:cubicBezTo>
                        <a:cubicBezTo>
                          <a:pt x="1632490" y="320992"/>
                          <a:pt x="1661065" y="336613"/>
                          <a:pt x="1689640" y="352139"/>
                        </a:cubicBezTo>
                        <a:cubicBezTo>
                          <a:pt x="1718881" y="366617"/>
                          <a:pt x="1745170" y="385953"/>
                          <a:pt x="1745170" y="385953"/>
                        </a:cubicBezTo>
                        <a:cubicBezTo>
                          <a:pt x="1761363" y="397002"/>
                          <a:pt x="1782127" y="398526"/>
                          <a:pt x="1799272" y="390239"/>
                        </a:cubicBezTo>
                        <a:cubicBezTo>
                          <a:pt x="1799272" y="390239"/>
                          <a:pt x="1843754" y="367760"/>
                          <a:pt x="1889379" y="351186"/>
                        </a:cubicBezTo>
                        <a:cubicBezTo>
                          <a:pt x="1935289" y="333565"/>
                          <a:pt x="1984248" y="318992"/>
                          <a:pt x="1984248" y="318992"/>
                        </a:cubicBezTo>
                        <a:cubicBezTo>
                          <a:pt x="2002822" y="313563"/>
                          <a:pt x="2027682" y="319087"/>
                          <a:pt x="2044160" y="336994"/>
                        </a:cubicBezTo>
                        <a:cubicBezTo>
                          <a:pt x="2044160" y="336994"/>
                          <a:pt x="2074926" y="368712"/>
                          <a:pt x="2105596" y="400431"/>
                        </a:cubicBezTo>
                        <a:cubicBezTo>
                          <a:pt x="2120551" y="416719"/>
                          <a:pt x="2133695" y="434530"/>
                          <a:pt x="2144173" y="447294"/>
                        </a:cubicBezTo>
                        <a:cubicBezTo>
                          <a:pt x="2154460" y="460248"/>
                          <a:pt x="2161318" y="468915"/>
                          <a:pt x="2161318" y="468915"/>
                        </a:cubicBezTo>
                        <a:cubicBezTo>
                          <a:pt x="2168747" y="478440"/>
                          <a:pt x="2173795" y="489109"/>
                          <a:pt x="2175986" y="499586"/>
                        </a:cubicBezTo>
                        <a:cubicBezTo>
                          <a:pt x="2177986" y="510254"/>
                          <a:pt x="2176558" y="521017"/>
                          <a:pt x="2172652" y="529971"/>
                        </a:cubicBezTo>
                        <a:cubicBezTo>
                          <a:pt x="2172652" y="529971"/>
                          <a:pt x="2152078" y="576929"/>
                          <a:pt x="2128933" y="620363"/>
                        </a:cubicBezTo>
                        <a:cubicBezTo>
                          <a:pt x="2117503" y="642080"/>
                          <a:pt x="2105501" y="663226"/>
                          <a:pt x="2096357" y="678751"/>
                        </a:cubicBezTo>
                        <a:cubicBezTo>
                          <a:pt x="2086927" y="694372"/>
                          <a:pt x="2079974" y="704754"/>
                          <a:pt x="2079974" y="704754"/>
                        </a:cubicBezTo>
                        <a:cubicBezTo>
                          <a:pt x="2069687" y="720756"/>
                          <a:pt x="2068639" y="741616"/>
                          <a:pt x="2077593" y="758952"/>
                        </a:cubicBezTo>
                        <a:cubicBezTo>
                          <a:pt x="2077593" y="758952"/>
                          <a:pt x="2081308" y="766191"/>
                          <a:pt x="2086927" y="777049"/>
                        </a:cubicBezTo>
                        <a:cubicBezTo>
                          <a:pt x="2093023" y="787622"/>
                          <a:pt x="2099024" y="802767"/>
                          <a:pt x="2105025" y="817911"/>
                        </a:cubicBezTo>
                        <a:cubicBezTo>
                          <a:pt x="2117122" y="848106"/>
                          <a:pt x="2129218" y="878300"/>
                          <a:pt x="2129218" y="878300"/>
                        </a:cubicBezTo>
                        <a:cubicBezTo>
                          <a:pt x="2129218" y="878300"/>
                          <a:pt x="2138458" y="909447"/>
                          <a:pt x="2147601" y="940689"/>
                        </a:cubicBezTo>
                        <a:cubicBezTo>
                          <a:pt x="2152269" y="956214"/>
                          <a:pt x="2156841" y="971836"/>
                          <a:pt x="2158651" y="983932"/>
                        </a:cubicBezTo>
                        <a:cubicBezTo>
                          <a:pt x="2160937" y="995838"/>
                          <a:pt x="2162461" y="1003839"/>
                          <a:pt x="2162461" y="1003839"/>
                        </a:cubicBezTo>
                        <a:cubicBezTo>
                          <a:pt x="2166175" y="1022985"/>
                          <a:pt x="2179891" y="1038701"/>
                          <a:pt x="2197893" y="1044892"/>
                        </a:cubicBezTo>
                        <a:cubicBezTo>
                          <a:pt x="2197893" y="1044892"/>
                          <a:pt x="2209800" y="1048702"/>
                          <a:pt x="2226850" y="1055179"/>
                        </a:cubicBezTo>
                        <a:cubicBezTo>
                          <a:pt x="2243614" y="1061656"/>
                          <a:pt x="2266093" y="1070800"/>
                          <a:pt x="2288572" y="1080802"/>
                        </a:cubicBezTo>
                        <a:cubicBezTo>
                          <a:pt x="2333530" y="1100613"/>
                          <a:pt x="2378678" y="1124712"/>
                          <a:pt x="2378678" y="1124712"/>
                        </a:cubicBezTo>
                        <a:cubicBezTo>
                          <a:pt x="2387251" y="1129379"/>
                          <a:pt x="2395156" y="1136999"/>
                          <a:pt x="2400109" y="1146524"/>
                        </a:cubicBezTo>
                        <a:cubicBezTo>
                          <a:pt x="2404872" y="1156144"/>
                          <a:pt x="2407539" y="1167670"/>
                          <a:pt x="2407730" y="1180052"/>
                        </a:cubicBezTo>
                        <a:cubicBezTo>
                          <a:pt x="2407730" y="1180052"/>
                          <a:pt x="2407730" y="1191006"/>
                          <a:pt x="2407634" y="1207674"/>
                        </a:cubicBezTo>
                        <a:cubicBezTo>
                          <a:pt x="2407253" y="1224248"/>
                          <a:pt x="2407920" y="1246346"/>
                          <a:pt x="2406301" y="1268349"/>
                        </a:cubicBezTo>
                        <a:cubicBezTo>
                          <a:pt x="2401824" y="1312259"/>
                          <a:pt x="2397347" y="1356264"/>
                          <a:pt x="2397347" y="1356264"/>
                        </a:cubicBezTo>
                        <a:cubicBezTo>
                          <a:pt x="2395442" y="1380553"/>
                          <a:pt x="2379345" y="1400365"/>
                          <a:pt x="2361438" y="1407604"/>
                        </a:cubicBezTo>
                        <a:cubicBezTo>
                          <a:pt x="2361438" y="1407604"/>
                          <a:pt x="2313908" y="1426464"/>
                          <a:pt x="2267045" y="1441132"/>
                        </a:cubicBezTo>
                        <a:cubicBezTo>
                          <a:pt x="2221039" y="1456372"/>
                          <a:pt x="2172176" y="1466469"/>
                          <a:pt x="2172176" y="1466469"/>
                        </a:cubicBezTo>
                        <a:cubicBezTo>
                          <a:pt x="2153602" y="1470565"/>
                          <a:pt x="2138267" y="1484662"/>
                          <a:pt x="2132362" y="1503330"/>
                        </a:cubicBezTo>
                        <a:cubicBezTo>
                          <a:pt x="2132362" y="1503330"/>
                          <a:pt x="2123694" y="1534858"/>
                          <a:pt x="2109692" y="1564386"/>
                        </a:cubicBezTo>
                        <a:cubicBezTo>
                          <a:pt x="2096929" y="1594294"/>
                          <a:pt x="2084070" y="1624298"/>
                          <a:pt x="2084070" y="1624298"/>
                        </a:cubicBezTo>
                        <a:cubicBezTo>
                          <a:pt x="2084070" y="1624298"/>
                          <a:pt x="2068354" y="1652873"/>
                          <a:pt x="2052637" y="1681448"/>
                        </a:cubicBezTo>
                        <a:cubicBezTo>
                          <a:pt x="2037969" y="1710690"/>
                          <a:pt x="2018538" y="1736979"/>
                          <a:pt x="2018538" y="1736979"/>
                        </a:cubicBezTo>
                        <a:cubicBezTo>
                          <a:pt x="2007393" y="1753076"/>
                          <a:pt x="2005774" y="1773841"/>
                          <a:pt x="2014061" y="1790890"/>
                        </a:cubicBezTo>
                        <a:cubicBezTo>
                          <a:pt x="2014061" y="1790890"/>
                          <a:pt x="2036349" y="1835182"/>
                          <a:pt x="2052828" y="1880616"/>
                        </a:cubicBezTo>
                        <a:cubicBezTo>
                          <a:pt x="2070258" y="1926336"/>
                          <a:pt x="2084737" y="1975104"/>
                          <a:pt x="2084737" y="1975104"/>
                        </a:cubicBezTo>
                        <a:cubicBezTo>
                          <a:pt x="2090166" y="1993582"/>
                          <a:pt x="2084451" y="2018442"/>
                          <a:pt x="2066449" y="2034921"/>
                        </a:cubicBezTo>
                        <a:cubicBezTo>
                          <a:pt x="2066449" y="2034921"/>
                          <a:pt x="2034540" y="2065591"/>
                          <a:pt x="2002536" y="2096357"/>
                        </a:cubicBezTo>
                        <a:cubicBezTo>
                          <a:pt x="1986153" y="2111216"/>
                          <a:pt x="1968246" y="2124361"/>
                          <a:pt x="1955387" y="2134933"/>
                        </a:cubicBezTo>
                        <a:cubicBezTo>
                          <a:pt x="1942338" y="2145220"/>
                          <a:pt x="1933670" y="2152078"/>
                          <a:pt x="1933670" y="2152078"/>
                        </a:cubicBezTo>
                        <a:cubicBezTo>
                          <a:pt x="1924145" y="2159603"/>
                          <a:pt x="1913382" y="2164651"/>
                          <a:pt x="1902904" y="2166842"/>
                        </a:cubicBezTo>
                        <a:cubicBezTo>
                          <a:pt x="1892236" y="2168842"/>
                          <a:pt x="1881378" y="2167414"/>
                          <a:pt x="1872424" y="2163604"/>
                        </a:cubicBezTo>
                        <a:cubicBezTo>
                          <a:pt x="1872424" y="2163604"/>
                          <a:pt x="1825466" y="2143315"/>
                          <a:pt x="1781937" y="2120455"/>
                        </a:cubicBezTo>
                        <a:cubicBezTo>
                          <a:pt x="1760124" y="2109121"/>
                          <a:pt x="1738979" y="2097214"/>
                          <a:pt x="1723453" y="2088166"/>
                        </a:cubicBezTo>
                        <a:cubicBezTo>
                          <a:pt x="1707832" y="2078831"/>
                          <a:pt x="1697450" y="2071973"/>
                          <a:pt x="1697450" y="2071973"/>
                        </a:cubicBezTo>
                        <a:cubicBezTo>
                          <a:pt x="1681448" y="2061686"/>
                          <a:pt x="1660493" y="2060733"/>
                          <a:pt x="1643062" y="2069782"/>
                        </a:cubicBezTo>
                        <a:cubicBezTo>
                          <a:pt x="1643062" y="2069782"/>
                          <a:pt x="1635823" y="2073497"/>
                          <a:pt x="1624965" y="2079117"/>
                        </a:cubicBezTo>
                        <a:cubicBezTo>
                          <a:pt x="1614297" y="2085308"/>
                          <a:pt x="1599152" y="2091309"/>
                          <a:pt x="1583912" y="2097310"/>
                        </a:cubicBezTo>
                        <a:cubicBezTo>
                          <a:pt x="1553527" y="2109501"/>
                          <a:pt x="1523238" y="2121694"/>
                          <a:pt x="1523238" y="2121694"/>
                        </a:cubicBezTo>
                        <a:cubicBezTo>
                          <a:pt x="1523238" y="2121694"/>
                          <a:pt x="1491901" y="2131028"/>
                          <a:pt x="1460563" y="2140267"/>
                        </a:cubicBezTo>
                        <a:cubicBezTo>
                          <a:pt x="1444942" y="2145030"/>
                          <a:pt x="1429321" y="2149697"/>
                          <a:pt x="1417129" y="2151507"/>
                        </a:cubicBezTo>
                        <a:cubicBezTo>
                          <a:pt x="1405033" y="2153793"/>
                          <a:pt x="1397032" y="2155412"/>
                          <a:pt x="1397032" y="2155412"/>
                        </a:cubicBezTo>
                        <a:cubicBezTo>
                          <a:pt x="1377791" y="2159222"/>
                          <a:pt x="1361980" y="2172938"/>
                          <a:pt x="1355693" y="2190940"/>
                        </a:cubicBezTo>
                        <a:cubicBezTo>
                          <a:pt x="1355693" y="2190940"/>
                          <a:pt x="1351788" y="2202751"/>
                          <a:pt x="1345216" y="2219801"/>
                        </a:cubicBezTo>
                        <a:cubicBezTo>
                          <a:pt x="1338739" y="2236565"/>
                          <a:pt x="1329404" y="2258949"/>
                          <a:pt x="1319308" y="2281428"/>
                        </a:cubicBezTo>
                        <a:cubicBezTo>
                          <a:pt x="1299305" y="2326386"/>
                          <a:pt x="1274921" y="2371534"/>
                          <a:pt x="1274921" y="2371534"/>
                        </a:cubicBezTo>
                        <a:cubicBezTo>
                          <a:pt x="1270254" y="2380107"/>
                          <a:pt x="1262634" y="2387917"/>
                          <a:pt x="1253014" y="2392966"/>
                        </a:cubicBezTo>
                        <a:cubicBezTo>
                          <a:pt x="1243393" y="2397728"/>
                          <a:pt x="1231773" y="2400395"/>
                          <a:pt x="1219676" y="2400490"/>
                        </a:cubicBezTo>
                        <a:cubicBezTo>
                          <a:pt x="1219676" y="2400490"/>
                          <a:pt x="1208532" y="2400490"/>
                          <a:pt x="1191958" y="2400490"/>
                        </a:cubicBezTo>
                        <a:cubicBezTo>
                          <a:pt x="1175290" y="2400205"/>
                          <a:pt x="1153191" y="2401062"/>
                          <a:pt x="1131094" y="2399443"/>
                        </a:cubicBezTo>
                        <a:cubicBezTo>
                          <a:pt x="1086993" y="2395156"/>
                          <a:pt x="1042892" y="2390870"/>
                          <a:pt x="1042892" y="2390870"/>
                        </a:cubicBezTo>
                        <a:cubicBezTo>
                          <a:pt x="1018603" y="2389155"/>
                          <a:pt x="998696" y="2373154"/>
                          <a:pt x="991552" y="2355247"/>
                        </a:cubicBezTo>
                        <a:cubicBezTo>
                          <a:pt x="991552" y="2355247"/>
                          <a:pt x="972693" y="2308003"/>
                          <a:pt x="958215" y="2261330"/>
                        </a:cubicBezTo>
                        <a:cubicBezTo>
                          <a:pt x="943165" y="2215515"/>
                          <a:pt x="933259" y="2166842"/>
                          <a:pt x="933259" y="2166842"/>
                        </a:cubicBezTo>
                        <a:cubicBezTo>
                          <a:pt x="929164" y="2148268"/>
                          <a:pt x="915162" y="2133028"/>
                          <a:pt x="896398" y="2127218"/>
                        </a:cubicBezTo>
                        <a:cubicBezTo>
                          <a:pt x="896398" y="2127218"/>
                          <a:pt x="864870" y="2118646"/>
                          <a:pt x="835247" y="2104834"/>
                        </a:cubicBezTo>
                        <a:cubicBezTo>
                          <a:pt x="805243" y="2092166"/>
                          <a:pt x="775240" y="2079498"/>
                          <a:pt x="775240" y="2079498"/>
                        </a:cubicBezTo>
                        <a:cubicBezTo>
                          <a:pt x="775240" y="2079498"/>
                          <a:pt x="746665" y="2063972"/>
                          <a:pt x="718090" y="2048351"/>
                        </a:cubicBezTo>
                        <a:cubicBezTo>
                          <a:pt x="688848" y="2033778"/>
                          <a:pt x="662559" y="2014537"/>
                          <a:pt x="662559" y="2014537"/>
                        </a:cubicBezTo>
                        <a:cubicBezTo>
                          <a:pt x="646366" y="2003488"/>
                          <a:pt x="625602" y="2001964"/>
                          <a:pt x="608457" y="2010251"/>
                        </a:cubicBezTo>
                        <a:cubicBezTo>
                          <a:pt x="608457" y="2010251"/>
                          <a:pt x="563880" y="2032730"/>
                          <a:pt x="518255" y="2049304"/>
                        </a:cubicBezTo>
                        <a:cubicBezTo>
                          <a:pt x="472440" y="2066925"/>
                          <a:pt x="423386" y="2081498"/>
                          <a:pt x="423386" y="2081498"/>
                        </a:cubicBezTo>
                        <a:cubicBezTo>
                          <a:pt x="404812" y="2086927"/>
                          <a:pt x="379857" y="2081403"/>
                          <a:pt x="363474" y="2063496"/>
                        </a:cubicBezTo>
                        <a:cubicBezTo>
                          <a:pt x="363474" y="2063496"/>
                          <a:pt x="332708" y="2031682"/>
                          <a:pt x="302038" y="1999964"/>
                        </a:cubicBezTo>
                        <a:cubicBezTo>
                          <a:pt x="287083" y="1983676"/>
                          <a:pt x="273939" y="1965865"/>
                          <a:pt x="263461" y="1953101"/>
                        </a:cubicBezTo>
                        <a:cubicBezTo>
                          <a:pt x="253174" y="1940147"/>
                          <a:pt x="246316" y="1931479"/>
                          <a:pt x="246316" y="1931479"/>
                        </a:cubicBezTo>
                        <a:cubicBezTo>
                          <a:pt x="238887" y="1922049"/>
                          <a:pt x="233839" y="1911382"/>
                          <a:pt x="231648" y="1900904"/>
                        </a:cubicBezTo>
                        <a:cubicBezTo>
                          <a:pt x="229648" y="1890331"/>
                          <a:pt x="231076" y="1879473"/>
                          <a:pt x="234981" y="1870519"/>
                        </a:cubicBezTo>
                        <a:cubicBezTo>
                          <a:pt x="234981" y="1870519"/>
                          <a:pt x="255556" y="1823561"/>
                          <a:pt x="278606" y="1780127"/>
                        </a:cubicBezTo>
                        <a:cubicBezTo>
                          <a:pt x="290036" y="1758315"/>
                          <a:pt x="302038" y="1737265"/>
                          <a:pt x="311181" y="1721739"/>
                        </a:cubicBezTo>
                        <a:cubicBezTo>
                          <a:pt x="320611" y="1706118"/>
                          <a:pt x="327565" y="1695736"/>
                          <a:pt x="327565" y="1695736"/>
                        </a:cubicBezTo>
                        <a:cubicBezTo>
                          <a:pt x="337852" y="1679733"/>
                          <a:pt x="338899" y="1658874"/>
                          <a:pt x="329946" y="1641538"/>
                        </a:cubicBezTo>
                        <a:cubicBezTo>
                          <a:pt x="329946" y="1641538"/>
                          <a:pt x="326231" y="1634299"/>
                          <a:pt x="320611" y="1623441"/>
                        </a:cubicBezTo>
                        <a:cubicBezTo>
                          <a:pt x="314515" y="1612773"/>
                          <a:pt x="308515" y="1597723"/>
                          <a:pt x="302514" y="1582579"/>
                        </a:cubicBezTo>
                        <a:cubicBezTo>
                          <a:pt x="290417" y="1552384"/>
                          <a:pt x="278320" y="1522190"/>
                          <a:pt x="278320" y="1522190"/>
                        </a:cubicBezTo>
                        <a:cubicBezTo>
                          <a:pt x="278320" y="1522190"/>
                          <a:pt x="269081" y="1491043"/>
                          <a:pt x="259937" y="1459801"/>
                        </a:cubicBezTo>
                        <a:cubicBezTo>
                          <a:pt x="255270" y="1444180"/>
                          <a:pt x="250698" y="1428559"/>
                          <a:pt x="248888" y="1416462"/>
                        </a:cubicBezTo>
                        <a:cubicBezTo>
                          <a:pt x="246602" y="1404556"/>
                          <a:pt x="245078" y="1396555"/>
                          <a:pt x="245078" y="1396555"/>
                        </a:cubicBezTo>
                        <a:cubicBezTo>
                          <a:pt x="241363" y="1377315"/>
                          <a:pt x="227647" y="1361694"/>
                          <a:pt x="209645" y="1355503"/>
                        </a:cubicBezTo>
                        <a:cubicBezTo>
                          <a:pt x="209645" y="1355503"/>
                          <a:pt x="197739" y="1351693"/>
                          <a:pt x="180689" y="1345215"/>
                        </a:cubicBezTo>
                        <a:cubicBezTo>
                          <a:pt x="163925" y="1338738"/>
                          <a:pt x="141446" y="1329595"/>
                          <a:pt x="118967" y="1319593"/>
                        </a:cubicBezTo>
                        <a:cubicBezTo>
                          <a:pt x="74009" y="1299781"/>
                          <a:pt x="28860" y="1275683"/>
                          <a:pt x="28860" y="1275683"/>
                        </a:cubicBezTo>
                        <a:cubicBezTo>
                          <a:pt x="20288" y="1271016"/>
                          <a:pt x="12382" y="1263396"/>
                          <a:pt x="7429" y="1253871"/>
                        </a:cubicBezTo>
                        <a:cubicBezTo>
                          <a:pt x="2667" y="1244346"/>
                          <a:pt x="0" y="1232820"/>
                          <a:pt x="0" y="1220724"/>
                        </a:cubicBezTo>
                        <a:cubicBezTo>
                          <a:pt x="0" y="1220724"/>
                          <a:pt x="0" y="1209675"/>
                          <a:pt x="95" y="1193101"/>
                        </a:cubicBezTo>
                        <a:cubicBezTo>
                          <a:pt x="476" y="1176528"/>
                          <a:pt x="-191" y="1154430"/>
                          <a:pt x="1429" y="1132427"/>
                        </a:cubicBezTo>
                        <a:cubicBezTo>
                          <a:pt x="5905" y="1088421"/>
                          <a:pt x="10382" y="1044416"/>
                          <a:pt x="10382" y="1044416"/>
                        </a:cubicBezTo>
                        <a:cubicBezTo>
                          <a:pt x="12287" y="1020127"/>
                          <a:pt x="28384" y="1000315"/>
                          <a:pt x="46291" y="993076"/>
                        </a:cubicBezTo>
                        <a:cubicBezTo>
                          <a:pt x="46291" y="993076"/>
                          <a:pt x="93821" y="974217"/>
                          <a:pt x="140684" y="959548"/>
                        </a:cubicBezTo>
                        <a:cubicBezTo>
                          <a:pt x="186690" y="944308"/>
                          <a:pt x="235553" y="934212"/>
                          <a:pt x="235553" y="934212"/>
                        </a:cubicBezTo>
                        <a:cubicBezTo>
                          <a:pt x="254127" y="930116"/>
                          <a:pt x="269557" y="916019"/>
                          <a:pt x="275367" y="897350"/>
                        </a:cubicBezTo>
                        <a:cubicBezTo>
                          <a:pt x="275367" y="897350"/>
                          <a:pt x="284131" y="865822"/>
                          <a:pt x="298132" y="836295"/>
                        </a:cubicBezTo>
                        <a:cubicBezTo>
                          <a:pt x="310896" y="806386"/>
                          <a:pt x="323754" y="776382"/>
                          <a:pt x="323754" y="776382"/>
                        </a:cubicBezTo>
                        <a:cubicBezTo>
                          <a:pt x="323754" y="776382"/>
                          <a:pt x="339471" y="747807"/>
                          <a:pt x="355187" y="719232"/>
                        </a:cubicBezTo>
                        <a:cubicBezTo>
                          <a:pt x="369856" y="689991"/>
                          <a:pt x="389287" y="663702"/>
                          <a:pt x="389287" y="663702"/>
                        </a:cubicBezTo>
                        <a:cubicBezTo>
                          <a:pt x="400431" y="647414"/>
                          <a:pt x="402050" y="626745"/>
                          <a:pt x="393763" y="609695"/>
                        </a:cubicBezTo>
                        <a:cubicBezTo>
                          <a:pt x="393763" y="609695"/>
                          <a:pt x="371475" y="565404"/>
                          <a:pt x="354996" y="519969"/>
                        </a:cubicBezTo>
                        <a:cubicBezTo>
                          <a:pt x="337566" y="474249"/>
                          <a:pt x="323088" y="425481"/>
                          <a:pt x="323088" y="425481"/>
                        </a:cubicBezTo>
                        <a:cubicBezTo>
                          <a:pt x="317659" y="407003"/>
                          <a:pt x="323373" y="382143"/>
                          <a:pt x="341376" y="365664"/>
                        </a:cubicBezTo>
                        <a:cubicBezTo>
                          <a:pt x="341376" y="365664"/>
                          <a:pt x="373285" y="334899"/>
                          <a:pt x="405289" y="304133"/>
                        </a:cubicBezTo>
                        <a:cubicBezTo>
                          <a:pt x="421671" y="289274"/>
                          <a:pt x="439578" y="276129"/>
                          <a:pt x="452437" y="265557"/>
                        </a:cubicBezTo>
                        <a:cubicBezTo>
                          <a:pt x="465486" y="255270"/>
                          <a:pt x="474154" y="248412"/>
                          <a:pt x="474154" y="248412"/>
                        </a:cubicBezTo>
                        <a:cubicBezTo>
                          <a:pt x="483679" y="240887"/>
                          <a:pt x="494443" y="235839"/>
                          <a:pt x="504920" y="233648"/>
                        </a:cubicBezTo>
                        <a:cubicBezTo>
                          <a:pt x="515588" y="231648"/>
                          <a:pt x="526447" y="233077"/>
                          <a:pt x="535400" y="236886"/>
                        </a:cubicBezTo>
                        <a:cubicBezTo>
                          <a:pt x="535400" y="236886"/>
                          <a:pt x="582453" y="257175"/>
                          <a:pt x="625888" y="280035"/>
                        </a:cubicBezTo>
                        <a:cubicBezTo>
                          <a:pt x="647700" y="291369"/>
                          <a:pt x="668845" y="303276"/>
                          <a:pt x="684371" y="312324"/>
                        </a:cubicBezTo>
                        <a:cubicBezTo>
                          <a:pt x="699992" y="321659"/>
                          <a:pt x="710374" y="328517"/>
                          <a:pt x="710374" y="328517"/>
                        </a:cubicBezTo>
                        <a:cubicBezTo>
                          <a:pt x="726376" y="338804"/>
                          <a:pt x="747331" y="339756"/>
                          <a:pt x="764762" y="330708"/>
                        </a:cubicBezTo>
                        <a:cubicBezTo>
                          <a:pt x="764762" y="330708"/>
                          <a:pt x="772001" y="326993"/>
                          <a:pt x="782860" y="321373"/>
                        </a:cubicBezTo>
                        <a:cubicBezTo>
                          <a:pt x="793528" y="315182"/>
                          <a:pt x="808768" y="309181"/>
                          <a:pt x="823912" y="303180"/>
                        </a:cubicBezTo>
                        <a:cubicBezTo>
                          <a:pt x="854297" y="290988"/>
                          <a:pt x="884586" y="278796"/>
                          <a:pt x="884586" y="278796"/>
                        </a:cubicBezTo>
                        <a:cubicBezTo>
                          <a:pt x="884586" y="278796"/>
                          <a:pt x="915924" y="269462"/>
                          <a:pt x="947261" y="260223"/>
                        </a:cubicBezTo>
                        <a:cubicBezTo>
                          <a:pt x="962882" y="255460"/>
                          <a:pt x="978503" y="250793"/>
                          <a:pt x="990695" y="248983"/>
                        </a:cubicBezTo>
                        <a:cubicBezTo>
                          <a:pt x="1002697" y="246602"/>
                          <a:pt x="1010698" y="245078"/>
                          <a:pt x="1010698" y="245078"/>
                        </a:cubicBezTo>
                        <a:cubicBezTo>
                          <a:pt x="1029938" y="241363"/>
                          <a:pt x="1045749" y="227647"/>
                          <a:pt x="1052036" y="209645"/>
                        </a:cubicBezTo>
                        <a:cubicBezTo>
                          <a:pt x="1052036" y="209645"/>
                          <a:pt x="1055941" y="197739"/>
                          <a:pt x="1062514" y="180689"/>
                        </a:cubicBezTo>
                        <a:cubicBezTo>
                          <a:pt x="1068991" y="163925"/>
                          <a:pt x="1078325" y="141541"/>
                          <a:pt x="1088422" y="119062"/>
                        </a:cubicBezTo>
                        <a:cubicBezTo>
                          <a:pt x="1108424" y="74104"/>
                          <a:pt x="1132808" y="28956"/>
                          <a:pt x="1132808" y="28956"/>
                        </a:cubicBezTo>
                        <a:cubicBezTo>
                          <a:pt x="1137380" y="20383"/>
                          <a:pt x="1145095" y="12573"/>
                          <a:pt x="1154716" y="7524"/>
                        </a:cubicBezTo>
                        <a:cubicBezTo>
                          <a:pt x="1164336" y="2762"/>
                          <a:pt x="1175956" y="95"/>
                          <a:pt x="1188053"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sp>
            <p:nvSpPr>
              <p:cNvPr id="445" name="Google Shape;445;p7"/>
              <p:cNvSpPr txBox="1"/>
              <p:nvPr/>
            </p:nvSpPr>
            <p:spPr>
              <a:xfrm>
                <a:off x="6864845" y="2743520"/>
                <a:ext cx="3834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62626"/>
                    </a:solidFill>
                    <a:latin typeface="Arial"/>
                    <a:ea typeface="Arial"/>
                    <a:cs typeface="Arial"/>
                    <a:sym typeface="Arial"/>
                  </a:rPr>
                  <a:t>01</a:t>
                </a:r>
                <a:endParaRPr/>
              </a:p>
            </p:txBody>
          </p:sp>
        </p:grpSp>
        <p:grpSp>
          <p:nvGrpSpPr>
            <p:cNvPr id="446" name="Google Shape;446;p7"/>
            <p:cNvGrpSpPr/>
            <p:nvPr/>
          </p:nvGrpSpPr>
          <p:grpSpPr>
            <a:xfrm>
              <a:off x="8162170" y="1590338"/>
              <a:ext cx="3089756" cy="1450788"/>
              <a:chOff x="8046056" y="1590338"/>
              <a:chExt cx="3089756" cy="1450788"/>
            </a:xfrm>
          </p:grpSpPr>
          <p:grpSp>
            <p:nvGrpSpPr>
              <p:cNvPr id="447" name="Google Shape;447;p7"/>
              <p:cNvGrpSpPr/>
              <p:nvPr/>
            </p:nvGrpSpPr>
            <p:grpSpPr>
              <a:xfrm>
                <a:off x="8046056" y="1590338"/>
                <a:ext cx="3089756" cy="1450788"/>
                <a:chOff x="7781008" y="1651846"/>
                <a:chExt cx="3442632" cy="1616482"/>
              </a:xfrm>
            </p:grpSpPr>
            <p:grpSp>
              <p:nvGrpSpPr>
                <p:cNvPr id="448" name="Google Shape;448;p7"/>
                <p:cNvGrpSpPr/>
                <p:nvPr/>
              </p:nvGrpSpPr>
              <p:grpSpPr>
                <a:xfrm>
                  <a:off x="8286750" y="1748755"/>
                  <a:ext cx="2936890" cy="1519573"/>
                  <a:chOff x="8105775" y="1812255"/>
                  <a:chExt cx="2936890" cy="1519573"/>
                </a:xfrm>
              </p:grpSpPr>
              <p:grpSp>
                <p:nvGrpSpPr>
                  <p:cNvPr id="449" name="Google Shape;449;p7"/>
                  <p:cNvGrpSpPr/>
                  <p:nvPr/>
                </p:nvGrpSpPr>
                <p:grpSpPr>
                  <a:xfrm>
                    <a:off x="8105775" y="1812255"/>
                    <a:ext cx="2936890" cy="1519573"/>
                    <a:chOff x="3695700" y="1827266"/>
                    <a:chExt cx="2936890" cy="1519573"/>
                  </a:xfrm>
                </p:grpSpPr>
                <p:grpSp>
                  <p:nvGrpSpPr>
                    <p:cNvPr id="450" name="Google Shape;450;p7"/>
                    <p:cNvGrpSpPr/>
                    <p:nvPr/>
                  </p:nvGrpSpPr>
                  <p:grpSpPr>
                    <a:xfrm>
                      <a:off x="3779860" y="2080411"/>
                      <a:ext cx="2852730" cy="1266428"/>
                      <a:chOff x="288505" y="2359432"/>
                      <a:chExt cx="2093512" cy="3204066"/>
                    </a:xfrm>
                  </p:grpSpPr>
                  <p:sp>
                    <p:nvSpPr>
                      <p:cNvPr id="451" name="Google Shape;451;p7"/>
                      <p:cNvSpPr/>
                      <p:nvPr/>
                    </p:nvSpPr>
                    <p:spPr>
                      <a:xfrm>
                        <a:off x="288505" y="2359432"/>
                        <a:ext cx="2093512" cy="3204066"/>
                      </a:xfrm>
                      <a:prstGeom prst="rect">
                        <a:avLst/>
                      </a:prstGeom>
                      <a:solidFill>
                        <a:schemeClr val="lt2">
                          <a:alpha val="4196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2" name="Google Shape;452;p7"/>
                      <p:cNvSpPr/>
                      <p:nvPr/>
                    </p:nvSpPr>
                    <p:spPr>
                      <a:xfrm flipH="1" rot="10800000">
                        <a:off x="288505" y="2359438"/>
                        <a:ext cx="2093512" cy="3199167"/>
                      </a:xfrm>
                      <a:custGeom>
                        <a:rect b="b" l="l" r="r" t="t"/>
                        <a:pathLst>
                          <a:path extrusionOk="0" h="2628253" w="2637670">
                            <a:moveTo>
                              <a:pt x="1389371" y="2218"/>
                            </a:moveTo>
                            <a:lnTo>
                              <a:pt x="2637670" y="0"/>
                            </a:lnTo>
                            <a:lnTo>
                              <a:pt x="2637670" y="2628253"/>
                            </a:lnTo>
                            <a:lnTo>
                              <a:pt x="0" y="2628253"/>
                            </a:lnTo>
                            <a:cubicBezTo>
                              <a:pt x="220" y="2078446"/>
                              <a:pt x="439" y="1537692"/>
                              <a:pt x="659" y="987885"/>
                            </a:cubicBezTo>
                          </a:path>
                        </a:pathLst>
                      </a:cu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grpSp>
                <p:sp>
                  <p:nvSpPr>
                    <p:cNvPr id="453" name="Google Shape;453;p7"/>
                    <p:cNvSpPr/>
                    <p:nvPr/>
                  </p:nvSpPr>
                  <p:spPr>
                    <a:xfrm>
                      <a:off x="3695700" y="1827266"/>
                      <a:ext cx="2655490" cy="506289"/>
                    </a:xfrm>
                    <a:prstGeom prst="homePlate">
                      <a:avLst>
                        <a:gd fmla="val 29397" name="adj"/>
                      </a:avLst>
                    </a:prstGeom>
                    <a:solidFill>
                      <a:schemeClr val="lt2"/>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FFFFFF"/>
                        </a:solidFill>
                        <a:latin typeface="Century Gothic"/>
                        <a:ea typeface="Century Gothic"/>
                        <a:cs typeface="Century Gothic"/>
                        <a:sym typeface="Century Gothic"/>
                      </a:endParaRPr>
                    </a:p>
                  </p:txBody>
                </p:sp>
              </p:grpSp>
              <p:grpSp>
                <p:nvGrpSpPr>
                  <p:cNvPr id="454" name="Google Shape;454;p7"/>
                  <p:cNvGrpSpPr/>
                  <p:nvPr/>
                </p:nvGrpSpPr>
                <p:grpSpPr>
                  <a:xfrm>
                    <a:off x="8308925" y="1914629"/>
                    <a:ext cx="2295151" cy="1353905"/>
                    <a:chOff x="3898850" y="1929640"/>
                    <a:chExt cx="2295151" cy="1353905"/>
                  </a:xfrm>
                </p:grpSpPr>
                <p:sp>
                  <p:nvSpPr>
                    <p:cNvPr id="455" name="Google Shape;455;p7"/>
                    <p:cNvSpPr txBox="1"/>
                    <p:nvPr/>
                  </p:nvSpPr>
                  <p:spPr>
                    <a:xfrm>
                      <a:off x="3898850" y="1929640"/>
                      <a:ext cx="1990385" cy="30863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lang="en-US" sz="1200">
                          <a:solidFill>
                            <a:schemeClr val="dk1"/>
                          </a:solidFill>
                          <a:latin typeface="Times New Roman"/>
                          <a:ea typeface="Times New Roman"/>
                          <a:cs typeface="Times New Roman"/>
                          <a:sym typeface="Times New Roman"/>
                        </a:rPr>
                        <a:t>BATCH_SIZE</a:t>
                      </a:r>
                      <a:r>
                        <a:rPr lang="en-US" sz="1200">
                          <a:solidFill>
                            <a:schemeClr val="dk1"/>
                          </a:solidFill>
                          <a:latin typeface="Calibri"/>
                          <a:ea typeface="Calibri"/>
                          <a:cs typeface="Calibri"/>
                          <a:sym typeface="Calibri"/>
                        </a:rPr>
                        <a:t> </a:t>
                      </a:r>
                      <a:r>
                        <a:rPr lang="en-US" sz="1200">
                          <a:solidFill>
                            <a:schemeClr val="dk1"/>
                          </a:solidFill>
                          <a:latin typeface="Arial"/>
                          <a:ea typeface="Arial"/>
                          <a:cs typeface="Arial"/>
                          <a:sym typeface="Arial"/>
                        </a:rPr>
                        <a:t> </a:t>
                      </a:r>
                      <a:endParaRPr b="1" sz="1200">
                        <a:solidFill>
                          <a:srgbClr val="262626"/>
                        </a:solidFill>
                        <a:latin typeface="Arial"/>
                        <a:ea typeface="Arial"/>
                        <a:cs typeface="Arial"/>
                        <a:sym typeface="Arial"/>
                      </a:endParaRPr>
                    </a:p>
                  </p:txBody>
                </p:sp>
                <p:sp>
                  <p:nvSpPr>
                    <p:cNvPr id="456" name="Google Shape;456;p7"/>
                    <p:cNvSpPr txBox="1"/>
                    <p:nvPr/>
                  </p:nvSpPr>
                  <p:spPr>
                    <a:xfrm>
                      <a:off x="3898850" y="2289055"/>
                      <a:ext cx="2295151" cy="99449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BATCH_SIZE = 5. </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Se actualizará parámetros después de procesar 5 ejemplos de entrenamiento.</a:t>
                      </a:r>
                      <a:endParaRPr/>
                    </a:p>
                  </p:txBody>
                </p:sp>
              </p:grpSp>
            </p:grpSp>
            <p:grpSp>
              <p:nvGrpSpPr>
                <p:cNvPr id="457" name="Google Shape;457;p7"/>
                <p:cNvGrpSpPr/>
                <p:nvPr/>
              </p:nvGrpSpPr>
              <p:grpSpPr>
                <a:xfrm>
                  <a:off x="7781008" y="1651846"/>
                  <a:ext cx="697774" cy="697771"/>
                  <a:chOff x="7743306" y="902687"/>
                  <a:chExt cx="697774" cy="697771"/>
                </a:xfrm>
              </p:grpSpPr>
              <p:grpSp>
                <p:nvGrpSpPr>
                  <p:cNvPr id="458" name="Google Shape;458;p7"/>
                  <p:cNvGrpSpPr/>
                  <p:nvPr/>
                </p:nvGrpSpPr>
                <p:grpSpPr>
                  <a:xfrm>
                    <a:off x="7743306" y="902687"/>
                    <a:ext cx="697774" cy="697771"/>
                    <a:chOff x="1075570" y="1561166"/>
                    <a:chExt cx="697774" cy="697771"/>
                  </a:xfrm>
                </p:grpSpPr>
                <p:sp>
                  <p:nvSpPr>
                    <p:cNvPr id="459" name="Google Shape;459;p7"/>
                    <p:cNvSpPr/>
                    <p:nvPr/>
                  </p:nvSpPr>
                  <p:spPr>
                    <a:xfrm>
                      <a:off x="1075570" y="1561166"/>
                      <a:ext cx="697774" cy="697771"/>
                    </a:xfrm>
                    <a:prstGeom prst="roundRect">
                      <a:avLst>
                        <a:gd fmla="val 16667" name="adj"/>
                      </a:avLst>
                    </a:prstGeom>
                    <a:solidFill>
                      <a:schemeClr val="lt2"/>
                    </a:solidFill>
                    <a:ln cap="flat" cmpd="sng" w="9525">
                      <a:solidFill>
                        <a:schemeClr val="accent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460" name="Google Shape;460;p7"/>
                    <p:cNvSpPr/>
                    <p:nvPr/>
                  </p:nvSpPr>
                  <p:spPr>
                    <a:xfrm>
                      <a:off x="1133434" y="1625571"/>
                      <a:ext cx="576674" cy="576671"/>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grpSp>
              <p:sp>
                <p:nvSpPr>
                  <p:cNvPr id="461" name="Google Shape;461;p7"/>
                  <p:cNvSpPr/>
                  <p:nvPr/>
                </p:nvSpPr>
                <p:spPr>
                  <a:xfrm>
                    <a:off x="7927230" y="1069306"/>
                    <a:ext cx="327241" cy="365702"/>
                  </a:xfrm>
                  <a:custGeom>
                    <a:rect b="b" l="l" r="r" t="t"/>
                    <a:pathLst>
                      <a:path extrusionOk="0" h="2033111" w="1819275">
                        <a:moveTo>
                          <a:pt x="1672590" y="1744504"/>
                        </a:moveTo>
                        <a:cubicBezTo>
                          <a:pt x="1753552" y="1744504"/>
                          <a:pt x="1819275" y="1810226"/>
                          <a:pt x="1819275" y="1891189"/>
                        </a:cubicBezTo>
                        <a:lnTo>
                          <a:pt x="1819275" y="2033111"/>
                        </a:lnTo>
                        <a:lnTo>
                          <a:pt x="1544955" y="2033111"/>
                        </a:lnTo>
                        <a:lnTo>
                          <a:pt x="1544955" y="1872139"/>
                        </a:lnTo>
                        <a:cubicBezTo>
                          <a:pt x="1544955" y="1801654"/>
                          <a:pt x="1602105" y="1744504"/>
                          <a:pt x="1672590" y="1744504"/>
                        </a:cubicBezTo>
                        <a:close/>
                        <a:moveTo>
                          <a:pt x="177165" y="1744504"/>
                        </a:moveTo>
                        <a:cubicBezTo>
                          <a:pt x="258127" y="1744504"/>
                          <a:pt x="323850" y="1810226"/>
                          <a:pt x="323850" y="1891189"/>
                        </a:cubicBezTo>
                        <a:lnTo>
                          <a:pt x="323850" y="2033111"/>
                        </a:lnTo>
                        <a:lnTo>
                          <a:pt x="49530" y="2033111"/>
                        </a:lnTo>
                        <a:lnTo>
                          <a:pt x="49530" y="1872139"/>
                        </a:lnTo>
                        <a:cubicBezTo>
                          <a:pt x="49530" y="1801654"/>
                          <a:pt x="106680" y="1744504"/>
                          <a:pt x="177165" y="1744504"/>
                        </a:cubicBezTo>
                        <a:close/>
                        <a:moveTo>
                          <a:pt x="1340000" y="1544201"/>
                        </a:moveTo>
                        <a:lnTo>
                          <a:pt x="1073755" y="1627897"/>
                        </a:lnTo>
                        <a:lnTo>
                          <a:pt x="1134314" y="1820539"/>
                        </a:lnTo>
                        <a:lnTo>
                          <a:pt x="1400559" y="1736842"/>
                        </a:lnTo>
                        <a:close/>
                        <a:moveTo>
                          <a:pt x="1681162" y="1506856"/>
                        </a:moveTo>
                        <a:cubicBezTo>
                          <a:pt x="1741170" y="1506856"/>
                          <a:pt x="1790700" y="1556386"/>
                          <a:pt x="1790700" y="1616393"/>
                        </a:cubicBezTo>
                        <a:cubicBezTo>
                          <a:pt x="1790700" y="1676401"/>
                          <a:pt x="1741170" y="1725931"/>
                          <a:pt x="1681162" y="1725931"/>
                        </a:cubicBezTo>
                        <a:cubicBezTo>
                          <a:pt x="1621155" y="1725931"/>
                          <a:pt x="1571625" y="1676401"/>
                          <a:pt x="1571625" y="1616393"/>
                        </a:cubicBezTo>
                        <a:cubicBezTo>
                          <a:pt x="1571625" y="1556386"/>
                          <a:pt x="1621155" y="1506856"/>
                          <a:pt x="1681162" y="1506856"/>
                        </a:cubicBezTo>
                        <a:close/>
                        <a:moveTo>
                          <a:pt x="185737" y="1506856"/>
                        </a:moveTo>
                        <a:cubicBezTo>
                          <a:pt x="245745" y="1506856"/>
                          <a:pt x="295275" y="1556386"/>
                          <a:pt x="295275" y="1616393"/>
                        </a:cubicBezTo>
                        <a:cubicBezTo>
                          <a:pt x="295275" y="1676401"/>
                          <a:pt x="245745" y="1725931"/>
                          <a:pt x="185737" y="1725931"/>
                        </a:cubicBezTo>
                        <a:cubicBezTo>
                          <a:pt x="125730" y="1725931"/>
                          <a:pt x="76200" y="1676401"/>
                          <a:pt x="76200" y="1616393"/>
                        </a:cubicBezTo>
                        <a:cubicBezTo>
                          <a:pt x="76200" y="1556386"/>
                          <a:pt x="125730" y="1506856"/>
                          <a:pt x="185737" y="1506856"/>
                        </a:cubicBezTo>
                        <a:close/>
                        <a:moveTo>
                          <a:pt x="559583" y="1499119"/>
                        </a:moveTo>
                        <a:lnTo>
                          <a:pt x="487797" y="1687863"/>
                        </a:lnTo>
                        <a:lnTo>
                          <a:pt x="748655" y="1787077"/>
                        </a:lnTo>
                        <a:lnTo>
                          <a:pt x="820442" y="1598333"/>
                        </a:lnTo>
                        <a:close/>
                        <a:moveTo>
                          <a:pt x="1037273" y="1090613"/>
                        </a:moveTo>
                        <a:lnTo>
                          <a:pt x="1037273" y="1292543"/>
                        </a:lnTo>
                        <a:lnTo>
                          <a:pt x="1316355" y="1292543"/>
                        </a:lnTo>
                        <a:lnTo>
                          <a:pt x="1316355" y="1090613"/>
                        </a:lnTo>
                        <a:close/>
                        <a:moveTo>
                          <a:pt x="1622108" y="1060133"/>
                        </a:moveTo>
                        <a:cubicBezTo>
                          <a:pt x="1703070" y="1060133"/>
                          <a:pt x="1768793" y="1125855"/>
                          <a:pt x="1768793" y="1206818"/>
                        </a:cubicBezTo>
                        <a:lnTo>
                          <a:pt x="1768793" y="1348740"/>
                        </a:lnTo>
                        <a:lnTo>
                          <a:pt x="1494473" y="1348740"/>
                        </a:lnTo>
                        <a:lnTo>
                          <a:pt x="1494473" y="1187768"/>
                        </a:lnTo>
                        <a:cubicBezTo>
                          <a:pt x="1494473" y="1117283"/>
                          <a:pt x="1551623" y="1060133"/>
                          <a:pt x="1622108" y="1060133"/>
                        </a:cubicBezTo>
                        <a:close/>
                        <a:moveTo>
                          <a:pt x="260985" y="1060133"/>
                        </a:moveTo>
                        <a:cubicBezTo>
                          <a:pt x="341947" y="1060133"/>
                          <a:pt x="407670" y="1125855"/>
                          <a:pt x="407670" y="1206818"/>
                        </a:cubicBezTo>
                        <a:lnTo>
                          <a:pt x="407670" y="1348740"/>
                        </a:lnTo>
                        <a:lnTo>
                          <a:pt x="133350" y="1348740"/>
                        </a:lnTo>
                        <a:lnTo>
                          <a:pt x="133350" y="1187768"/>
                        </a:lnTo>
                        <a:cubicBezTo>
                          <a:pt x="133350" y="1117283"/>
                          <a:pt x="190500" y="1060133"/>
                          <a:pt x="260985" y="1060133"/>
                        </a:cubicBezTo>
                        <a:close/>
                        <a:moveTo>
                          <a:pt x="811501" y="1007472"/>
                        </a:moveTo>
                        <a:lnTo>
                          <a:pt x="545256" y="1091197"/>
                        </a:lnTo>
                        <a:lnTo>
                          <a:pt x="605835" y="1283838"/>
                        </a:lnTo>
                        <a:lnTo>
                          <a:pt x="872080" y="1200113"/>
                        </a:lnTo>
                        <a:close/>
                        <a:moveTo>
                          <a:pt x="1630680" y="823913"/>
                        </a:moveTo>
                        <a:cubicBezTo>
                          <a:pt x="1690688" y="823913"/>
                          <a:pt x="1740218" y="873443"/>
                          <a:pt x="1740218" y="933450"/>
                        </a:cubicBezTo>
                        <a:cubicBezTo>
                          <a:pt x="1740218" y="993458"/>
                          <a:pt x="1690688" y="1042988"/>
                          <a:pt x="1630680" y="1042988"/>
                        </a:cubicBezTo>
                        <a:cubicBezTo>
                          <a:pt x="1570673" y="1042988"/>
                          <a:pt x="1521143" y="993458"/>
                          <a:pt x="1521143" y="933450"/>
                        </a:cubicBezTo>
                        <a:cubicBezTo>
                          <a:pt x="1521143" y="873443"/>
                          <a:pt x="1570673" y="823913"/>
                          <a:pt x="1630680" y="823913"/>
                        </a:cubicBezTo>
                        <a:close/>
                        <a:moveTo>
                          <a:pt x="269557" y="823913"/>
                        </a:moveTo>
                        <a:cubicBezTo>
                          <a:pt x="330517" y="823913"/>
                          <a:pt x="379095" y="873443"/>
                          <a:pt x="379095" y="933450"/>
                        </a:cubicBezTo>
                        <a:cubicBezTo>
                          <a:pt x="379095" y="993458"/>
                          <a:pt x="329565" y="1042988"/>
                          <a:pt x="269557" y="1042988"/>
                        </a:cubicBezTo>
                        <a:cubicBezTo>
                          <a:pt x="209549" y="1042988"/>
                          <a:pt x="160020" y="993458"/>
                          <a:pt x="160020" y="933450"/>
                        </a:cubicBezTo>
                        <a:cubicBezTo>
                          <a:pt x="160020" y="873443"/>
                          <a:pt x="209549" y="823913"/>
                          <a:pt x="269557" y="823913"/>
                        </a:cubicBezTo>
                        <a:close/>
                        <a:moveTo>
                          <a:pt x="495300" y="774383"/>
                        </a:moveTo>
                        <a:lnTo>
                          <a:pt x="1381125" y="774383"/>
                        </a:lnTo>
                        <a:lnTo>
                          <a:pt x="1524953" y="2032635"/>
                        </a:lnTo>
                        <a:cubicBezTo>
                          <a:pt x="1524000" y="2032635"/>
                          <a:pt x="1524000" y="2032635"/>
                          <a:pt x="1523048" y="2032635"/>
                        </a:cubicBezTo>
                        <a:lnTo>
                          <a:pt x="351473" y="2032635"/>
                        </a:lnTo>
                        <a:close/>
                        <a:moveTo>
                          <a:pt x="315278" y="91441"/>
                        </a:moveTo>
                        <a:lnTo>
                          <a:pt x="40005" y="140971"/>
                        </a:lnTo>
                        <a:lnTo>
                          <a:pt x="107633" y="517208"/>
                        </a:lnTo>
                        <a:lnTo>
                          <a:pt x="333946" y="476487"/>
                        </a:lnTo>
                        <a:lnTo>
                          <a:pt x="330518" y="459105"/>
                        </a:lnTo>
                        <a:cubicBezTo>
                          <a:pt x="330518" y="444342"/>
                          <a:pt x="336233" y="429578"/>
                          <a:pt x="347662" y="418148"/>
                        </a:cubicBezTo>
                        <a:cubicBezTo>
                          <a:pt x="353377" y="412433"/>
                          <a:pt x="359926" y="408147"/>
                          <a:pt x="366891" y="405289"/>
                        </a:cubicBezTo>
                        <a:lnTo>
                          <a:pt x="371527" y="404375"/>
                        </a:lnTo>
                        <a:close/>
                        <a:moveTo>
                          <a:pt x="342900" y="51436"/>
                        </a:moveTo>
                        <a:lnTo>
                          <a:pt x="406692" y="404568"/>
                        </a:lnTo>
                        <a:lnTo>
                          <a:pt x="410349" y="405289"/>
                        </a:lnTo>
                        <a:cubicBezTo>
                          <a:pt x="417315" y="408147"/>
                          <a:pt x="423863" y="412433"/>
                          <a:pt x="429578" y="418148"/>
                        </a:cubicBezTo>
                        <a:lnTo>
                          <a:pt x="561023" y="549593"/>
                        </a:lnTo>
                        <a:lnTo>
                          <a:pt x="718185" y="392431"/>
                        </a:lnTo>
                        <a:cubicBezTo>
                          <a:pt x="765810" y="344806"/>
                          <a:pt x="830580" y="318136"/>
                          <a:pt x="897255" y="318136"/>
                        </a:cubicBezTo>
                        <a:lnTo>
                          <a:pt x="941070" y="318136"/>
                        </a:lnTo>
                        <a:lnTo>
                          <a:pt x="972503" y="484823"/>
                        </a:lnTo>
                        <a:lnTo>
                          <a:pt x="1009650" y="318136"/>
                        </a:lnTo>
                        <a:lnTo>
                          <a:pt x="1048703" y="318136"/>
                        </a:lnTo>
                        <a:cubicBezTo>
                          <a:pt x="1180148" y="318136"/>
                          <a:pt x="1285875" y="424816"/>
                          <a:pt x="1285875" y="555308"/>
                        </a:cubicBezTo>
                        <a:lnTo>
                          <a:pt x="1285875" y="764858"/>
                        </a:lnTo>
                        <a:lnTo>
                          <a:pt x="1167765" y="764858"/>
                        </a:lnTo>
                        <a:lnTo>
                          <a:pt x="1167765" y="613411"/>
                        </a:lnTo>
                        <a:cubicBezTo>
                          <a:pt x="1167765" y="604838"/>
                          <a:pt x="1161098" y="598171"/>
                          <a:pt x="1152525" y="598171"/>
                        </a:cubicBezTo>
                        <a:cubicBezTo>
                          <a:pt x="1143953" y="598171"/>
                          <a:pt x="1137285" y="604838"/>
                          <a:pt x="1137285" y="613411"/>
                        </a:cubicBezTo>
                        <a:lnTo>
                          <a:pt x="1137285" y="764858"/>
                        </a:lnTo>
                        <a:lnTo>
                          <a:pt x="790575" y="764858"/>
                        </a:lnTo>
                        <a:lnTo>
                          <a:pt x="790575" y="481966"/>
                        </a:lnTo>
                        <a:lnTo>
                          <a:pt x="560070" y="712471"/>
                        </a:lnTo>
                        <a:lnTo>
                          <a:pt x="354330" y="506731"/>
                        </a:lnTo>
                        <a:lnTo>
                          <a:pt x="80010" y="556261"/>
                        </a:lnTo>
                        <a:lnTo>
                          <a:pt x="0" y="113348"/>
                        </a:lnTo>
                        <a:close/>
                        <a:moveTo>
                          <a:pt x="971550" y="0"/>
                        </a:moveTo>
                        <a:cubicBezTo>
                          <a:pt x="1055192" y="0"/>
                          <a:pt x="1122998" y="67805"/>
                          <a:pt x="1122998" y="151447"/>
                        </a:cubicBezTo>
                        <a:cubicBezTo>
                          <a:pt x="1122998" y="235089"/>
                          <a:pt x="1055193" y="302895"/>
                          <a:pt x="971550" y="302895"/>
                        </a:cubicBezTo>
                        <a:cubicBezTo>
                          <a:pt x="887908" y="302895"/>
                          <a:pt x="820102" y="235089"/>
                          <a:pt x="820102" y="151447"/>
                        </a:cubicBezTo>
                        <a:cubicBezTo>
                          <a:pt x="820102" y="67805"/>
                          <a:pt x="887907" y="0"/>
                          <a:pt x="971550"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sp>
            <p:nvSpPr>
              <p:cNvPr id="462" name="Google Shape;462;p7"/>
              <p:cNvSpPr txBox="1"/>
              <p:nvPr/>
            </p:nvSpPr>
            <p:spPr>
              <a:xfrm>
                <a:off x="10747277" y="2726825"/>
                <a:ext cx="3834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62626"/>
                    </a:solidFill>
                    <a:latin typeface="Arial"/>
                    <a:ea typeface="Arial"/>
                    <a:cs typeface="Arial"/>
                    <a:sym typeface="Arial"/>
                  </a:rPr>
                  <a:t>02</a:t>
                </a:r>
                <a:endParaRPr/>
              </a:p>
            </p:txBody>
          </p:sp>
        </p:grpSp>
        <p:grpSp>
          <p:nvGrpSpPr>
            <p:cNvPr id="463" name="Google Shape;463;p7"/>
            <p:cNvGrpSpPr/>
            <p:nvPr/>
          </p:nvGrpSpPr>
          <p:grpSpPr>
            <a:xfrm>
              <a:off x="4650323" y="4396414"/>
              <a:ext cx="3070624" cy="1462780"/>
              <a:chOff x="4355358" y="4396414"/>
              <a:chExt cx="3070624" cy="1462780"/>
            </a:xfrm>
          </p:grpSpPr>
          <p:grpSp>
            <p:nvGrpSpPr>
              <p:cNvPr id="464" name="Google Shape;464;p7"/>
              <p:cNvGrpSpPr/>
              <p:nvPr/>
            </p:nvGrpSpPr>
            <p:grpSpPr>
              <a:xfrm>
                <a:off x="4355358" y="4396414"/>
                <a:ext cx="3070624" cy="1462780"/>
                <a:chOff x="4355358" y="4396414"/>
                <a:chExt cx="3070624" cy="1462780"/>
              </a:xfrm>
            </p:grpSpPr>
            <p:sp>
              <p:nvSpPr>
                <p:cNvPr id="465" name="Google Shape;465;p7"/>
                <p:cNvSpPr/>
                <p:nvPr/>
              </p:nvSpPr>
              <p:spPr>
                <a:xfrm flipH="1" rot="10800000">
                  <a:off x="4865662" y="4724316"/>
                  <a:ext cx="2560320" cy="1134878"/>
                </a:xfrm>
                <a:custGeom>
                  <a:rect b="b" l="l" r="r" t="t"/>
                  <a:pathLst>
                    <a:path extrusionOk="0" h="2628253" w="2637670">
                      <a:moveTo>
                        <a:pt x="1389371" y="2218"/>
                      </a:moveTo>
                      <a:lnTo>
                        <a:pt x="2637670" y="0"/>
                      </a:lnTo>
                      <a:lnTo>
                        <a:pt x="2637670" y="2628253"/>
                      </a:lnTo>
                      <a:lnTo>
                        <a:pt x="0" y="2628253"/>
                      </a:lnTo>
                      <a:cubicBezTo>
                        <a:pt x="220" y="2078446"/>
                        <a:pt x="439" y="1537692"/>
                        <a:pt x="659" y="987885"/>
                      </a:cubicBezTo>
                    </a:path>
                  </a:pathLst>
                </a:cu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grpSp>
              <p:nvGrpSpPr>
                <p:cNvPr id="466" name="Google Shape;466;p7"/>
                <p:cNvGrpSpPr/>
                <p:nvPr/>
              </p:nvGrpSpPr>
              <p:grpSpPr>
                <a:xfrm>
                  <a:off x="4355358" y="4396414"/>
                  <a:ext cx="2818068" cy="626248"/>
                  <a:chOff x="4355358" y="4396414"/>
                  <a:chExt cx="2818068" cy="626248"/>
                </a:xfrm>
              </p:grpSpPr>
              <p:sp>
                <p:nvSpPr>
                  <p:cNvPr id="467" name="Google Shape;467;p7"/>
                  <p:cNvSpPr/>
                  <p:nvPr/>
                </p:nvSpPr>
                <p:spPr>
                  <a:xfrm>
                    <a:off x="4790129" y="4497117"/>
                    <a:ext cx="2383297" cy="454393"/>
                  </a:xfrm>
                  <a:prstGeom prst="homePlate">
                    <a:avLst>
                      <a:gd fmla="val 29397" name="adj"/>
                    </a:avLst>
                  </a:prstGeom>
                  <a:solidFill>
                    <a:schemeClr val="lt2"/>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FFFFFF"/>
                      </a:solidFill>
                      <a:latin typeface="Century Gothic"/>
                      <a:ea typeface="Century Gothic"/>
                      <a:cs typeface="Century Gothic"/>
                      <a:sym typeface="Century Gothic"/>
                    </a:endParaRPr>
                  </a:p>
                </p:txBody>
              </p:sp>
              <p:grpSp>
                <p:nvGrpSpPr>
                  <p:cNvPr id="468" name="Google Shape;468;p7"/>
                  <p:cNvGrpSpPr/>
                  <p:nvPr/>
                </p:nvGrpSpPr>
                <p:grpSpPr>
                  <a:xfrm>
                    <a:off x="4355358" y="4396414"/>
                    <a:ext cx="626251" cy="626248"/>
                    <a:chOff x="2541349" y="4317900"/>
                    <a:chExt cx="697774" cy="697771"/>
                  </a:xfrm>
                </p:grpSpPr>
                <p:grpSp>
                  <p:nvGrpSpPr>
                    <p:cNvPr id="469" name="Google Shape;469;p7"/>
                    <p:cNvGrpSpPr/>
                    <p:nvPr/>
                  </p:nvGrpSpPr>
                  <p:grpSpPr>
                    <a:xfrm>
                      <a:off x="2541349" y="4317900"/>
                      <a:ext cx="697774" cy="697771"/>
                      <a:chOff x="1075570" y="1561166"/>
                      <a:chExt cx="697774" cy="697771"/>
                    </a:xfrm>
                  </p:grpSpPr>
                  <p:sp>
                    <p:nvSpPr>
                      <p:cNvPr id="470" name="Google Shape;470;p7"/>
                      <p:cNvSpPr/>
                      <p:nvPr/>
                    </p:nvSpPr>
                    <p:spPr>
                      <a:xfrm>
                        <a:off x="1075570" y="1561166"/>
                        <a:ext cx="697774" cy="697771"/>
                      </a:xfrm>
                      <a:prstGeom prst="roundRect">
                        <a:avLst>
                          <a:gd fmla="val 16667" name="adj"/>
                        </a:avLst>
                      </a:prstGeom>
                      <a:solidFill>
                        <a:schemeClr val="lt2"/>
                      </a:solidFill>
                      <a:ln cap="flat" cmpd="sng" w="9525">
                        <a:solidFill>
                          <a:schemeClr val="accent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471" name="Google Shape;471;p7"/>
                      <p:cNvSpPr/>
                      <p:nvPr/>
                    </p:nvSpPr>
                    <p:spPr>
                      <a:xfrm>
                        <a:off x="1133434" y="1625571"/>
                        <a:ext cx="576674" cy="576671"/>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grpSp>
                <p:sp>
                  <p:nvSpPr>
                    <p:cNvPr id="472" name="Google Shape;472;p7"/>
                    <p:cNvSpPr/>
                    <p:nvPr/>
                  </p:nvSpPr>
                  <p:spPr>
                    <a:xfrm>
                      <a:off x="2715373" y="4488158"/>
                      <a:ext cx="347041" cy="358425"/>
                    </a:xfrm>
                    <a:custGeom>
                      <a:rect b="b" l="l" r="r" t="t"/>
                      <a:pathLst>
                        <a:path extrusionOk="0" h="1311660" w="1269997">
                          <a:moveTo>
                            <a:pt x="246898" y="1255398"/>
                          </a:moveTo>
                          <a:lnTo>
                            <a:pt x="787817" y="1255398"/>
                          </a:lnTo>
                          <a:lnTo>
                            <a:pt x="1023098" y="1255398"/>
                          </a:lnTo>
                          <a:lnTo>
                            <a:pt x="1023098" y="1311660"/>
                          </a:lnTo>
                          <a:lnTo>
                            <a:pt x="787817" y="1311660"/>
                          </a:lnTo>
                          <a:lnTo>
                            <a:pt x="246898" y="1311660"/>
                          </a:lnTo>
                          <a:close/>
                          <a:moveTo>
                            <a:pt x="138560" y="981416"/>
                          </a:moveTo>
                          <a:lnTo>
                            <a:pt x="138560" y="1025115"/>
                          </a:lnTo>
                          <a:lnTo>
                            <a:pt x="787816" y="1025115"/>
                          </a:lnTo>
                          <a:lnTo>
                            <a:pt x="970476" y="1025115"/>
                          </a:lnTo>
                          <a:lnTo>
                            <a:pt x="970476" y="981416"/>
                          </a:lnTo>
                          <a:lnTo>
                            <a:pt x="787816" y="981416"/>
                          </a:lnTo>
                          <a:close/>
                          <a:moveTo>
                            <a:pt x="138560" y="895111"/>
                          </a:moveTo>
                          <a:lnTo>
                            <a:pt x="138560" y="938810"/>
                          </a:lnTo>
                          <a:lnTo>
                            <a:pt x="767823" y="938810"/>
                          </a:lnTo>
                          <a:lnTo>
                            <a:pt x="767823" y="895111"/>
                          </a:lnTo>
                          <a:close/>
                          <a:moveTo>
                            <a:pt x="541135" y="634012"/>
                          </a:moveTo>
                          <a:lnTo>
                            <a:pt x="541135" y="711030"/>
                          </a:lnTo>
                          <a:lnTo>
                            <a:pt x="608595" y="711030"/>
                          </a:lnTo>
                          <a:lnTo>
                            <a:pt x="608595" y="634012"/>
                          </a:lnTo>
                          <a:close/>
                          <a:moveTo>
                            <a:pt x="406761" y="542791"/>
                          </a:moveTo>
                          <a:lnTo>
                            <a:pt x="406761" y="711031"/>
                          </a:lnTo>
                          <a:lnTo>
                            <a:pt x="474222" y="711031"/>
                          </a:lnTo>
                          <a:lnTo>
                            <a:pt x="474222" y="542791"/>
                          </a:lnTo>
                          <a:close/>
                          <a:moveTo>
                            <a:pt x="1002217" y="504269"/>
                          </a:moveTo>
                          <a:lnTo>
                            <a:pt x="1002217" y="504269"/>
                          </a:lnTo>
                          <a:lnTo>
                            <a:pt x="1015466" y="504803"/>
                          </a:lnTo>
                          <a:cubicBezTo>
                            <a:pt x="1015466" y="504803"/>
                            <a:pt x="1017995" y="506474"/>
                            <a:pt x="1021801" y="508748"/>
                          </a:cubicBezTo>
                          <a:cubicBezTo>
                            <a:pt x="1025584" y="510952"/>
                            <a:pt x="1030736" y="513853"/>
                            <a:pt x="1036050" y="516614"/>
                          </a:cubicBezTo>
                          <a:cubicBezTo>
                            <a:pt x="1046655" y="522184"/>
                            <a:pt x="1058096" y="527127"/>
                            <a:pt x="1058096" y="527127"/>
                          </a:cubicBezTo>
                          <a:cubicBezTo>
                            <a:pt x="1060277" y="528055"/>
                            <a:pt x="1062923" y="528403"/>
                            <a:pt x="1065522" y="527916"/>
                          </a:cubicBezTo>
                          <a:lnTo>
                            <a:pt x="1065523" y="527916"/>
                          </a:lnTo>
                          <a:lnTo>
                            <a:pt x="1058098" y="527127"/>
                          </a:lnTo>
                          <a:cubicBezTo>
                            <a:pt x="1058098" y="527127"/>
                            <a:pt x="1046657" y="522184"/>
                            <a:pt x="1036052" y="516614"/>
                          </a:cubicBezTo>
                          <a:cubicBezTo>
                            <a:pt x="1030738" y="513853"/>
                            <a:pt x="1025586" y="510952"/>
                            <a:pt x="1021803" y="508748"/>
                          </a:cubicBezTo>
                          <a:cubicBezTo>
                            <a:pt x="1017997" y="506474"/>
                            <a:pt x="1015468" y="504803"/>
                            <a:pt x="1015468" y="504803"/>
                          </a:cubicBezTo>
                          <a:cubicBezTo>
                            <a:pt x="1011569" y="502297"/>
                            <a:pt x="1006464" y="502064"/>
                            <a:pt x="1002217" y="504269"/>
                          </a:cubicBezTo>
                          <a:close/>
                          <a:moveTo>
                            <a:pt x="272388" y="451569"/>
                          </a:moveTo>
                          <a:lnTo>
                            <a:pt x="272388" y="711030"/>
                          </a:lnTo>
                          <a:lnTo>
                            <a:pt x="339848" y="711030"/>
                          </a:lnTo>
                          <a:lnTo>
                            <a:pt x="339848" y="451569"/>
                          </a:lnTo>
                          <a:close/>
                          <a:moveTo>
                            <a:pt x="138560" y="395307"/>
                          </a:moveTo>
                          <a:lnTo>
                            <a:pt x="138560" y="711031"/>
                          </a:lnTo>
                          <a:lnTo>
                            <a:pt x="206021" y="711031"/>
                          </a:lnTo>
                          <a:lnTo>
                            <a:pt x="206021" y="395307"/>
                          </a:lnTo>
                          <a:close/>
                          <a:moveTo>
                            <a:pt x="1217010" y="318061"/>
                          </a:moveTo>
                          <a:lnTo>
                            <a:pt x="1217010" y="1102453"/>
                          </a:lnTo>
                          <a:lnTo>
                            <a:pt x="1217012" y="1102453"/>
                          </a:lnTo>
                          <a:lnTo>
                            <a:pt x="1217012" y="318061"/>
                          </a:lnTo>
                          <a:close/>
                          <a:moveTo>
                            <a:pt x="623652" y="318061"/>
                          </a:moveTo>
                          <a:lnTo>
                            <a:pt x="630894" y="321498"/>
                          </a:lnTo>
                          <a:cubicBezTo>
                            <a:pt x="636370" y="323935"/>
                            <a:pt x="641847" y="326162"/>
                            <a:pt x="645931" y="327740"/>
                          </a:cubicBezTo>
                          <a:cubicBezTo>
                            <a:pt x="650085" y="329318"/>
                            <a:pt x="652986" y="330247"/>
                            <a:pt x="652986" y="330247"/>
                          </a:cubicBezTo>
                          <a:cubicBezTo>
                            <a:pt x="657372" y="331755"/>
                            <a:pt x="660714" y="335561"/>
                            <a:pt x="661619" y="340248"/>
                          </a:cubicBezTo>
                          <a:cubicBezTo>
                            <a:pt x="661619" y="340248"/>
                            <a:pt x="661990" y="342197"/>
                            <a:pt x="662547" y="345098"/>
                          </a:cubicBezTo>
                          <a:cubicBezTo>
                            <a:pt x="662988" y="348045"/>
                            <a:pt x="664102" y="351851"/>
                            <a:pt x="665239" y="355657"/>
                          </a:cubicBezTo>
                          <a:cubicBezTo>
                            <a:pt x="667466" y="363269"/>
                            <a:pt x="669717" y="370857"/>
                            <a:pt x="669717" y="370857"/>
                          </a:cubicBezTo>
                          <a:cubicBezTo>
                            <a:pt x="669717" y="370857"/>
                            <a:pt x="672665" y="378213"/>
                            <a:pt x="675612" y="385570"/>
                          </a:cubicBezTo>
                          <a:cubicBezTo>
                            <a:pt x="677074" y="389260"/>
                            <a:pt x="678536" y="392926"/>
                            <a:pt x="680021" y="395525"/>
                          </a:cubicBezTo>
                          <a:cubicBezTo>
                            <a:pt x="681390" y="398171"/>
                            <a:pt x="682295" y="399934"/>
                            <a:pt x="682295" y="399934"/>
                          </a:cubicBezTo>
                          <a:cubicBezTo>
                            <a:pt x="684476" y="404158"/>
                            <a:pt x="684222" y="409240"/>
                            <a:pt x="681716" y="413139"/>
                          </a:cubicBezTo>
                          <a:cubicBezTo>
                            <a:pt x="681716" y="413139"/>
                            <a:pt x="680021" y="415668"/>
                            <a:pt x="677724" y="419474"/>
                          </a:cubicBezTo>
                          <a:cubicBezTo>
                            <a:pt x="675496" y="423257"/>
                            <a:pt x="672572" y="428385"/>
                            <a:pt x="669787" y="433699"/>
                          </a:cubicBezTo>
                          <a:cubicBezTo>
                            <a:pt x="664171" y="444281"/>
                            <a:pt x="659159" y="455722"/>
                            <a:pt x="659159" y="455722"/>
                          </a:cubicBezTo>
                          <a:cubicBezTo>
                            <a:pt x="658207" y="457903"/>
                            <a:pt x="657859" y="460549"/>
                            <a:pt x="658347" y="463125"/>
                          </a:cubicBezTo>
                          <a:cubicBezTo>
                            <a:pt x="658880" y="465677"/>
                            <a:pt x="660111" y="468276"/>
                            <a:pt x="661920" y="470574"/>
                          </a:cubicBezTo>
                          <a:cubicBezTo>
                            <a:pt x="661920" y="470574"/>
                            <a:pt x="663591" y="472685"/>
                            <a:pt x="666097" y="475842"/>
                          </a:cubicBezTo>
                          <a:cubicBezTo>
                            <a:pt x="668650" y="478952"/>
                            <a:pt x="671852" y="483290"/>
                            <a:pt x="675496" y="487259"/>
                          </a:cubicBezTo>
                          <a:cubicBezTo>
                            <a:pt x="682968" y="494986"/>
                            <a:pt x="690464" y="502738"/>
                            <a:pt x="690464" y="502738"/>
                          </a:cubicBezTo>
                          <a:cubicBezTo>
                            <a:pt x="694455" y="507101"/>
                            <a:pt x="700535" y="508446"/>
                            <a:pt x="705061" y="507123"/>
                          </a:cubicBezTo>
                          <a:lnTo>
                            <a:pt x="705062" y="507123"/>
                          </a:lnTo>
                          <a:lnTo>
                            <a:pt x="690465" y="502738"/>
                          </a:lnTo>
                          <a:cubicBezTo>
                            <a:pt x="690465" y="502738"/>
                            <a:pt x="682969" y="494986"/>
                            <a:pt x="675497" y="487259"/>
                          </a:cubicBezTo>
                          <a:cubicBezTo>
                            <a:pt x="671853" y="483290"/>
                            <a:pt x="668651" y="478952"/>
                            <a:pt x="666098" y="475842"/>
                          </a:cubicBezTo>
                          <a:cubicBezTo>
                            <a:pt x="663592" y="472685"/>
                            <a:pt x="661921" y="470574"/>
                            <a:pt x="661921" y="470574"/>
                          </a:cubicBezTo>
                          <a:cubicBezTo>
                            <a:pt x="660112" y="468276"/>
                            <a:pt x="658881" y="465677"/>
                            <a:pt x="658348" y="463125"/>
                          </a:cubicBezTo>
                          <a:cubicBezTo>
                            <a:pt x="657860" y="460549"/>
                            <a:pt x="658208" y="457903"/>
                            <a:pt x="659160" y="455722"/>
                          </a:cubicBezTo>
                          <a:cubicBezTo>
                            <a:pt x="659160" y="455722"/>
                            <a:pt x="664172" y="444281"/>
                            <a:pt x="669788" y="433699"/>
                          </a:cubicBezTo>
                          <a:cubicBezTo>
                            <a:pt x="672573" y="428385"/>
                            <a:pt x="675497" y="423257"/>
                            <a:pt x="677725" y="419474"/>
                          </a:cubicBezTo>
                          <a:cubicBezTo>
                            <a:pt x="680022" y="415668"/>
                            <a:pt x="681717" y="413139"/>
                            <a:pt x="681717" y="413139"/>
                          </a:cubicBezTo>
                          <a:cubicBezTo>
                            <a:pt x="684223" y="409240"/>
                            <a:pt x="684477" y="404158"/>
                            <a:pt x="682296" y="399934"/>
                          </a:cubicBezTo>
                          <a:cubicBezTo>
                            <a:pt x="682296" y="399934"/>
                            <a:pt x="681391" y="398171"/>
                            <a:pt x="680022" y="395525"/>
                          </a:cubicBezTo>
                          <a:cubicBezTo>
                            <a:pt x="678537" y="392926"/>
                            <a:pt x="677075" y="389260"/>
                            <a:pt x="675613" y="385570"/>
                          </a:cubicBezTo>
                          <a:cubicBezTo>
                            <a:pt x="672666" y="378213"/>
                            <a:pt x="669718" y="370857"/>
                            <a:pt x="669718" y="370857"/>
                          </a:cubicBezTo>
                          <a:cubicBezTo>
                            <a:pt x="669718" y="370857"/>
                            <a:pt x="667467" y="363269"/>
                            <a:pt x="665240" y="355657"/>
                          </a:cubicBezTo>
                          <a:cubicBezTo>
                            <a:pt x="664103" y="351851"/>
                            <a:pt x="662989" y="348045"/>
                            <a:pt x="662548" y="345098"/>
                          </a:cubicBezTo>
                          <a:cubicBezTo>
                            <a:pt x="661991" y="342197"/>
                            <a:pt x="661620" y="340248"/>
                            <a:pt x="661620" y="340248"/>
                          </a:cubicBezTo>
                          <a:cubicBezTo>
                            <a:pt x="660715" y="335561"/>
                            <a:pt x="657373" y="331755"/>
                            <a:pt x="652987" y="330247"/>
                          </a:cubicBezTo>
                          <a:cubicBezTo>
                            <a:pt x="652987" y="330247"/>
                            <a:pt x="650086" y="329318"/>
                            <a:pt x="645932" y="327740"/>
                          </a:cubicBezTo>
                          <a:cubicBezTo>
                            <a:pt x="641848" y="326162"/>
                            <a:pt x="636371" y="323935"/>
                            <a:pt x="630895" y="321498"/>
                          </a:cubicBezTo>
                          <a:lnTo>
                            <a:pt x="623653" y="318061"/>
                          </a:lnTo>
                          <a:close/>
                          <a:moveTo>
                            <a:pt x="891362" y="0"/>
                          </a:moveTo>
                          <a:cubicBezTo>
                            <a:pt x="891362" y="0"/>
                            <a:pt x="894076" y="0"/>
                            <a:pt x="898091" y="0"/>
                          </a:cubicBezTo>
                          <a:cubicBezTo>
                            <a:pt x="902152" y="93"/>
                            <a:pt x="907536" y="-116"/>
                            <a:pt x="912920" y="279"/>
                          </a:cubicBezTo>
                          <a:cubicBezTo>
                            <a:pt x="923664" y="1323"/>
                            <a:pt x="934409" y="2367"/>
                            <a:pt x="934409" y="2367"/>
                          </a:cubicBezTo>
                          <a:cubicBezTo>
                            <a:pt x="940327" y="2785"/>
                            <a:pt x="945154" y="6684"/>
                            <a:pt x="946917" y="11047"/>
                          </a:cubicBezTo>
                          <a:cubicBezTo>
                            <a:pt x="946917" y="11047"/>
                            <a:pt x="951512" y="22557"/>
                            <a:pt x="955039" y="33928"/>
                          </a:cubicBezTo>
                          <a:cubicBezTo>
                            <a:pt x="958729" y="45090"/>
                            <a:pt x="961142" y="56948"/>
                            <a:pt x="961142" y="56948"/>
                          </a:cubicBezTo>
                          <a:cubicBezTo>
                            <a:pt x="962117" y="61450"/>
                            <a:pt x="965552" y="65186"/>
                            <a:pt x="970123" y="66578"/>
                          </a:cubicBezTo>
                          <a:cubicBezTo>
                            <a:pt x="970123" y="66578"/>
                            <a:pt x="977804" y="68667"/>
                            <a:pt x="985022" y="72032"/>
                          </a:cubicBezTo>
                          <a:cubicBezTo>
                            <a:pt x="992332" y="75118"/>
                            <a:pt x="999642" y="78205"/>
                            <a:pt x="999642" y="78205"/>
                          </a:cubicBezTo>
                          <a:cubicBezTo>
                            <a:pt x="999642" y="78205"/>
                            <a:pt x="1006603" y="82011"/>
                            <a:pt x="1013565" y="85793"/>
                          </a:cubicBezTo>
                          <a:cubicBezTo>
                            <a:pt x="1020689" y="89321"/>
                            <a:pt x="1027094" y="94032"/>
                            <a:pt x="1027094" y="94032"/>
                          </a:cubicBezTo>
                          <a:cubicBezTo>
                            <a:pt x="1031039" y="96723"/>
                            <a:pt x="1036098" y="97095"/>
                            <a:pt x="1040275" y="95075"/>
                          </a:cubicBezTo>
                          <a:cubicBezTo>
                            <a:pt x="1040275" y="95075"/>
                            <a:pt x="1051112" y="89599"/>
                            <a:pt x="1062228" y="85561"/>
                          </a:cubicBezTo>
                          <a:cubicBezTo>
                            <a:pt x="1073413" y="81268"/>
                            <a:pt x="1085342" y="77717"/>
                            <a:pt x="1085342" y="77717"/>
                          </a:cubicBezTo>
                          <a:cubicBezTo>
                            <a:pt x="1089867" y="76394"/>
                            <a:pt x="1095924" y="77740"/>
                            <a:pt x="1099938" y="82103"/>
                          </a:cubicBezTo>
                          <a:cubicBezTo>
                            <a:pt x="1099938" y="82103"/>
                            <a:pt x="1107434" y="89831"/>
                            <a:pt x="1114906" y="97559"/>
                          </a:cubicBezTo>
                          <a:cubicBezTo>
                            <a:pt x="1118549" y="101527"/>
                            <a:pt x="1121752" y="105866"/>
                            <a:pt x="1124305" y="108976"/>
                          </a:cubicBezTo>
                          <a:cubicBezTo>
                            <a:pt x="1126811" y="112132"/>
                            <a:pt x="1128482" y="114244"/>
                            <a:pt x="1128482" y="114244"/>
                          </a:cubicBezTo>
                          <a:cubicBezTo>
                            <a:pt x="1130292" y="116565"/>
                            <a:pt x="1131522" y="119164"/>
                            <a:pt x="1132056" y="121716"/>
                          </a:cubicBezTo>
                          <a:cubicBezTo>
                            <a:pt x="1132543" y="124315"/>
                            <a:pt x="1132195" y="126938"/>
                            <a:pt x="1131243" y="129119"/>
                          </a:cubicBezTo>
                          <a:cubicBezTo>
                            <a:pt x="1131243" y="129119"/>
                            <a:pt x="1126231" y="140559"/>
                            <a:pt x="1120592" y="151142"/>
                          </a:cubicBezTo>
                          <a:cubicBezTo>
                            <a:pt x="1117807" y="156433"/>
                            <a:pt x="1114883" y="161585"/>
                            <a:pt x="1112655" y="165367"/>
                          </a:cubicBezTo>
                          <a:cubicBezTo>
                            <a:pt x="1110358" y="169173"/>
                            <a:pt x="1108664" y="171702"/>
                            <a:pt x="1108664" y="171702"/>
                          </a:cubicBezTo>
                          <a:cubicBezTo>
                            <a:pt x="1106158" y="175601"/>
                            <a:pt x="1105902" y="180683"/>
                            <a:pt x="1108083" y="184907"/>
                          </a:cubicBezTo>
                          <a:cubicBezTo>
                            <a:pt x="1108083" y="184907"/>
                            <a:pt x="1108989" y="186670"/>
                            <a:pt x="1110358" y="189316"/>
                          </a:cubicBezTo>
                          <a:cubicBezTo>
                            <a:pt x="1111843" y="191892"/>
                            <a:pt x="1113305" y="195581"/>
                            <a:pt x="1114767" y="199271"/>
                          </a:cubicBezTo>
                          <a:cubicBezTo>
                            <a:pt x="1117714" y="206628"/>
                            <a:pt x="1120661" y="213984"/>
                            <a:pt x="1120661" y="213984"/>
                          </a:cubicBezTo>
                          <a:cubicBezTo>
                            <a:pt x="1120661" y="213984"/>
                            <a:pt x="1122912" y="221572"/>
                            <a:pt x="1125140" y="229183"/>
                          </a:cubicBezTo>
                          <a:cubicBezTo>
                            <a:pt x="1126278" y="232966"/>
                            <a:pt x="1127391" y="236772"/>
                            <a:pt x="1127832" y="239719"/>
                          </a:cubicBezTo>
                          <a:cubicBezTo>
                            <a:pt x="1128389" y="242620"/>
                            <a:pt x="1128761" y="244569"/>
                            <a:pt x="1128761" y="244569"/>
                          </a:cubicBezTo>
                          <a:cubicBezTo>
                            <a:pt x="1129665" y="249234"/>
                            <a:pt x="1133007" y="253063"/>
                            <a:pt x="1137393" y="254571"/>
                          </a:cubicBezTo>
                          <a:cubicBezTo>
                            <a:pt x="1137393" y="254571"/>
                            <a:pt x="1140294" y="255500"/>
                            <a:pt x="1144448" y="257077"/>
                          </a:cubicBezTo>
                          <a:cubicBezTo>
                            <a:pt x="1148532" y="258655"/>
                            <a:pt x="1154008" y="260883"/>
                            <a:pt x="1159485" y="263320"/>
                          </a:cubicBezTo>
                          <a:cubicBezTo>
                            <a:pt x="1170439" y="268146"/>
                            <a:pt x="1181438" y="274018"/>
                            <a:pt x="1181438" y="274018"/>
                          </a:cubicBezTo>
                          <a:cubicBezTo>
                            <a:pt x="1183527" y="275155"/>
                            <a:pt x="1185453" y="277012"/>
                            <a:pt x="1186659" y="279332"/>
                          </a:cubicBezTo>
                          <a:lnTo>
                            <a:pt x="1187369" y="282451"/>
                          </a:lnTo>
                          <a:lnTo>
                            <a:pt x="1193524" y="263984"/>
                          </a:lnTo>
                          <a:lnTo>
                            <a:pt x="1269997" y="263984"/>
                          </a:lnTo>
                          <a:lnTo>
                            <a:pt x="1269997" y="1156530"/>
                          </a:lnTo>
                          <a:lnTo>
                            <a:pt x="901288" y="1156530"/>
                          </a:lnTo>
                          <a:lnTo>
                            <a:pt x="901288" y="1235734"/>
                          </a:lnTo>
                          <a:lnTo>
                            <a:pt x="787818" y="1235734"/>
                          </a:lnTo>
                          <a:lnTo>
                            <a:pt x="787818" y="1102453"/>
                          </a:lnTo>
                          <a:lnTo>
                            <a:pt x="787817" y="1102453"/>
                          </a:lnTo>
                          <a:lnTo>
                            <a:pt x="787817" y="1235734"/>
                          </a:lnTo>
                          <a:lnTo>
                            <a:pt x="368708" y="1235734"/>
                          </a:lnTo>
                          <a:lnTo>
                            <a:pt x="368708" y="1156530"/>
                          </a:lnTo>
                          <a:lnTo>
                            <a:pt x="0" y="1156530"/>
                          </a:lnTo>
                          <a:lnTo>
                            <a:pt x="0" y="263984"/>
                          </a:lnTo>
                          <a:lnTo>
                            <a:pt x="603471" y="263984"/>
                          </a:lnTo>
                          <a:lnTo>
                            <a:pt x="603758" y="261156"/>
                          </a:lnTo>
                          <a:cubicBezTo>
                            <a:pt x="604167" y="257136"/>
                            <a:pt x="604440" y="254455"/>
                            <a:pt x="604440" y="254455"/>
                          </a:cubicBezTo>
                          <a:cubicBezTo>
                            <a:pt x="604904" y="248538"/>
                            <a:pt x="608826" y="243711"/>
                            <a:pt x="613188" y="241947"/>
                          </a:cubicBezTo>
                          <a:cubicBezTo>
                            <a:pt x="613188" y="241947"/>
                            <a:pt x="624768" y="237353"/>
                            <a:pt x="636186" y="233779"/>
                          </a:cubicBezTo>
                          <a:cubicBezTo>
                            <a:pt x="647394" y="230065"/>
                            <a:pt x="659299" y="227606"/>
                            <a:pt x="659299" y="227606"/>
                          </a:cubicBezTo>
                          <a:cubicBezTo>
                            <a:pt x="663824" y="226608"/>
                            <a:pt x="667583" y="223173"/>
                            <a:pt x="668999" y="218625"/>
                          </a:cubicBezTo>
                          <a:cubicBezTo>
                            <a:pt x="668999" y="218625"/>
                            <a:pt x="671134" y="210944"/>
                            <a:pt x="674545" y="203750"/>
                          </a:cubicBezTo>
                          <a:cubicBezTo>
                            <a:pt x="677655" y="196463"/>
                            <a:pt x="680788" y="189153"/>
                            <a:pt x="680788" y="189153"/>
                          </a:cubicBezTo>
                          <a:cubicBezTo>
                            <a:pt x="680788" y="189153"/>
                            <a:pt x="684617" y="182191"/>
                            <a:pt x="688446" y="175229"/>
                          </a:cubicBezTo>
                          <a:cubicBezTo>
                            <a:pt x="692020" y="168105"/>
                            <a:pt x="696754" y="161700"/>
                            <a:pt x="696754" y="161700"/>
                          </a:cubicBezTo>
                          <a:cubicBezTo>
                            <a:pt x="699469" y="157732"/>
                            <a:pt x="699863" y="152696"/>
                            <a:pt x="697844" y="148542"/>
                          </a:cubicBezTo>
                          <a:cubicBezTo>
                            <a:pt x="697844" y="148542"/>
                            <a:pt x="692414" y="137752"/>
                            <a:pt x="688399" y="126682"/>
                          </a:cubicBezTo>
                          <a:cubicBezTo>
                            <a:pt x="684153" y="115543"/>
                            <a:pt x="680625" y="103661"/>
                            <a:pt x="680625" y="103661"/>
                          </a:cubicBezTo>
                          <a:cubicBezTo>
                            <a:pt x="679303" y="99160"/>
                            <a:pt x="680695" y="93103"/>
                            <a:pt x="685081" y="89088"/>
                          </a:cubicBezTo>
                          <a:cubicBezTo>
                            <a:pt x="685081" y="89088"/>
                            <a:pt x="692855" y="81593"/>
                            <a:pt x="700652" y="74097"/>
                          </a:cubicBezTo>
                          <a:cubicBezTo>
                            <a:pt x="704644" y="70477"/>
                            <a:pt x="709007" y="67275"/>
                            <a:pt x="712139" y="64699"/>
                          </a:cubicBezTo>
                          <a:cubicBezTo>
                            <a:pt x="715318" y="62193"/>
                            <a:pt x="717430" y="60522"/>
                            <a:pt x="717430" y="60522"/>
                          </a:cubicBezTo>
                          <a:cubicBezTo>
                            <a:pt x="719751" y="58688"/>
                            <a:pt x="722374" y="57458"/>
                            <a:pt x="724926" y="56924"/>
                          </a:cubicBezTo>
                          <a:cubicBezTo>
                            <a:pt x="727525" y="56438"/>
                            <a:pt x="730171" y="56786"/>
                            <a:pt x="732352" y="57714"/>
                          </a:cubicBezTo>
                          <a:cubicBezTo>
                            <a:pt x="732352" y="57714"/>
                            <a:pt x="743816" y="62657"/>
                            <a:pt x="754398" y="68226"/>
                          </a:cubicBezTo>
                          <a:cubicBezTo>
                            <a:pt x="759712" y="70988"/>
                            <a:pt x="764864" y="73888"/>
                            <a:pt x="768647" y="76093"/>
                          </a:cubicBezTo>
                          <a:cubicBezTo>
                            <a:pt x="772452" y="78367"/>
                            <a:pt x="774982" y="80038"/>
                            <a:pt x="774982" y="80038"/>
                          </a:cubicBezTo>
                          <a:lnTo>
                            <a:pt x="787817" y="80555"/>
                          </a:lnTo>
                          <a:lnTo>
                            <a:pt x="787817" y="165442"/>
                          </a:lnTo>
                          <a:lnTo>
                            <a:pt x="784519" y="168082"/>
                          </a:lnTo>
                          <a:cubicBezTo>
                            <a:pt x="781619" y="170960"/>
                            <a:pt x="778671" y="173814"/>
                            <a:pt x="775748" y="176576"/>
                          </a:cubicBezTo>
                          <a:lnTo>
                            <a:pt x="773566" y="178641"/>
                          </a:lnTo>
                          <a:lnTo>
                            <a:pt x="771663" y="180938"/>
                          </a:lnTo>
                          <a:cubicBezTo>
                            <a:pt x="770387" y="182424"/>
                            <a:pt x="769134" y="183932"/>
                            <a:pt x="767904" y="185394"/>
                          </a:cubicBezTo>
                          <a:cubicBezTo>
                            <a:pt x="762566" y="190963"/>
                            <a:pt x="758992" y="197229"/>
                            <a:pt x="755349" y="202172"/>
                          </a:cubicBezTo>
                          <a:cubicBezTo>
                            <a:pt x="753423" y="204608"/>
                            <a:pt x="752193" y="207161"/>
                            <a:pt x="751010" y="209366"/>
                          </a:cubicBezTo>
                          <a:cubicBezTo>
                            <a:pt x="749803" y="211570"/>
                            <a:pt x="748736" y="213473"/>
                            <a:pt x="747877" y="215051"/>
                          </a:cubicBezTo>
                          <a:cubicBezTo>
                            <a:pt x="746113" y="218184"/>
                            <a:pt x="745092" y="219971"/>
                            <a:pt x="745092" y="219971"/>
                          </a:cubicBezTo>
                          <a:cubicBezTo>
                            <a:pt x="745092" y="219971"/>
                            <a:pt x="744303" y="221851"/>
                            <a:pt x="742934" y="225193"/>
                          </a:cubicBezTo>
                          <a:cubicBezTo>
                            <a:pt x="742238" y="226840"/>
                            <a:pt x="741356" y="228859"/>
                            <a:pt x="740381" y="231156"/>
                          </a:cubicBezTo>
                          <a:cubicBezTo>
                            <a:pt x="739384" y="233454"/>
                            <a:pt x="738107" y="236006"/>
                            <a:pt x="737388" y="239000"/>
                          </a:cubicBezTo>
                          <a:cubicBezTo>
                            <a:pt x="735740" y="244917"/>
                            <a:pt x="733001" y="251578"/>
                            <a:pt x="731911" y="259189"/>
                          </a:cubicBezTo>
                          <a:cubicBezTo>
                            <a:pt x="731517" y="261046"/>
                            <a:pt x="731099" y="262949"/>
                            <a:pt x="730705" y="264875"/>
                          </a:cubicBezTo>
                          <a:lnTo>
                            <a:pt x="730054" y="267775"/>
                          </a:lnTo>
                          <a:lnTo>
                            <a:pt x="729776" y="270770"/>
                          </a:lnTo>
                          <a:cubicBezTo>
                            <a:pt x="729405" y="274760"/>
                            <a:pt x="728987" y="278799"/>
                            <a:pt x="728500" y="282860"/>
                          </a:cubicBezTo>
                          <a:cubicBezTo>
                            <a:pt x="728268" y="286920"/>
                            <a:pt x="728500" y="291005"/>
                            <a:pt x="728384" y="295019"/>
                          </a:cubicBezTo>
                          <a:cubicBezTo>
                            <a:pt x="728407" y="297015"/>
                            <a:pt x="728198" y="299011"/>
                            <a:pt x="728384" y="300984"/>
                          </a:cubicBezTo>
                          <a:cubicBezTo>
                            <a:pt x="728569" y="302956"/>
                            <a:pt x="728778" y="304882"/>
                            <a:pt x="728964" y="306785"/>
                          </a:cubicBezTo>
                          <a:cubicBezTo>
                            <a:pt x="729428" y="310567"/>
                            <a:pt x="729405" y="314327"/>
                            <a:pt x="730101" y="317762"/>
                          </a:cubicBezTo>
                          <a:cubicBezTo>
                            <a:pt x="730774" y="321219"/>
                            <a:pt x="731424" y="324468"/>
                            <a:pt x="732004" y="327485"/>
                          </a:cubicBezTo>
                          <a:cubicBezTo>
                            <a:pt x="732259" y="328993"/>
                            <a:pt x="732514" y="330456"/>
                            <a:pt x="732770" y="331824"/>
                          </a:cubicBezTo>
                          <a:cubicBezTo>
                            <a:pt x="733164" y="333170"/>
                            <a:pt x="733559" y="334447"/>
                            <a:pt x="733930" y="335631"/>
                          </a:cubicBezTo>
                          <a:cubicBezTo>
                            <a:pt x="734627" y="338020"/>
                            <a:pt x="735253" y="340109"/>
                            <a:pt x="735763" y="341826"/>
                          </a:cubicBezTo>
                          <a:cubicBezTo>
                            <a:pt x="736738" y="345284"/>
                            <a:pt x="737295" y="347257"/>
                            <a:pt x="737295" y="347257"/>
                          </a:cubicBezTo>
                          <a:cubicBezTo>
                            <a:pt x="737295" y="347257"/>
                            <a:pt x="738084" y="349159"/>
                            <a:pt x="739453" y="352455"/>
                          </a:cubicBezTo>
                          <a:cubicBezTo>
                            <a:pt x="740126" y="354126"/>
                            <a:pt x="740915" y="356144"/>
                            <a:pt x="741843" y="358465"/>
                          </a:cubicBezTo>
                          <a:cubicBezTo>
                            <a:pt x="742284" y="359625"/>
                            <a:pt x="742772" y="360878"/>
                            <a:pt x="743282" y="362178"/>
                          </a:cubicBezTo>
                          <a:cubicBezTo>
                            <a:pt x="743932" y="363408"/>
                            <a:pt x="744628" y="364707"/>
                            <a:pt x="745347" y="366053"/>
                          </a:cubicBezTo>
                          <a:cubicBezTo>
                            <a:pt x="746763" y="368792"/>
                            <a:pt x="748271" y="371739"/>
                            <a:pt x="749873" y="374872"/>
                          </a:cubicBezTo>
                          <a:cubicBezTo>
                            <a:pt x="751474" y="378005"/>
                            <a:pt x="753794" y="380929"/>
                            <a:pt x="755767" y="384200"/>
                          </a:cubicBezTo>
                          <a:cubicBezTo>
                            <a:pt x="756788" y="385802"/>
                            <a:pt x="757832" y="387450"/>
                            <a:pt x="758877" y="389120"/>
                          </a:cubicBezTo>
                          <a:cubicBezTo>
                            <a:pt x="759944" y="390768"/>
                            <a:pt x="761360" y="392207"/>
                            <a:pt x="762566" y="393808"/>
                          </a:cubicBezTo>
                          <a:cubicBezTo>
                            <a:pt x="765119" y="396871"/>
                            <a:pt x="767463" y="400236"/>
                            <a:pt x="770178" y="403276"/>
                          </a:cubicBezTo>
                          <a:cubicBezTo>
                            <a:pt x="773056" y="406177"/>
                            <a:pt x="775887" y="409078"/>
                            <a:pt x="778648" y="412001"/>
                          </a:cubicBezTo>
                          <a:lnTo>
                            <a:pt x="780714" y="414183"/>
                          </a:lnTo>
                          <a:lnTo>
                            <a:pt x="783011" y="416063"/>
                          </a:lnTo>
                          <a:cubicBezTo>
                            <a:pt x="784519" y="417339"/>
                            <a:pt x="786005" y="418569"/>
                            <a:pt x="787467" y="419799"/>
                          </a:cubicBezTo>
                          <a:lnTo>
                            <a:pt x="787817" y="420059"/>
                          </a:lnTo>
                          <a:lnTo>
                            <a:pt x="787817" y="505022"/>
                          </a:lnTo>
                          <a:lnTo>
                            <a:pt x="786434" y="504269"/>
                          </a:lnTo>
                          <a:cubicBezTo>
                            <a:pt x="783823" y="502848"/>
                            <a:pt x="780342" y="500951"/>
                            <a:pt x="776861" y="499048"/>
                          </a:cubicBezTo>
                          <a:cubicBezTo>
                            <a:pt x="769737" y="495497"/>
                            <a:pt x="763332" y="490809"/>
                            <a:pt x="763332" y="490809"/>
                          </a:cubicBezTo>
                          <a:cubicBezTo>
                            <a:pt x="759387" y="488117"/>
                            <a:pt x="754328" y="487746"/>
                            <a:pt x="750151" y="489765"/>
                          </a:cubicBezTo>
                          <a:lnTo>
                            <a:pt x="763331" y="490809"/>
                          </a:lnTo>
                          <a:cubicBezTo>
                            <a:pt x="763331" y="490809"/>
                            <a:pt x="769736" y="495497"/>
                            <a:pt x="776860" y="499048"/>
                          </a:cubicBezTo>
                          <a:cubicBezTo>
                            <a:pt x="780341" y="500951"/>
                            <a:pt x="783822" y="502848"/>
                            <a:pt x="786433" y="504269"/>
                          </a:cubicBezTo>
                          <a:lnTo>
                            <a:pt x="787816" y="505022"/>
                          </a:lnTo>
                          <a:lnTo>
                            <a:pt x="790784" y="506636"/>
                          </a:lnTo>
                          <a:cubicBezTo>
                            <a:pt x="790784" y="506636"/>
                            <a:pt x="798094" y="509722"/>
                            <a:pt x="805404" y="512809"/>
                          </a:cubicBezTo>
                          <a:cubicBezTo>
                            <a:pt x="812621" y="516174"/>
                            <a:pt x="820302" y="518262"/>
                            <a:pt x="820302" y="518262"/>
                          </a:cubicBezTo>
                          <a:cubicBezTo>
                            <a:pt x="824874" y="519678"/>
                            <a:pt x="828285" y="523391"/>
                            <a:pt x="829283" y="527916"/>
                          </a:cubicBezTo>
                          <a:cubicBezTo>
                            <a:pt x="829283" y="527916"/>
                            <a:pt x="831696" y="539774"/>
                            <a:pt x="835363" y="550936"/>
                          </a:cubicBezTo>
                          <a:cubicBezTo>
                            <a:pt x="838890" y="562308"/>
                            <a:pt x="843485" y="573818"/>
                            <a:pt x="843485" y="573818"/>
                          </a:cubicBezTo>
                          <a:cubicBezTo>
                            <a:pt x="845226" y="578181"/>
                            <a:pt x="850076" y="582079"/>
                            <a:pt x="855993" y="582497"/>
                          </a:cubicBezTo>
                          <a:cubicBezTo>
                            <a:pt x="855993" y="582497"/>
                            <a:pt x="866738" y="583541"/>
                            <a:pt x="877482" y="584586"/>
                          </a:cubicBezTo>
                          <a:cubicBezTo>
                            <a:pt x="882866" y="584980"/>
                            <a:pt x="888250" y="584771"/>
                            <a:pt x="892311" y="584841"/>
                          </a:cubicBezTo>
                          <a:lnTo>
                            <a:pt x="892313" y="584841"/>
                          </a:lnTo>
                          <a:cubicBezTo>
                            <a:pt x="888252" y="584771"/>
                            <a:pt x="882868" y="584980"/>
                            <a:pt x="877484" y="584586"/>
                          </a:cubicBezTo>
                          <a:cubicBezTo>
                            <a:pt x="866740" y="583541"/>
                            <a:pt x="855995" y="582497"/>
                            <a:pt x="855995" y="582497"/>
                          </a:cubicBezTo>
                          <a:cubicBezTo>
                            <a:pt x="850078" y="582079"/>
                            <a:pt x="845228" y="578181"/>
                            <a:pt x="843487" y="573818"/>
                          </a:cubicBezTo>
                          <a:cubicBezTo>
                            <a:pt x="843487" y="573818"/>
                            <a:pt x="838892" y="562308"/>
                            <a:pt x="835365" y="550936"/>
                          </a:cubicBezTo>
                          <a:cubicBezTo>
                            <a:pt x="831698" y="539774"/>
                            <a:pt x="829285" y="527916"/>
                            <a:pt x="829285" y="527916"/>
                          </a:cubicBezTo>
                          <a:cubicBezTo>
                            <a:pt x="828287" y="523391"/>
                            <a:pt x="824876" y="519678"/>
                            <a:pt x="820304" y="518262"/>
                          </a:cubicBezTo>
                          <a:cubicBezTo>
                            <a:pt x="820304" y="518262"/>
                            <a:pt x="812623" y="516174"/>
                            <a:pt x="805406" y="512809"/>
                          </a:cubicBezTo>
                          <a:cubicBezTo>
                            <a:pt x="798096" y="509722"/>
                            <a:pt x="790786" y="506636"/>
                            <a:pt x="790786" y="506636"/>
                          </a:cubicBezTo>
                          <a:lnTo>
                            <a:pt x="787818" y="505022"/>
                          </a:lnTo>
                          <a:lnTo>
                            <a:pt x="787818" y="420059"/>
                          </a:lnTo>
                          <a:lnTo>
                            <a:pt x="804246" y="432238"/>
                          </a:lnTo>
                          <a:cubicBezTo>
                            <a:pt x="806659" y="434140"/>
                            <a:pt x="809235" y="435347"/>
                            <a:pt x="811439" y="436530"/>
                          </a:cubicBezTo>
                          <a:cubicBezTo>
                            <a:pt x="813644" y="437737"/>
                            <a:pt x="815547" y="438781"/>
                            <a:pt x="817125" y="439640"/>
                          </a:cubicBezTo>
                          <a:cubicBezTo>
                            <a:pt x="820258" y="441404"/>
                            <a:pt x="822045" y="442402"/>
                            <a:pt x="822045" y="442402"/>
                          </a:cubicBezTo>
                          <a:cubicBezTo>
                            <a:pt x="822045" y="442402"/>
                            <a:pt x="823924" y="443167"/>
                            <a:pt x="827266" y="444513"/>
                          </a:cubicBezTo>
                          <a:cubicBezTo>
                            <a:pt x="828937" y="445209"/>
                            <a:pt x="830956" y="446068"/>
                            <a:pt x="833253" y="447043"/>
                          </a:cubicBezTo>
                          <a:cubicBezTo>
                            <a:pt x="835551" y="448017"/>
                            <a:pt x="838103" y="449271"/>
                            <a:pt x="841097" y="449990"/>
                          </a:cubicBezTo>
                          <a:cubicBezTo>
                            <a:pt x="847014" y="451638"/>
                            <a:pt x="853698" y="454307"/>
                            <a:pt x="861309" y="455374"/>
                          </a:cubicBezTo>
                          <a:cubicBezTo>
                            <a:pt x="863189" y="455768"/>
                            <a:pt x="865092" y="456163"/>
                            <a:pt x="867018" y="456557"/>
                          </a:cubicBezTo>
                          <a:lnTo>
                            <a:pt x="869919" y="457184"/>
                          </a:lnTo>
                          <a:lnTo>
                            <a:pt x="872912" y="457439"/>
                          </a:lnTo>
                          <a:cubicBezTo>
                            <a:pt x="876927" y="457787"/>
                            <a:pt x="880988" y="458205"/>
                            <a:pt x="885049" y="458669"/>
                          </a:cubicBezTo>
                          <a:cubicBezTo>
                            <a:pt x="889134" y="458901"/>
                            <a:pt x="893241" y="458646"/>
                            <a:pt x="897256" y="458739"/>
                          </a:cubicBezTo>
                          <a:cubicBezTo>
                            <a:pt x="899274" y="458715"/>
                            <a:pt x="901271" y="458901"/>
                            <a:pt x="903243" y="458715"/>
                          </a:cubicBezTo>
                          <a:cubicBezTo>
                            <a:pt x="905215" y="458507"/>
                            <a:pt x="907165" y="458298"/>
                            <a:pt x="909068" y="458089"/>
                          </a:cubicBezTo>
                          <a:cubicBezTo>
                            <a:pt x="912897" y="457602"/>
                            <a:pt x="916633" y="457602"/>
                            <a:pt x="920091" y="456906"/>
                          </a:cubicBezTo>
                          <a:cubicBezTo>
                            <a:pt x="923548" y="456233"/>
                            <a:pt x="926821" y="455582"/>
                            <a:pt x="929837" y="454979"/>
                          </a:cubicBezTo>
                          <a:cubicBezTo>
                            <a:pt x="931369" y="454700"/>
                            <a:pt x="932808" y="454445"/>
                            <a:pt x="934200" y="454190"/>
                          </a:cubicBezTo>
                          <a:cubicBezTo>
                            <a:pt x="935546" y="453773"/>
                            <a:pt x="936799" y="453378"/>
                            <a:pt x="938006" y="453006"/>
                          </a:cubicBezTo>
                          <a:cubicBezTo>
                            <a:pt x="940396" y="452287"/>
                            <a:pt x="942508" y="451661"/>
                            <a:pt x="944225" y="451150"/>
                          </a:cubicBezTo>
                          <a:cubicBezTo>
                            <a:pt x="947683" y="450175"/>
                            <a:pt x="949655" y="449619"/>
                            <a:pt x="949655" y="449619"/>
                          </a:cubicBezTo>
                          <a:cubicBezTo>
                            <a:pt x="949655" y="449619"/>
                            <a:pt x="951558" y="448853"/>
                            <a:pt x="954877" y="447460"/>
                          </a:cubicBezTo>
                          <a:cubicBezTo>
                            <a:pt x="956547" y="446788"/>
                            <a:pt x="958590" y="445975"/>
                            <a:pt x="960910" y="445047"/>
                          </a:cubicBezTo>
                          <a:cubicBezTo>
                            <a:pt x="962071" y="444606"/>
                            <a:pt x="963301" y="444119"/>
                            <a:pt x="964623" y="443608"/>
                          </a:cubicBezTo>
                          <a:cubicBezTo>
                            <a:pt x="965853" y="442936"/>
                            <a:pt x="967153" y="442239"/>
                            <a:pt x="968522" y="441520"/>
                          </a:cubicBezTo>
                          <a:cubicBezTo>
                            <a:pt x="971260" y="440104"/>
                            <a:pt x="974230" y="438596"/>
                            <a:pt x="977363" y="436972"/>
                          </a:cubicBezTo>
                          <a:cubicBezTo>
                            <a:pt x="980519" y="435393"/>
                            <a:pt x="983443" y="433072"/>
                            <a:pt x="986739" y="431077"/>
                          </a:cubicBezTo>
                          <a:cubicBezTo>
                            <a:pt x="988386" y="430033"/>
                            <a:pt x="990034" y="428988"/>
                            <a:pt x="991705" y="427944"/>
                          </a:cubicBezTo>
                          <a:cubicBezTo>
                            <a:pt x="993352" y="426877"/>
                            <a:pt x="994815" y="425461"/>
                            <a:pt x="996416" y="424254"/>
                          </a:cubicBezTo>
                          <a:cubicBezTo>
                            <a:pt x="999525" y="421678"/>
                            <a:pt x="1002890" y="419335"/>
                            <a:pt x="1005953" y="416620"/>
                          </a:cubicBezTo>
                          <a:cubicBezTo>
                            <a:pt x="1008855" y="413719"/>
                            <a:pt x="1011801" y="410888"/>
                            <a:pt x="1014725" y="408126"/>
                          </a:cubicBezTo>
                          <a:lnTo>
                            <a:pt x="1016930" y="406061"/>
                          </a:lnTo>
                          <a:lnTo>
                            <a:pt x="1018810" y="403763"/>
                          </a:lnTo>
                          <a:cubicBezTo>
                            <a:pt x="1020086" y="402278"/>
                            <a:pt x="1021339" y="400770"/>
                            <a:pt x="1022569" y="399308"/>
                          </a:cubicBezTo>
                          <a:cubicBezTo>
                            <a:pt x="1027907" y="393738"/>
                            <a:pt x="1031480" y="387473"/>
                            <a:pt x="1035124" y="382530"/>
                          </a:cubicBezTo>
                          <a:cubicBezTo>
                            <a:pt x="1037049" y="380093"/>
                            <a:pt x="1038280" y="377541"/>
                            <a:pt x="1039463" y="375336"/>
                          </a:cubicBezTo>
                          <a:cubicBezTo>
                            <a:pt x="1040669" y="373131"/>
                            <a:pt x="1041714" y="371228"/>
                            <a:pt x="1042596" y="369650"/>
                          </a:cubicBezTo>
                          <a:cubicBezTo>
                            <a:pt x="1044360" y="366517"/>
                            <a:pt x="1045380" y="364730"/>
                            <a:pt x="1045380" y="364730"/>
                          </a:cubicBezTo>
                          <a:cubicBezTo>
                            <a:pt x="1045380" y="364730"/>
                            <a:pt x="1046169" y="362828"/>
                            <a:pt x="1047539" y="359510"/>
                          </a:cubicBezTo>
                          <a:cubicBezTo>
                            <a:pt x="1048235" y="357862"/>
                            <a:pt x="1049117" y="355843"/>
                            <a:pt x="1050091" y="353545"/>
                          </a:cubicBezTo>
                          <a:cubicBezTo>
                            <a:pt x="1051089" y="351248"/>
                            <a:pt x="1052366" y="348696"/>
                            <a:pt x="1053085" y="345702"/>
                          </a:cubicBezTo>
                          <a:cubicBezTo>
                            <a:pt x="1054733" y="339784"/>
                            <a:pt x="1057471" y="333100"/>
                            <a:pt x="1058562" y="325512"/>
                          </a:cubicBezTo>
                          <a:cubicBezTo>
                            <a:pt x="1058956" y="323632"/>
                            <a:pt x="1059374" y="321730"/>
                            <a:pt x="1059768" y="319804"/>
                          </a:cubicBezTo>
                          <a:lnTo>
                            <a:pt x="1060395" y="316903"/>
                          </a:lnTo>
                          <a:lnTo>
                            <a:pt x="1060674" y="313909"/>
                          </a:lnTo>
                          <a:cubicBezTo>
                            <a:pt x="1061045" y="309918"/>
                            <a:pt x="1061463" y="305857"/>
                            <a:pt x="1061950" y="301819"/>
                          </a:cubicBezTo>
                          <a:cubicBezTo>
                            <a:pt x="1062182" y="297758"/>
                            <a:pt x="1061950" y="293674"/>
                            <a:pt x="1062089" y="289613"/>
                          </a:cubicBezTo>
                          <a:cubicBezTo>
                            <a:pt x="1062066" y="287616"/>
                            <a:pt x="1062275" y="285621"/>
                            <a:pt x="1062089" y="283649"/>
                          </a:cubicBezTo>
                          <a:cubicBezTo>
                            <a:pt x="1061880" y="281676"/>
                            <a:pt x="1061672" y="279750"/>
                            <a:pt x="1061486" y="277847"/>
                          </a:cubicBezTo>
                          <a:cubicBezTo>
                            <a:pt x="1061021" y="274064"/>
                            <a:pt x="1061045" y="270305"/>
                            <a:pt x="1060349" y="266870"/>
                          </a:cubicBezTo>
                          <a:cubicBezTo>
                            <a:pt x="1059676" y="263412"/>
                            <a:pt x="1059049" y="260164"/>
                            <a:pt x="1058469" y="257147"/>
                          </a:cubicBezTo>
                          <a:cubicBezTo>
                            <a:pt x="1058214" y="255639"/>
                            <a:pt x="1057935" y="254177"/>
                            <a:pt x="1057703" y="252808"/>
                          </a:cubicBezTo>
                          <a:cubicBezTo>
                            <a:pt x="1057309" y="251462"/>
                            <a:pt x="1056914" y="250209"/>
                            <a:pt x="1056543" y="249002"/>
                          </a:cubicBezTo>
                          <a:cubicBezTo>
                            <a:pt x="1055847" y="246611"/>
                            <a:pt x="1055220" y="244523"/>
                            <a:pt x="1054710" y="242806"/>
                          </a:cubicBezTo>
                          <a:cubicBezTo>
                            <a:pt x="1053758" y="239348"/>
                            <a:pt x="1053201" y="237376"/>
                            <a:pt x="1053201" y="237376"/>
                          </a:cubicBezTo>
                          <a:cubicBezTo>
                            <a:pt x="1053201" y="237376"/>
                            <a:pt x="1052412" y="235496"/>
                            <a:pt x="1051043" y="232177"/>
                          </a:cubicBezTo>
                          <a:cubicBezTo>
                            <a:pt x="1050393" y="230530"/>
                            <a:pt x="1049581" y="228511"/>
                            <a:pt x="1048653" y="226191"/>
                          </a:cubicBezTo>
                          <a:cubicBezTo>
                            <a:pt x="1048189" y="225030"/>
                            <a:pt x="1047725" y="223777"/>
                            <a:pt x="1047214" y="222477"/>
                          </a:cubicBezTo>
                          <a:cubicBezTo>
                            <a:pt x="1046564" y="221247"/>
                            <a:pt x="1045868" y="219948"/>
                            <a:pt x="1045149" y="218602"/>
                          </a:cubicBezTo>
                          <a:cubicBezTo>
                            <a:pt x="1043756" y="215863"/>
                            <a:pt x="1042225" y="212916"/>
                            <a:pt x="1040623" y="209783"/>
                          </a:cubicBezTo>
                          <a:cubicBezTo>
                            <a:pt x="1039022" y="206651"/>
                            <a:pt x="1036725" y="203726"/>
                            <a:pt x="1034729" y="200455"/>
                          </a:cubicBezTo>
                          <a:cubicBezTo>
                            <a:pt x="1033708" y="198830"/>
                            <a:pt x="1032664" y="197205"/>
                            <a:pt x="1031619" y="195535"/>
                          </a:cubicBezTo>
                          <a:cubicBezTo>
                            <a:pt x="1030552" y="193887"/>
                            <a:pt x="1029137" y="192448"/>
                            <a:pt x="1027930" y="190847"/>
                          </a:cubicBezTo>
                          <a:cubicBezTo>
                            <a:pt x="1025353" y="187784"/>
                            <a:pt x="1023033" y="184419"/>
                            <a:pt x="1020318" y="181379"/>
                          </a:cubicBezTo>
                          <a:cubicBezTo>
                            <a:pt x="1017440" y="178502"/>
                            <a:pt x="1014609" y="175601"/>
                            <a:pt x="1011848" y="172677"/>
                          </a:cubicBezTo>
                          <a:lnTo>
                            <a:pt x="1009782" y="170496"/>
                          </a:lnTo>
                          <a:lnTo>
                            <a:pt x="1007485" y="168615"/>
                          </a:lnTo>
                          <a:cubicBezTo>
                            <a:pt x="1005977" y="167339"/>
                            <a:pt x="1004492" y="166086"/>
                            <a:pt x="1003030" y="164880"/>
                          </a:cubicBezTo>
                          <a:cubicBezTo>
                            <a:pt x="997460" y="159612"/>
                            <a:pt x="991194" y="156038"/>
                            <a:pt x="986252" y="152441"/>
                          </a:cubicBezTo>
                          <a:cubicBezTo>
                            <a:pt x="983814" y="150538"/>
                            <a:pt x="981262" y="149332"/>
                            <a:pt x="979057" y="148148"/>
                          </a:cubicBezTo>
                          <a:cubicBezTo>
                            <a:pt x="976853" y="146942"/>
                            <a:pt x="974950" y="145897"/>
                            <a:pt x="973372" y="145038"/>
                          </a:cubicBezTo>
                          <a:cubicBezTo>
                            <a:pt x="970239" y="143275"/>
                            <a:pt x="968452" y="142277"/>
                            <a:pt x="968452" y="142277"/>
                          </a:cubicBezTo>
                          <a:cubicBezTo>
                            <a:pt x="968452" y="142277"/>
                            <a:pt x="966549" y="141511"/>
                            <a:pt x="963208" y="140165"/>
                          </a:cubicBezTo>
                          <a:cubicBezTo>
                            <a:pt x="961537" y="139446"/>
                            <a:pt x="959518" y="138611"/>
                            <a:pt x="957221" y="137636"/>
                          </a:cubicBezTo>
                          <a:cubicBezTo>
                            <a:pt x="954923" y="136661"/>
                            <a:pt x="952370" y="135408"/>
                            <a:pt x="949377" y="134688"/>
                          </a:cubicBezTo>
                          <a:cubicBezTo>
                            <a:pt x="943482" y="133064"/>
                            <a:pt x="936776" y="130372"/>
                            <a:pt x="929164" y="129305"/>
                          </a:cubicBezTo>
                          <a:cubicBezTo>
                            <a:pt x="927285" y="128910"/>
                            <a:pt x="925382" y="128516"/>
                            <a:pt x="923456" y="128121"/>
                          </a:cubicBezTo>
                          <a:lnTo>
                            <a:pt x="920555" y="127494"/>
                          </a:lnTo>
                          <a:lnTo>
                            <a:pt x="917561" y="127239"/>
                          </a:lnTo>
                          <a:cubicBezTo>
                            <a:pt x="913547" y="126891"/>
                            <a:pt x="909485" y="126474"/>
                            <a:pt x="905424" y="126009"/>
                          </a:cubicBezTo>
                          <a:cubicBezTo>
                            <a:pt x="901340" y="125777"/>
                            <a:pt x="897232" y="126033"/>
                            <a:pt x="893218" y="125940"/>
                          </a:cubicBezTo>
                          <a:cubicBezTo>
                            <a:pt x="891199" y="125963"/>
                            <a:pt x="889203" y="125777"/>
                            <a:pt x="887231" y="125963"/>
                          </a:cubicBezTo>
                          <a:cubicBezTo>
                            <a:pt x="885258" y="126172"/>
                            <a:pt x="883309" y="126381"/>
                            <a:pt x="881406" y="126590"/>
                          </a:cubicBezTo>
                          <a:cubicBezTo>
                            <a:pt x="877577" y="127077"/>
                            <a:pt x="873841" y="127077"/>
                            <a:pt x="870383" y="127773"/>
                          </a:cubicBezTo>
                          <a:cubicBezTo>
                            <a:pt x="866925" y="128446"/>
                            <a:pt x="863653" y="129096"/>
                            <a:pt x="860637" y="129699"/>
                          </a:cubicBezTo>
                          <a:cubicBezTo>
                            <a:pt x="859128" y="129978"/>
                            <a:pt x="857690" y="130233"/>
                            <a:pt x="856297" y="130488"/>
                          </a:cubicBezTo>
                          <a:cubicBezTo>
                            <a:pt x="854951" y="130906"/>
                            <a:pt x="853698" y="131301"/>
                            <a:pt x="852491" y="131672"/>
                          </a:cubicBezTo>
                          <a:cubicBezTo>
                            <a:pt x="850078" y="132391"/>
                            <a:pt x="847989" y="133018"/>
                            <a:pt x="846272" y="133528"/>
                          </a:cubicBezTo>
                          <a:cubicBezTo>
                            <a:pt x="842814" y="134503"/>
                            <a:pt x="840841" y="135060"/>
                            <a:pt x="840841" y="135060"/>
                          </a:cubicBezTo>
                          <a:cubicBezTo>
                            <a:pt x="840841" y="135060"/>
                            <a:pt x="838939" y="135826"/>
                            <a:pt x="835620" y="137218"/>
                          </a:cubicBezTo>
                          <a:cubicBezTo>
                            <a:pt x="833949" y="137891"/>
                            <a:pt x="831908" y="138703"/>
                            <a:pt x="829587" y="139631"/>
                          </a:cubicBezTo>
                          <a:cubicBezTo>
                            <a:pt x="828426" y="140072"/>
                            <a:pt x="827173" y="140559"/>
                            <a:pt x="825874" y="141070"/>
                          </a:cubicBezTo>
                          <a:cubicBezTo>
                            <a:pt x="824644" y="141743"/>
                            <a:pt x="823321" y="142416"/>
                            <a:pt x="821975" y="143159"/>
                          </a:cubicBezTo>
                          <a:cubicBezTo>
                            <a:pt x="819213" y="144574"/>
                            <a:pt x="816266" y="146106"/>
                            <a:pt x="813110" y="147707"/>
                          </a:cubicBezTo>
                          <a:cubicBezTo>
                            <a:pt x="809978" y="149308"/>
                            <a:pt x="807030" y="151629"/>
                            <a:pt x="803735" y="153625"/>
                          </a:cubicBezTo>
                          <a:cubicBezTo>
                            <a:pt x="802111" y="154669"/>
                            <a:pt x="800440" y="155690"/>
                            <a:pt x="798769" y="156757"/>
                          </a:cubicBezTo>
                          <a:cubicBezTo>
                            <a:pt x="797121" y="157825"/>
                            <a:pt x="795659" y="159240"/>
                            <a:pt x="794058" y="160447"/>
                          </a:cubicBezTo>
                          <a:lnTo>
                            <a:pt x="787818" y="165442"/>
                          </a:lnTo>
                          <a:lnTo>
                            <a:pt x="787818" y="80555"/>
                          </a:lnTo>
                          <a:lnTo>
                            <a:pt x="788234" y="80572"/>
                          </a:lnTo>
                          <a:cubicBezTo>
                            <a:pt x="788234" y="80572"/>
                            <a:pt x="789997" y="79667"/>
                            <a:pt x="792643" y="78298"/>
                          </a:cubicBezTo>
                          <a:cubicBezTo>
                            <a:pt x="795242" y="76789"/>
                            <a:pt x="798955" y="75327"/>
                            <a:pt x="802645" y="73865"/>
                          </a:cubicBezTo>
                          <a:cubicBezTo>
                            <a:pt x="810047" y="70895"/>
                            <a:pt x="817426" y="67924"/>
                            <a:pt x="817426" y="67924"/>
                          </a:cubicBezTo>
                          <a:cubicBezTo>
                            <a:pt x="817426" y="67924"/>
                            <a:pt x="825062" y="65650"/>
                            <a:pt x="832696" y="63400"/>
                          </a:cubicBezTo>
                          <a:cubicBezTo>
                            <a:pt x="836502" y="62239"/>
                            <a:pt x="840308" y="61102"/>
                            <a:pt x="843279" y="60661"/>
                          </a:cubicBezTo>
                          <a:cubicBezTo>
                            <a:pt x="846202" y="60081"/>
                            <a:pt x="848151" y="59710"/>
                            <a:pt x="848151" y="59710"/>
                          </a:cubicBezTo>
                          <a:cubicBezTo>
                            <a:pt x="852839" y="58804"/>
                            <a:pt x="856691" y="55463"/>
                            <a:pt x="858223" y="51077"/>
                          </a:cubicBezTo>
                          <a:cubicBezTo>
                            <a:pt x="858223" y="51077"/>
                            <a:pt x="859174" y="48176"/>
                            <a:pt x="860776" y="44022"/>
                          </a:cubicBezTo>
                          <a:cubicBezTo>
                            <a:pt x="862354" y="39938"/>
                            <a:pt x="864628" y="34484"/>
                            <a:pt x="867088" y="29008"/>
                          </a:cubicBezTo>
                          <a:cubicBezTo>
                            <a:pt x="871961" y="18054"/>
                            <a:pt x="877902" y="7055"/>
                            <a:pt x="877902" y="7055"/>
                          </a:cubicBezTo>
                          <a:cubicBezTo>
                            <a:pt x="879016" y="4967"/>
                            <a:pt x="880895" y="3064"/>
                            <a:pt x="883240" y="1833"/>
                          </a:cubicBezTo>
                          <a:cubicBezTo>
                            <a:pt x="885583" y="673"/>
                            <a:pt x="888414" y="24"/>
                            <a:pt x="891362"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sp>
              <p:nvSpPr>
                <p:cNvPr id="473" name="Google Shape;473;p7"/>
                <p:cNvSpPr txBox="1"/>
                <p:nvPr/>
              </p:nvSpPr>
              <p:spPr>
                <a:xfrm>
                  <a:off x="7037888" y="5548379"/>
                  <a:ext cx="3834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62626"/>
                      </a:solidFill>
                      <a:latin typeface="Arial"/>
                      <a:ea typeface="Arial"/>
                      <a:cs typeface="Arial"/>
                      <a:sym typeface="Arial"/>
                    </a:rPr>
                    <a:t>03</a:t>
                  </a:r>
                  <a:endParaRPr/>
                </a:p>
              </p:txBody>
            </p:sp>
          </p:grpSp>
          <p:grpSp>
            <p:nvGrpSpPr>
              <p:cNvPr id="474" name="Google Shape;474;p7"/>
              <p:cNvGrpSpPr/>
              <p:nvPr/>
            </p:nvGrpSpPr>
            <p:grpSpPr>
              <a:xfrm>
                <a:off x="4979900" y="4570425"/>
                <a:ext cx="2107633" cy="1219183"/>
                <a:chOff x="4979900" y="4570425"/>
                <a:chExt cx="2107633" cy="1219183"/>
              </a:xfrm>
            </p:grpSpPr>
            <p:sp>
              <p:nvSpPr>
                <p:cNvPr id="475" name="Google Shape;475;p7"/>
                <p:cNvSpPr txBox="1"/>
                <p:nvPr/>
              </p:nvSpPr>
              <p:spPr>
                <a:xfrm>
                  <a:off x="4994415" y="4570425"/>
                  <a:ext cx="1752173" cy="3077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modelo.fit()</a:t>
                  </a:r>
                  <a:r>
                    <a:rPr lang="en-US" sz="1400">
                      <a:solidFill>
                        <a:schemeClr val="dk1"/>
                      </a:solidFill>
                      <a:latin typeface="Times New Roman"/>
                      <a:ea typeface="Times New Roman"/>
                      <a:cs typeface="Times New Roman"/>
                      <a:sym typeface="Times New Roman"/>
                    </a:rPr>
                    <a:t>: </a:t>
                  </a:r>
                  <a:endParaRPr b="1" sz="1400">
                    <a:solidFill>
                      <a:srgbClr val="262626"/>
                    </a:solidFill>
                    <a:latin typeface="Arial"/>
                    <a:ea typeface="Arial"/>
                    <a:cs typeface="Arial"/>
                    <a:sym typeface="Arial"/>
                  </a:endParaRPr>
                </a:p>
              </p:txBody>
            </p:sp>
            <p:sp>
              <p:nvSpPr>
                <p:cNvPr id="476" name="Google Shape;476;p7"/>
                <p:cNvSpPr txBox="1"/>
                <p:nvPr/>
              </p:nvSpPr>
              <p:spPr>
                <a:xfrm>
                  <a:off x="4979900" y="4897056"/>
                  <a:ext cx="2107633" cy="89255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Entrena el modelo durante un número fijo de iteraciones (epochs) sobre los datos de entrenamiento.</a:t>
                  </a:r>
                  <a:endParaRPr/>
                </a:p>
              </p:txBody>
            </p:sp>
          </p:grpSp>
        </p:grpSp>
        <p:sp>
          <p:nvSpPr>
            <p:cNvPr id="477" name="Google Shape;477;p7"/>
            <p:cNvSpPr txBox="1"/>
            <p:nvPr/>
          </p:nvSpPr>
          <p:spPr>
            <a:xfrm>
              <a:off x="10877677" y="5555558"/>
              <a:ext cx="3834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grpSp>
      <p:sp>
        <p:nvSpPr>
          <p:cNvPr id="478" name="Google Shape;478;p7"/>
          <p:cNvSpPr/>
          <p:nvPr>
            <p:ph idx="2" type="pic"/>
          </p:nvPr>
        </p:nvSpPr>
        <p:spPr>
          <a:xfrm>
            <a:off x="1123239" y="2053760"/>
            <a:ext cx="3161630" cy="3161630"/>
          </a:xfrm>
          <a:prstGeom prst="rect">
            <a:avLst/>
          </a:prstGeom>
          <a:noFill/>
          <a:ln>
            <a:noFill/>
          </a:ln>
        </p:spPr>
      </p:sp>
      <p:sp>
        <p:nvSpPr>
          <p:cNvPr id="479" name="Google Shape;479;p7"/>
          <p:cNvSpPr txBox="1"/>
          <p:nvPr/>
        </p:nvSpPr>
        <p:spPr>
          <a:xfrm>
            <a:off x="324631" y="943130"/>
            <a:ext cx="4259400" cy="2616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100">
              <a:solidFill>
                <a:srgbClr val="3F3F3F"/>
              </a:solidFill>
              <a:highlight>
                <a:srgbClr val="FFFF00"/>
              </a:highlight>
              <a:latin typeface="Arial"/>
              <a:ea typeface="Arial"/>
              <a:cs typeface="Arial"/>
              <a:sym typeface="Arial"/>
            </a:endParaRPr>
          </a:p>
        </p:txBody>
      </p:sp>
      <p:sp>
        <p:nvSpPr>
          <p:cNvPr id="480" name="Google Shape;480;p7"/>
          <p:cNvSpPr txBox="1"/>
          <p:nvPr/>
        </p:nvSpPr>
        <p:spPr>
          <a:xfrm>
            <a:off x="5623529" y="2107182"/>
            <a:ext cx="1825598" cy="89255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EPOCHS = 200. </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Se entrenará usando el conjunto de datos completo 200 veces.</a:t>
            </a:r>
            <a:endParaRPr/>
          </a:p>
        </p:txBody>
      </p:sp>
      <p:pic>
        <p:nvPicPr>
          <p:cNvPr id="481" name="Google Shape;481;p7"/>
          <p:cNvPicPr preferRelativeResize="0"/>
          <p:nvPr/>
        </p:nvPicPr>
        <p:blipFill rotWithShape="1">
          <a:blip r:embed="rId3">
            <a:alphaModFix/>
          </a:blip>
          <a:srcRect b="0" l="0" r="0" t="0"/>
          <a:stretch/>
        </p:blipFill>
        <p:spPr>
          <a:xfrm>
            <a:off x="190489" y="1898764"/>
            <a:ext cx="4663190" cy="33166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g2ebe28e0ded_1_111"/>
          <p:cNvSpPr txBox="1"/>
          <p:nvPr>
            <p:ph type="title"/>
          </p:nvPr>
        </p:nvSpPr>
        <p:spPr>
          <a:xfrm>
            <a:off x="190500" y="190501"/>
            <a:ext cx="118110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262626"/>
              </a:buClr>
              <a:buSzPts val="3200"/>
              <a:buFont typeface="Arial"/>
              <a:buNone/>
            </a:pPr>
            <a:r>
              <a:rPr lang="en-US"/>
              <a:t>Modelo - DeepAR</a:t>
            </a:r>
            <a:endParaRPr/>
          </a:p>
        </p:txBody>
      </p:sp>
      <p:sp>
        <p:nvSpPr>
          <p:cNvPr id="487" name="Google Shape;487;g2ebe28e0ded_1_111"/>
          <p:cNvSpPr/>
          <p:nvPr/>
        </p:nvSpPr>
        <p:spPr>
          <a:xfrm flipH="1">
            <a:off x="-145229" y="4773621"/>
            <a:ext cx="2031900" cy="2031900"/>
          </a:xfrm>
          <a:prstGeom prst="donut">
            <a:avLst>
              <a:gd fmla="val 17885" name="adj"/>
            </a:avLst>
          </a:prstGeom>
          <a:solidFill>
            <a:schemeClr val="accent2">
              <a:alpha val="219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488" name="Google Shape;488;g2ebe28e0ded_1_111"/>
          <p:cNvGrpSpPr/>
          <p:nvPr/>
        </p:nvGrpSpPr>
        <p:grpSpPr>
          <a:xfrm>
            <a:off x="5002930" y="1574396"/>
            <a:ext cx="6633083" cy="4293890"/>
            <a:chOff x="4634224" y="1574396"/>
            <a:chExt cx="6633083" cy="4293890"/>
          </a:xfrm>
        </p:grpSpPr>
        <p:grpSp>
          <p:nvGrpSpPr>
            <p:cNvPr id="489" name="Google Shape;489;g2ebe28e0ded_1_111"/>
            <p:cNvGrpSpPr/>
            <p:nvPr/>
          </p:nvGrpSpPr>
          <p:grpSpPr>
            <a:xfrm>
              <a:off x="4634224" y="1574396"/>
              <a:ext cx="3260239" cy="1482879"/>
              <a:chOff x="4223145" y="1574396"/>
              <a:chExt cx="3260239" cy="1482879"/>
            </a:xfrm>
          </p:grpSpPr>
          <p:grpSp>
            <p:nvGrpSpPr>
              <p:cNvPr id="490" name="Google Shape;490;g2ebe28e0ded_1_111"/>
              <p:cNvGrpSpPr/>
              <p:nvPr/>
            </p:nvGrpSpPr>
            <p:grpSpPr>
              <a:xfrm>
                <a:off x="4223145" y="1574396"/>
                <a:ext cx="3260239" cy="1482879"/>
                <a:chOff x="3431923" y="1616311"/>
                <a:chExt cx="3632579" cy="1652233"/>
              </a:xfrm>
            </p:grpSpPr>
            <p:grpSp>
              <p:nvGrpSpPr>
                <p:cNvPr id="491" name="Google Shape;491;g2ebe28e0ded_1_111"/>
                <p:cNvGrpSpPr/>
                <p:nvPr/>
              </p:nvGrpSpPr>
              <p:grpSpPr>
                <a:xfrm>
                  <a:off x="3876675" y="1748755"/>
                  <a:ext cx="3187827" cy="1519789"/>
                  <a:chOff x="3695700" y="1827266"/>
                  <a:chExt cx="3187827" cy="1519789"/>
                </a:xfrm>
              </p:grpSpPr>
              <p:grpSp>
                <p:nvGrpSpPr>
                  <p:cNvPr id="492" name="Google Shape;492;g2ebe28e0ded_1_111"/>
                  <p:cNvGrpSpPr/>
                  <p:nvPr/>
                </p:nvGrpSpPr>
                <p:grpSpPr>
                  <a:xfrm>
                    <a:off x="3695700" y="1827266"/>
                    <a:ext cx="3187827" cy="1519789"/>
                    <a:chOff x="3695700" y="1827266"/>
                    <a:chExt cx="3187827" cy="1519789"/>
                  </a:xfrm>
                </p:grpSpPr>
                <p:grpSp>
                  <p:nvGrpSpPr>
                    <p:cNvPr id="493" name="Google Shape;493;g2ebe28e0ded_1_111"/>
                    <p:cNvGrpSpPr/>
                    <p:nvPr/>
                  </p:nvGrpSpPr>
                  <p:grpSpPr>
                    <a:xfrm>
                      <a:off x="3779874" y="2080227"/>
                      <a:ext cx="3103653" cy="1266828"/>
                      <a:chOff x="288505" y="2358707"/>
                      <a:chExt cx="2277576" cy="3204725"/>
                    </a:xfrm>
                  </p:grpSpPr>
                  <p:sp>
                    <p:nvSpPr>
                      <p:cNvPr id="494" name="Google Shape;494;g2ebe28e0ded_1_111"/>
                      <p:cNvSpPr/>
                      <p:nvPr/>
                    </p:nvSpPr>
                    <p:spPr>
                      <a:xfrm>
                        <a:off x="588481" y="2359432"/>
                        <a:ext cx="1977600" cy="3204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5" name="Google Shape;495;g2ebe28e0ded_1_111"/>
                      <p:cNvSpPr/>
                      <p:nvPr/>
                    </p:nvSpPr>
                    <p:spPr>
                      <a:xfrm flipH="1" rot="10800000">
                        <a:off x="288505" y="2358707"/>
                        <a:ext cx="2090353" cy="3199898"/>
                      </a:xfrm>
                      <a:custGeom>
                        <a:rect b="b" l="l" r="r" t="t"/>
                        <a:pathLst>
                          <a:path extrusionOk="0" h="2628253" w="2637670">
                            <a:moveTo>
                              <a:pt x="1389371" y="2218"/>
                            </a:moveTo>
                            <a:lnTo>
                              <a:pt x="2637670" y="0"/>
                            </a:lnTo>
                            <a:lnTo>
                              <a:pt x="2637670" y="2628253"/>
                            </a:lnTo>
                            <a:lnTo>
                              <a:pt x="0" y="2628253"/>
                            </a:lnTo>
                            <a:cubicBezTo>
                              <a:pt x="220" y="2078446"/>
                              <a:pt x="439" y="1537692"/>
                              <a:pt x="659" y="987885"/>
                            </a:cubicBezTo>
                          </a:path>
                        </a:pathLst>
                      </a:cu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grpSp>
                <p:sp>
                  <p:nvSpPr>
                    <p:cNvPr id="496" name="Google Shape;496;g2ebe28e0ded_1_111"/>
                    <p:cNvSpPr/>
                    <p:nvPr/>
                  </p:nvSpPr>
                  <p:spPr>
                    <a:xfrm>
                      <a:off x="3695700" y="1827266"/>
                      <a:ext cx="2655600" cy="506400"/>
                    </a:xfrm>
                    <a:prstGeom prst="homePlate">
                      <a:avLst>
                        <a:gd fmla="val 29397" name="adj"/>
                      </a:avLst>
                    </a:prstGeom>
                    <a:solidFill>
                      <a:schemeClr val="lt2"/>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FFFFFF"/>
                        </a:solidFill>
                        <a:latin typeface="Century Gothic"/>
                        <a:ea typeface="Century Gothic"/>
                        <a:cs typeface="Century Gothic"/>
                        <a:sym typeface="Century Gothic"/>
                      </a:endParaRPr>
                    </a:p>
                  </p:txBody>
                </p:sp>
              </p:grpSp>
              <p:sp>
                <p:nvSpPr>
                  <p:cNvPr id="497" name="Google Shape;497;g2ebe28e0ded_1_111"/>
                  <p:cNvSpPr txBox="1"/>
                  <p:nvPr/>
                </p:nvSpPr>
                <p:spPr>
                  <a:xfrm>
                    <a:off x="3964765" y="1908946"/>
                    <a:ext cx="2348400" cy="3429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EPOCHS</a:t>
                    </a:r>
                    <a:r>
                      <a:rPr lang="en-US" sz="1400">
                        <a:solidFill>
                          <a:schemeClr val="dk1"/>
                        </a:solidFill>
                        <a:latin typeface="Calibri"/>
                        <a:ea typeface="Calibri"/>
                        <a:cs typeface="Calibri"/>
                        <a:sym typeface="Calibri"/>
                      </a:rPr>
                      <a:t> </a:t>
                    </a:r>
                    <a:endParaRPr b="1" sz="1400">
                      <a:solidFill>
                        <a:srgbClr val="0C0C0C"/>
                      </a:solidFill>
                      <a:latin typeface="Arial"/>
                      <a:ea typeface="Arial"/>
                      <a:cs typeface="Arial"/>
                      <a:sym typeface="Arial"/>
                    </a:endParaRPr>
                  </a:p>
                </p:txBody>
              </p:sp>
            </p:grpSp>
            <p:grpSp>
              <p:nvGrpSpPr>
                <p:cNvPr id="498" name="Google Shape;498;g2ebe28e0ded_1_111"/>
                <p:cNvGrpSpPr/>
                <p:nvPr/>
              </p:nvGrpSpPr>
              <p:grpSpPr>
                <a:xfrm>
                  <a:off x="3431923" y="1616311"/>
                  <a:ext cx="697800" cy="697800"/>
                  <a:chOff x="2403123" y="1630900"/>
                  <a:chExt cx="697800" cy="697800"/>
                </a:xfrm>
              </p:grpSpPr>
              <p:grpSp>
                <p:nvGrpSpPr>
                  <p:cNvPr id="499" name="Google Shape;499;g2ebe28e0ded_1_111"/>
                  <p:cNvGrpSpPr/>
                  <p:nvPr/>
                </p:nvGrpSpPr>
                <p:grpSpPr>
                  <a:xfrm>
                    <a:off x="2403123" y="1630900"/>
                    <a:ext cx="697800" cy="697800"/>
                    <a:chOff x="1075570" y="1561166"/>
                    <a:chExt cx="697800" cy="697800"/>
                  </a:xfrm>
                </p:grpSpPr>
                <p:sp>
                  <p:nvSpPr>
                    <p:cNvPr id="500" name="Google Shape;500;g2ebe28e0ded_1_111"/>
                    <p:cNvSpPr/>
                    <p:nvPr/>
                  </p:nvSpPr>
                  <p:spPr>
                    <a:xfrm>
                      <a:off x="1075570" y="1561166"/>
                      <a:ext cx="697800" cy="697800"/>
                    </a:xfrm>
                    <a:prstGeom prst="roundRect">
                      <a:avLst>
                        <a:gd fmla="val 16667" name="adj"/>
                      </a:avLst>
                    </a:prstGeom>
                    <a:solidFill>
                      <a:schemeClr val="lt2"/>
                    </a:solid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501" name="Google Shape;501;g2ebe28e0ded_1_111"/>
                    <p:cNvSpPr/>
                    <p:nvPr/>
                  </p:nvSpPr>
                  <p:spPr>
                    <a:xfrm>
                      <a:off x="1133434" y="1625571"/>
                      <a:ext cx="576600" cy="57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grpSp>
              <p:sp>
                <p:nvSpPr>
                  <p:cNvPr id="502" name="Google Shape;502;g2ebe28e0ded_1_111"/>
                  <p:cNvSpPr/>
                  <p:nvPr/>
                </p:nvSpPr>
                <p:spPr>
                  <a:xfrm flipH="1">
                    <a:off x="2553705" y="1786663"/>
                    <a:ext cx="391256" cy="390080"/>
                  </a:xfrm>
                  <a:custGeom>
                    <a:rect b="b" l="l" r="r" t="t"/>
                    <a:pathLst>
                      <a:path extrusionOk="0" h="2400490" w="2407730">
                        <a:moveTo>
                          <a:pt x="1102234" y="1387318"/>
                        </a:moveTo>
                        <a:lnTo>
                          <a:pt x="1319880" y="1387318"/>
                        </a:lnTo>
                        <a:cubicBezTo>
                          <a:pt x="1460481" y="1387318"/>
                          <a:pt x="1586643" y="1468850"/>
                          <a:pt x="1646615" y="1592158"/>
                        </a:cubicBezTo>
                        <a:lnTo>
                          <a:pt x="1667903" y="1646903"/>
                        </a:lnTo>
                        <a:lnTo>
                          <a:pt x="1665892" y="1649340"/>
                        </a:lnTo>
                        <a:lnTo>
                          <a:pt x="1584710" y="1718533"/>
                        </a:lnTo>
                        <a:lnTo>
                          <a:pt x="1568464" y="1731937"/>
                        </a:lnTo>
                        <a:lnTo>
                          <a:pt x="1463295" y="1790093"/>
                        </a:lnTo>
                        <a:lnTo>
                          <a:pt x="1459064" y="1792389"/>
                        </a:lnTo>
                        <a:lnTo>
                          <a:pt x="1338703" y="1829919"/>
                        </a:lnTo>
                        <a:cubicBezTo>
                          <a:pt x="1297182" y="1838380"/>
                          <a:pt x="1254468" y="1842708"/>
                          <a:pt x="1211010" y="1842708"/>
                        </a:cubicBezTo>
                        <a:cubicBezTo>
                          <a:pt x="1037178" y="1842708"/>
                          <a:pt x="875253" y="1773462"/>
                          <a:pt x="753905" y="1647446"/>
                        </a:cubicBezTo>
                        <a:cubicBezTo>
                          <a:pt x="799625" y="1493808"/>
                          <a:pt x="941547" y="1387318"/>
                          <a:pt x="1102234" y="1387318"/>
                        </a:cubicBezTo>
                        <a:close/>
                        <a:moveTo>
                          <a:pt x="1211010" y="734283"/>
                        </a:moveTo>
                        <a:cubicBezTo>
                          <a:pt x="1351599" y="734283"/>
                          <a:pt x="1465899" y="848679"/>
                          <a:pt x="1465899" y="989173"/>
                        </a:cubicBezTo>
                        <a:cubicBezTo>
                          <a:pt x="1465899" y="1129666"/>
                          <a:pt x="1351504" y="1244061"/>
                          <a:pt x="1211010" y="1244061"/>
                        </a:cubicBezTo>
                        <a:cubicBezTo>
                          <a:pt x="1070516" y="1244061"/>
                          <a:pt x="956121" y="1129666"/>
                          <a:pt x="956121" y="989173"/>
                        </a:cubicBezTo>
                        <a:cubicBezTo>
                          <a:pt x="956121" y="848679"/>
                          <a:pt x="1070421" y="734283"/>
                          <a:pt x="1211010" y="734283"/>
                        </a:cubicBezTo>
                        <a:close/>
                        <a:moveTo>
                          <a:pt x="1211010" y="700089"/>
                        </a:moveTo>
                        <a:cubicBezTo>
                          <a:pt x="1051561" y="700089"/>
                          <a:pt x="921831" y="829819"/>
                          <a:pt x="921831" y="989268"/>
                        </a:cubicBezTo>
                        <a:cubicBezTo>
                          <a:pt x="921831" y="1148716"/>
                          <a:pt x="1051561" y="1278447"/>
                          <a:pt x="1211010" y="1278447"/>
                        </a:cubicBezTo>
                        <a:cubicBezTo>
                          <a:pt x="1370458" y="1278447"/>
                          <a:pt x="1500189" y="1148716"/>
                          <a:pt x="1500189" y="989268"/>
                        </a:cubicBezTo>
                        <a:cubicBezTo>
                          <a:pt x="1500189" y="829819"/>
                          <a:pt x="1370458" y="700089"/>
                          <a:pt x="1211010" y="700089"/>
                        </a:cubicBezTo>
                        <a:close/>
                        <a:moveTo>
                          <a:pt x="1203866" y="554641"/>
                        </a:moveTo>
                        <a:cubicBezTo>
                          <a:pt x="1560265" y="554641"/>
                          <a:pt x="1849184" y="843560"/>
                          <a:pt x="1849184" y="1199959"/>
                        </a:cubicBezTo>
                        <a:cubicBezTo>
                          <a:pt x="1849184" y="1333609"/>
                          <a:pt x="1808555" y="1457770"/>
                          <a:pt x="1738974" y="1560763"/>
                        </a:cubicBezTo>
                        <a:lnTo>
                          <a:pt x="1692709" y="1616837"/>
                        </a:lnTo>
                        <a:lnTo>
                          <a:pt x="1681264" y="1585147"/>
                        </a:lnTo>
                        <a:cubicBezTo>
                          <a:pt x="1617272" y="1445695"/>
                          <a:pt x="1476817" y="1352933"/>
                          <a:pt x="1319880" y="1352933"/>
                        </a:cubicBezTo>
                        <a:lnTo>
                          <a:pt x="1102234" y="1352933"/>
                        </a:lnTo>
                        <a:cubicBezTo>
                          <a:pt x="945382" y="1352933"/>
                          <a:pt x="804864" y="1445695"/>
                          <a:pt x="740854" y="1585147"/>
                        </a:cubicBezTo>
                        <a:lnTo>
                          <a:pt x="725027" y="1628962"/>
                        </a:lnTo>
                        <a:lnTo>
                          <a:pt x="668757" y="1560763"/>
                        </a:lnTo>
                        <a:cubicBezTo>
                          <a:pt x="599176" y="1457770"/>
                          <a:pt x="558547" y="1333609"/>
                          <a:pt x="558547" y="1199959"/>
                        </a:cubicBezTo>
                        <a:cubicBezTo>
                          <a:pt x="558547" y="843560"/>
                          <a:pt x="847466" y="554641"/>
                          <a:pt x="1203866" y="554641"/>
                        </a:cubicBezTo>
                        <a:close/>
                        <a:moveTo>
                          <a:pt x="1195673" y="516921"/>
                        </a:moveTo>
                        <a:cubicBezTo>
                          <a:pt x="1187386" y="517017"/>
                          <a:pt x="1179195" y="516255"/>
                          <a:pt x="1171099" y="517017"/>
                        </a:cubicBezTo>
                        <a:cubicBezTo>
                          <a:pt x="1163002" y="517874"/>
                          <a:pt x="1155001" y="518731"/>
                          <a:pt x="1147191" y="519588"/>
                        </a:cubicBezTo>
                        <a:cubicBezTo>
                          <a:pt x="1131474" y="521589"/>
                          <a:pt x="1116139" y="521589"/>
                          <a:pt x="1101947" y="524446"/>
                        </a:cubicBezTo>
                        <a:cubicBezTo>
                          <a:pt x="1087755" y="527209"/>
                          <a:pt x="1074324" y="529876"/>
                          <a:pt x="1061942" y="532352"/>
                        </a:cubicBezTo>
                        <a:cubicBezTo>
                          <a:pt x="1055751" y="533495"/>
                          <a:pt x="1049845" y="534543"/>
                          <a:pt x="1044130" y="535590"/>
                        </a:cubicBezTo>
                        <a:cubicBezTo>
                          <a:pt x="1038606" y="537305"/>
                          <a:pt x="1033462" y="538924"/>
                          <a:pt x="1028509" y="540448"/>
                        </a:cubicBezTo>
                        <a:cubicBezTo>
                          <a:pt x="1018603" y="543401"/>
                          <a:pt x="1010031" y="545973"/>
                          <a:pt x="1002982" y="548068"/>
                        </a:cubicBezTo>
                        <a:cubicBezTo>
                          <a:pt x="988790" y="552069"/>
                          <a:pt x="980694" y="554355"/>
                          <a:pt x="980694" y="554355"/>
                        </a:cubicBezTo>
                        <a:cubicBezTo>
                          <a:pt x="980694" y="554355"/>
                          <a:pt x="972883" y="557498"/>
                          <a:pt x="959263" y="563213"/>
                        </a:cubicBezTo>
                        <a:cubicBezTo>
                          <a:pt x="952405" y="565975"/>
                          <a:pt x="944023" y="569309"/>
                          <a:pt x="934498" y="573119"/>
                        </a:cubicBezTo>
                        <a:cubicBezTo>
                          <a:pt x="929735" y="574929"/>
                          <a:pt x="924591" y="576929"/>
                          <a:pt x="919257" y="579024"/>
                        </a:cubicBezTo>
                        <a:cubicBezTo>
                          <a:pt x="914209" y="581787"/>
                          <a:pt x="908780" y="584549"/>
                          <a:pt x="903256" y="587597"/>
                        </a:cubicBezTo>
                        <a:cubicBezTo>
                          <a:pt x="891921" y="593407"/>
                          <a:pt x="879824" y="599694"/>
                          <a:pt x="866870" y="606266"/>
                        </a:cubicBezTo>
                        <a:cubicBezTo>
                          <a:pt x="854011" y="612838"/>
                          <a:pt x="841915" y="622363"/>
                          <a:pt x="828389" y="630555"/>
                        </a:cubicBezTo>
                        <a:cubicBezTo>
                          <a:pt x="821722" y="634841"/>
                          <a:pt x="814864" y="639032"/>
                          <a:pt x="808006" y="643413"/>
                        </a:cubicBezTo>
                        <a:cubicBezTo>
                          <a:pt x="801243" y="647795"/>
                          <a:pt x="795242" y="653605"/>
                          <a:pt x="788670" y="658558"/>
                        </a:cubicBezTo>
                        <a:cubicBezTo>
                          <a:pt x="775906" y="669131"/>
                          <a:pt x="762095" y="678751"/>
                          <a:pt x="749522" y="689895"/>
                        </a:cubicBezTo>
                        <a:cubicBezTo>
                          <a:pt x="737616" y="701706"/>
                          <a:pt x="725519" y="713422"/>
                          <a:pt x="713518" y="724757"/>
                        </a:cubicBezTo>
                        <a:lnTo>
                          <a:pt x="704564" y="733234"/>
                        </a:lnTo>
                        <a:lnTo>
                          <a:pt x="696753" y="742664"/>
                        </a:lnTo>
                        <a:cubicBezTo>
                          <a:pt x="691515" y="748760"/>
                          <a:pt x="686371" y="754951"/>
                          <a:pt x="681323" y="760952"/>
                        </a:cubicBezTo>
                        <a:cubicBezTo>
                          <a:pt x="659415" y="783812"/>
                          <a:pt x="644747" y="809529"/>
                          <a:pt x="629793" y="829818"/>
                        </a:cubicBezTo>
                        <a:cubicBezTo>
                          <a:pt x="621887" y="839819"/>
                          <a:pt x="616839" y="850296"/>
                          <a:pt x="611981" y="859345"/>
                        </a:cubicBezTo>
                        <a:cubicBezTo>
                          <a:pt x="607028" y="868394"/>
                          <a:pt x="602647" y="876204"/>
                          <a:pt x="599122" y="882681"/>
                        </a:cubicBezTo>
                        <a:cubicBezTo>
                          <a:pt x="591883" y="895540"/>
                          <a:pt x="587692" y="902874"/>
                          <a:pt x="587692" y="902874"/>
                        </a:cubicBezTo>
                        <a:cubicBezTo>
                          <a:pt x="587692" y="902874"/>
                          <a:pt x="584454" y="910590"/>
                          <a:pt x="578834" y="924306"/>
                        </a:cubicBezTo>
                        <a:cubicBezTo>
                          <a:pt x="575977" y="931069"/>
                          <a:pt x="572357" y="939355"/>
                          <a:pt x="568357" y="948785"/>
                        </a:cubicBezTo>
                        <a:cubicBezTo>
                          <a:pt x="564261" y="958215"/>
                          <a:pt x="559022" y="968692"/>
                          <a:pt x="556069" y="980979"/>
                        </a:cubicBezTo>
                        <a:cubicBezTo>
                          <a:pt x="549307" y="1005268"/>
                          <a:pt x="538067" y="1032605"/>
                          <a:pt x="533590" y="1063847"/>
                        </a:cubicBezTo>
                        <a:cubicBezTo>
                          <a:pt x="531971" y="1071467"/>
                          <a:pt x="530257" y="1079278"/>
                          <a:pt x="528637" y="1087183"/>
                        </a:cubicBezTo>
                        <a:lnTo>
                          <a:pt x="525970" y="1099089"/>
                        </a:lnTo>
                        <a:lnTo>
                          <a:pt x="524827" y="1111377"/>
                        </a:lnTo>
                        <a:cubicBezTo>
                          <a:pt x="523303" y="1127760"/>
                          <a:pt x="521589" y="1144333"/>
                          <a:pt x="519589" y="1161002"/>
                        </a:cubicBezTo>
                        <a:cubicBezTo>
                          <a:pt x="518636" y="1177671"/>
                          <a:pt x="519589" y="1194435"/>
                          <a:pt x="519112" y="1210913"/>
                        </a:cubicBezTo>
                        <a:cubicBezTo>
                          <a:pt x="519207" y="1219104"/>
                          <a:pt x="518350" y="1227296"/>
                          <a:pt x="519112" y="1235392"/>
                        </a:cubicBezTo>
                        <a:cubicBezTo>
                          <a:pt x="519874" y="1243488"/>
                          <a:pt x="520732" y="1251394"/>
                          <a:pt x="521494" y="1259205"/>
                        </a:cubicBezTo>
                        <a:cubicBezTo>
                          <a:pt x="523399" y="1274730"/>
                          <a:pt x="523303" y="1290161"/>
                          <a:pt x="526161" y="1304258"/>
                        </a:cubicBezTo>
                        <a:cubicBezTo>
                          <a:pt x="528923" y="1318450"/>
                          <a:pt x="531590" y="1331785"/>
                          <a:pt x="533971" y="1344168"/>
                        </a:cubicBezTo>
                        <a:cubicBezTo>
                          <a:pt x="535019" y="1350359"/>
                          <a:pt x="536067" y="1356360"/>
                          <a:pt x="537115" y="1361979"/>
                        </a:cubicBezTo>
                        <a:cubicBezTo>
                          <a:pt x="538734" y="1367504"/>
                          <a:pt x="540353" y="1372743"/>
                          <a:pt x="541877" y="1377601"/>
                        </a:cubicBezTo>
                        <a:cubicBezTo>
                          <a:pt x="544735" y="1387411"/>
                          <a:pt x="547306" y="1395984"/>
                          <a:pt x="549402" y="1403032"/>
                        </a:cubicBezTo>
                        <a:cubicBezTo>
                          <a:pt x="553402" y="1417224"/>
                          <a:pt x="555688" y="1425321"/>
                          <a:pt x="555688" y="1425321"/>
                        </a:cubicBezTo>
                        <a:cubicBezTo>
                          <a:pt x="555688" y="1425321"/>
                          <a:pt x="558927" y="1433131"/>
                          <a:pt x="564547" y="1446657"/>
                        </a:cubicBezTo>
                        <a:cubicBezTo>
                          <a:pt x="567309" y="1453515"/>
                          <a:pt x="570547" y="1461802"/>
                          <a:pt x="574357" y="1471326"/>
                        </a:cubicBezTo>
                        <a:cubicBezTo>
                          <a:pt x="576167" y="1476089"/>
                          <a:pt x="578167" y="1481233"/>
                          <a:pt x="580263" y="1486566"/>
                        </a:cubicBezTo>
                        <a:cubicBezTo>
                          <a:pt x="582930" y="1491615"/>
                          <a:pt x="585787" y="1496949"/>
                          <a:pt x="588740" y="1502473"/>
                        </a:cubicBezTo>
                        <a:cubicBezTo>
                          <a:pt x="594550" y="1513713"/>
                          <a:pt x="600741" y="1525809"/>
                          <a:pt x="607314" y="1538668"/>
                        </a:cubicBezTo>
                        <a:cubicBezTo>
                          <a:pt x="613886" y="1551527"/>
                          <a:pt x="623411" y="1563529"/>
                          <a:pt x="631507" y="1576959"/>
                        </a:cubicBezTo>
                        <a:cubicBezTo>
                          <a:pt x="635698" y="1583531"/>
                          <a:pt x="639985" y="1590294"/>
                          <a:pt x="644271" y="1597152"/>
                        </a:cubicBezTo>
                        <a:cubicBezTo>
                          <a:pt x="648652" y="1603915"/>
                          <a:pt x="654463" y="1609820"/>
                          <a:pt x="659415" y="1616392"/>
                        </a:cubicBezTo>
                        <a:cubicBezTo>
                          <a:pt x="669893" y="1628965"/>
                          <a:pt x="679513" y="1642776"/>
                          <a:pt x="690657" y="1655254"/>
                        </a:cubicBezTo>
                        <a:cubicBezTo>
                          <a:pt x="702469" y="1667161"/>
                          <a:pt x="714089" y="1679067"/>
                          <a:pt x="725424" y="1691068"/>
                        </a:cubicBezTo>
                        <a:lnTo>
                          <a:pt x="733901" y="1700022"/>
                        </a:lnTo>
                        <a:lnTo>
                          <a:pt x="743331" y="1707737"/>
                        </a:lnTo>
                        <a:cubicBezTo>
                          <a:pt x="749522" y="1712976"/>
                          <a:pt x="755618" y="1718024"/>
                          <a:pt x="761619" y="1723072"/>
                        </a:cubicBezTo>
                        <a:cubicBezTo>
                          <a:pt x="784384" y="1744694"/>
                          <a:pt x="810196" y="1759362"/>
                          <a:pt x="830485" y="1774126"/>
                        </a:cubicBezTo>
                        <a:cubicBezTo>
                          <a:pt x="840390" y="1781937"/>
                          <a:pt x="850963" y="1786890"/>
                          <a:pt x="860012" y="1791747"/>
                        </a:cubicBezTo>
                        <a:cubicBezTo>
                          <a:pt x="869061" y="1796700"/>
                          <a:pt x="876871" y="1800987"/>
                          <a:pt x="883348" y="1804511"/>
                        </a:cubicBezTo>
                        <a:cubicBezTo>
                          <a:pt x="896207" y="1811750"/>
                          <a:pt x="903541" y="1815846"/>
                          <a:pt x="903541" y="1815846"/>
                        </a:cubicBezTo>
                        <a:cubicBezTo>
                          <a:pt x="903541" y="1815846"/>
                          <a:pt x="911257" y="1818989"/>
                          <a:pt x="924973" y="1824513"/>
                        </a:cubicBezTo>
                        <a:cubicBezTo>
                          <a:pt x="931831" y="1827371"/>
                          <a:pt x="940117" y="1830895"/>
                          <a:pt x="949547" y="1834896"/>
                        </a:cubicBezTo>
                        <a:cubicBezTo>
                          <a:pt x="958977" y="1838896"/>
                          <a:pt x="969454" y="1844040"/>
                          <a:pt x="981741" y="1846992"/>
                        </a:cubicBezTo>
                        <a:cubicBezTo>
                          <a:pt x="1006030" y="1853755"/>
                          <a:pt x="1033462" y="1864709"/>
                          <a:pt x="1064704" y="1869091"/>
                        </a:cubicBezTo>
                        <a:cubicBezTo>
                          <a:pt x="1072420" y="1870710"/>
                          <a:pt x="1080230" y="1872329"/>
                          <a:pt x="1088136" y="1873948"/>
                        </a:cubicBezTo>
                        <a:lnTo>
                          <a:pt x="1100042" y="1876520"/>
                        </a:lnTo>
                        <a:lnTo>
                          <a:pt x="1112329" y="1877568"/>
                        </a:lnTo>
                        <a:cubicBezTo>
                          <a:pt x="1128808" y="1878996"/>
                          <a:pt x="1145476" y="1880711"/>
                          <a:pt x="1162145" y="1882616"/>
                        </a:cubicBezTo>
                        <a:cubicBezTo>
                          <a:pt x="1178909" y="1883569"/>
                          <a:pt x="1195768" y="1882521"/>
                          <a:pt x="1212247" y="1882902"/>
                        </a:cubicBezTo>
                        <a:cubicBezTo>
                          <a:pt x="1220533" y="1882807"/>
                          <a:pt x="1228725" y="1883569"/>
                          <a:pt x="1236821" y="1882807"/>
                        </a:cubicBezTo>
                        <a:cubicBezTo>
                          <a:pt x="1244917" y="1881949"/>
                          <a:pt x="1252918" y="1881092"/>
                          <a:pt x="1260729" y="1880235"/>
                        </a:cubicBezTo>
                        <a:cubicBezTo>
                          <a:pt x="1276445" y="1878234"/>
                          <a:pt x="1291780" y="1878234"/>
                          <a:pt x="1305973" y="1875377"/>
                        </a:cubicBezTo>
                        <a:cubicBezTo>
                          <a:pt x="1320165" y="1872615"/>
                          <a:pt x="1333595" y="1869948"/>
                          <a:pt x="1345978" y="1867471"/>
                        </a:cubicBezTo>
                        <a:cubicBezTo>
                          <a:pt x="1352264" y="1866328"/>
                          <a:pt x="1358170" y="1865280"/>
                          <a:pt x="1363885" y="1864233"/>
                        </a:cubicBezTo>
                        <a:cubicBezTo>
                          <a:pt x="1369409" y="1862518"/>
                          <a:pt x="1374553" y="1860899"/>
                          <a:pt x="1379506" y="1859375"/>
                        </a:cubicBezTo>
                        <a:cubicBezTo>
                          <a:pt x="1389316" y="1856422"/>
                          <a:pt x="1397984" y="1853850"/>
                          <a:pt x="1405033" y="1851755"/>
                        </a:cubicBezTo>
                        <a:cubicBezTo>
                          <a:pt x="1419225" y="1847754"/>
                          <a:pt x="1427321" y="1845469"/>
                          <a:pt x="1427321" y="1845469"/>
                        </a:cubicBezTo>
                        <a:cubicBezTo>
                          <a:pt x="1427321" y="1845469"/>
                          <a:pt x="1435132" y="1842325"/>
                          <a:pt x="1448752" y="1836610"/>
                        </a:cubicBezTo>
                        <a:cubicBezTo>
                          <a:pt x="1455610" y="1833848"/>
                          <a:pt x="1463992" y="1830514"/>
                          <a:pt x="1473517" y="1826704"/>
                        </a:cubicBezTo>
                        <a:cubicBezTo>
                          <a:pt x="1478280" y="1824895"/>
                          <a:pt x="1483328" y="1822894"/>
                          <a:pt x="1488757" y="1820799"/>
                        </a:cubicBezTo>
                        <a:cubicBezTo>
                          <a:pt x="1493806" y="1818037"/>
                          <a:pt x="1499140" y="1815179"/>
                          <a:pt x="1504759" y="1812226"/>
                        </a:cubicBezTo>
                        <a:cubicBezTo>
                          <a:pt x="1515999" y="1806416"/>
                          <a:pt x="1528191" y="1800225"/>
                          <a:pt x="1541049" y="1793557"/>
                        </a:cubicBezTo>
                        <a:cubicBezTo>
                          <a:pt x="1554004" y="1787080"/>
                          <a:pt x="1566005" y="1777555"/>
                          <a:pt x="1579531" y="1769364"/>
                        </a:cubicBezTo>
                        <a:cubicBezTo>
                          <a:pt x="1586293" y="1765078"/>
                          <a:pt x="1593056" y="1760791"/>
                          <a:pt x="1599914" y="1756505"/>
                        </a:cubicBezTo>
                        <a:cubicBezTo>
                          <a:pt x="1606677" y="1752124"/>
                          <a:pt x="1612678" y="1746313"/>
                          <a:pt x="1619250" y="1741360"/>
                        </a:cubicBezTo>
                        <a:cubicBezTo>
                          <a:pt x="1632013" y="1730787"/>
                          <a:pt x="1645824" y="1721167"/>
                          <a:pt x="1658398" y="1710023"/>
                        </a:cubicBezTo>
                        <a:cubicBezTo>
                          <a:pt x="1670304" y="1698117"/>
                          <a:pt x="1682400" y="1686496"/>
                          <a:pt x="1694402" y="1675162"/>
                        </a:cubicBezTo>
                        <a:lnTo>
                          <a:pt x="1703451" y="1666684"/>
                        </a:lnTo>
                        <a:lnTo>
                          <a:pt x="1711166" y="1657254"/>
                        </a:lnTo>
                        <a:cubicBezTo>
                          <a:pt x="1716405" y="1651158"/>
                          <a:pt x="1721548" y="1644967"/>
                          <a:pt x="1726597" y="1638966"/>
                        </a:cubicBezTo>
                        <a:cubicBezTo>
                          <a:pt x="1748504" y="1616107"/>
                          <a:pt x="1763173" y="1590389"/>
                          <a:pt x="1778127" y="1570101"/>
                        </a:cubicBezTo>
                        <a:cubicBezTo>
                          <a:pt x="1786033" y="1560099"/>
                          <a:pt x="1791081" y="1549622"/>
                          <a:pt x="1795939" y="1540573"/>
                        </a:cubicBezTo>
                        <a:cubicBezTo>
                          <a:pt x="1800891" y="1531524"/>
                          <a:pt x="1805178" y="1523714"/>
                          <a:pt x="1808797" y="1517237"/>
                        </a:cubicBezTo>
                        <a:cubicBezTo>
                          <a:pt x="1816036" y="1504378"/>
                          <a:pt x="1820227" y="1497044"/>
                          <a:pt x="1820227" y="1497044"/>
                        </a:cubicBezTo>
                        <a:cubicBezTo>
                          <a:pt x="1820227" y="1497044"/>
                          <a:pt x="1823466" y="1489233"/>
                          <a:pt x="1829086" y="1475613"/>
                        </a:cubicBezTo>
                        <a:cubicBezTo>
                          <a:pt x="1831943" y="1468850"/>
                          <a:pt x="1835563" y="1460563"/>
                          <a:pt x="1839563" y="1451134"/>
                        </a:cubicBezTo>
                        <a:cubicBezTo>
                          <a:pt x="1843659" y="1441704"/>
                          <a:pt x="1848898" y="1431226"/>
                          <a:pt x="1851850" y="1418939"/>
                        </a:cubicBezTo>
                        <a:cubicBezTo>
                          <a:pt x="1858613" y="1394650"/>
                          <a:pt x="1869853" y="1367218"/>
                          <a:pt x="1874329" y="1336071"/>
                        </a:cubicBezTo>
                        <a:cubicBezTo>
                          <a:pt x="1875949" y="1328356"/>
                          <a:pt x="1877663" y="1320546"/>
                          <a:pt x="1879282" y="1312640"/>
                        </a:cubicBezTo>
                        <a:lnTo>
                          <a:pt x="1881854" y="1300734"/>
                        </a:lnTo>
                        <a:lnTo>
                          <a:pt x="1882997" y="1288446"/>
                        </a:lnTo>
                        <a:cubicBezTo>
                          <a:pt x="1884521" y="1272063"/>
                          <a:pt x="1886236" y="1255395"/>
                          <a:pt x="1888236" y="1238821"/>
                        </a:cubicBezTo>
                        <a:cubicBezTo>
                          <a:pt x="1889188" y="1222153"/>
                          <a:pt x="1888236" y="1205388"/>
                          <a:pt x="1888807" y="1188720"/>
                        </a:cubicBezTo>
                        <a:cubicBezTo>
                          <a:pt x="1888712" y="1180528"/>
                          <a:pt x="1889569" y="1172337"/>
                          <a:pt x="1888807" y="1164240"/>
                        </a:cubicBezTo>
                        <a:cubicBezTo>
                          <a:pt x="1887950" y="1156144"/>
                          <a:pt x="1887093" y="1148238"/>
                          <a:pt x="1886331" y="1140428"/>
                        </a:cubicBezTo>
                        <a:cubicBezTo>
                          <a:pt x="1884426" y="1124902"/>
                          <a:pt x="1884521" y="1109472"/>
                          <a:pt x="1881664" y="1095375"/>
                        </a:cubicBezTo>
                        <a:cubicBezTo>
                          <a:pt x="1878901" y="1081182"/>
                          <a:pt x="1876330" y="1067847"/>
                          <a:pt x="1873948" y="1055465"/>
                        </a:cubicBezTo>
                        <a:cubicBezTo>
                          <a:pt x="1872900" y="1049274"/>
                          <a:pt x="1871758" y="1043273"/>
                          <a:pt x="1870805" y="1037653"/>
                        </a:cubicBezTo>
                        <a:cubicBezTo>
                          <a:pt x="1869186" y="1032129"/>
                          <a:pt x="1867566" y="1026985"/>
                          <a:pt x="1866042" y="1022032"/>
                        </a:cubicBezTo>
                        <a:cubicBezTo>
                          <a:pt x="1863185" y="1012221"/>
                          <a:pt x="1860613" y="1003649"/>
                          <a:pt x="1858518" y="996601"/>
                        </a:cubicBezTo>
                        <a:cubicBezTo>
                          <a:pt x="1854613" y="982408"/>
                          <a:pt x="1852326" y="974312"/>
                          <a:pt x="1852326" y="974312"/>
                        </a:cubicBezTo>
                        <a:cubicBezTo>
                          <a:pt x="1852326" y="974312"/>
                          <a:pt x="1849088" y="966597"/>
                          <a:pt x="1843468" y="952976"/>
                        </a:cubicBezTo>
                        <a:cubicBezTo>
                          <a:pt x="1840801" y="946213"/>
                          <a:pt x="1837467" y="937927"/>
                          <a:pt x="1833658" y="928402"/>
                        </a:cubicBezTo>
                        <a:cubicBezTo>
                          <a:pt x="1831753" y="923639"/>
                          <a:pt x="1829848" y="918495"/>
                          <a:pt x="1827752" y="913161"/>
                        </a:cubicBezTo>
                        <a:cubicBezTo>
                          <a:pt x="1825085" y="908113"/>
                          <a:pt x="1822228" y="902779"/>
                          <a:pt x="1819275" y="897255"/>
                        </a:cubicBezTo>
                        <a:cubicBezTo>
                          <a:pt x="1813560" y="886015"/>
                          <a:pt x="1807273" y="873919"/>
                          <a:pt x="1800701" y="861060"/>
                        </a:cubicBezTo>
                        <a:cubicBezTo>
                          <a:pt x="1794129" y="848201"/>
                          <a:pt x="1784699" y="836199"/>
                          <a:pt x="1776508" y="822769"/>
                        </a:cubicBezTo>
                        <a:cubicBezTo>
                          <a:pt x="1772316" y="816102"/>
                          <a:pt x="1768030" y="809434"/>
                          <a:pt x="1763744" y="802576"/>
                        </a:cubicBezTo>
                        <a:cubicBezTo>
                          <a:pt x="1759363" y="795813"/>
                          <a:pt x="1753552" y="789908"/>
                          <a:pt x="1748599" y="783336"/>
                        </a:cubicBezTo>
                        <a:cubicBezTo>
                          <a:pt x="1738026" y="770763"/>
                          <a:pt x="1728501" y="756952"/>
                          <a:pt x="1717357" y="744474"/>
                        </a:cubicBezTo>
                        <a:cubicBezTo>
                          <a:pt x="1705546" y="732663"/>
                          <a:pt x="1693926" y="720756"/>
                          <a:pt x="1682591" y="708755"/>
                        </a:cubicBezTo>
                        <a:lnTo>
                          <a:pt x="1674114" y="699802"/>
                        </a:lnTo>
                        <a:lnTo>
                          <a:pt x="1664684" y="692086"/>
                        </a:lnTo>
                        <a:cubicBezTo>
                          <a:pt x="1658493" y="686847"/>
                          <a:pt x="1652397" y="681704"/>
                          <a:pt x="1646396" y="676751"/>
                        </a:cubicBezTo>
                        <a:cubicBezTo>
                          <a:pt x="1623536" y="655129"/>
                          <a:pt x="1597819" y="640461"/>
                          <a:pt x="1577530" y="625697"/>
                        </a:cubicBezTo>
                        <a:cubicBezTo>
                          <a:pt x="1567529" y="617886"/>
                          <a:pt x="1557052" y="612934"/>
                          <a:pt x="1548003" y="608076"/>
                        </a:cubicBezTo>
                        <a:cubicBezTo>
                          <a:pt x="1538954" y="603123"/>
                          <a:pt x="1531144" y="598836"/>
                          <a:pt x="1524666" y="595312"/>
                        </a:cubicBezTo>
                        <a:cubicBezTo>
                          <a:pt x="1511808" y="588073"/>
                          <a:pt x="1504474" y="583978"/>
                          <a:pt x="1504474" y="583978"/>
                        </a:cubicBezTo>
                        <a:cubicBezTo>
                          <a:pt x="1504474" y="583978"/>
                          <a:pt x="1496663" y="580834"/>
                          <a:pt x="1482947" y="575310"/>
                        </a:cubicBezTo>
                        <a:cubicBezTo>
                          <a:pt x="1476089" y="572357"/>
                          <a:pt x="1467802" y="568928"/>
                          <a:pt x="1458373" y="564928"/>
                        </a:cubicBezTo>
                        <a:cubicBezTo>
                          <a:pt x="1448943" y="560927"/>
                          <a:pt x="1438465" y="555784"/>
                          <a:pt x="1426178" y="552831"/>
                        </a:cubicBezTo>
                        <a:cubicBezTo>
                          <a:pt x="1401985" y="546163"/>
                          <a:pt x="1374457" y="535114"/>
                          <a:pt x="1343215" y="530733"/>
                        </a:cubicBezTo>
                        <a:cubicBezTo>
                          <a:pt x="1335500" y="529113"/>
                          <a:pt x="1327690" y="527494"/>
                          <a:pt x="1319784" y="525875"/>
                        </a:cubicBezTo>
                        <a:lnTo>
                          <a:pt x="1307878" y="523303"/>
                        </a:lnTo>
                        <a:lnTo>
                          <a:pt x="1295590" y="522255"/>
                        </a:lnTo>
                        <a:cubicBezTo>
                          <a:pt x="1279112" y="520827"/>
                          <a:pt x="1262443" y="519112"/>
                          <a:pt x="1245774" y="517207"/>
                        </a:cubicBezTo>
                        <a:cubicBezTo>
                          <a:pt x="1229011" y="516255"/>
                          <a:pt x="1212151" y="517303"/>
                          <a:pt x="1195673" y="516921"/>
                        </a:cubicBezTo>
                        <a:close/>
                        <a:moveTo>
                          <a:pt x="1188053" y="0"/>
                        </a:moveTo>
                        <a:cubicBezTo>
                          <a:pt x="1188053" y="0"/>
                          <a:pt x="1199197" y="0"/>
                          <a:pt x="1215676" y="0"/>
                        </a:cubicBezTo>
                        <a:cubicBezTo>
                          <a:pt x="1232344" y="381"/>
                          <a:pt x="1254442" y="-477"/>
                          <a:pt x="1276540" y="1143"/>
                        </a:cubicBezTo>
                        <a:cubicBezTo>
                          <a:pt x="1320641" y="5429"/>
                          <a:pt x="1364742" y="9715"/>
                          <a:pt x="1364742" y="9715"/>
                        </a:cubicBezTo>
                        <a:cubicBezTo>
                          <a:pt x="1389031" y="11430"/>
                          <a:pt x="1408843" y="27432"/>
                          <a:pt x="1416082" y="45339"/>
                        </a:cubicBezTo>
                        <a:cubicBezTo>
                          <a:pt x="1416082" y="45339"/>
                          <a:pt x="1434941" y="92583"/>
                          <a:pt x="1449419" y="139255"/>
                        </a:cubicBezTo>
                        <a:cubicBezTo>
                          <a:pt x="1464564" y="185070"/>
                          <a:pt x="1474470" y="233743"/>
                          <a:pt x="1474470" y="233743"/>
                        </a:cubicBezTo>
                        <a:cubicBezTo>
                          <a:pt x="1478470" y="252222"/>
                          <a:pt x="1492567" y="267557"/>
                          <a:pt x="1511332" y="273272"/>
                        </a:cubicBezTo>
                        <a:cubicBezTo>
                          <a:pt x="1511332" y="273272"/>
                          <a:pt x="1542859" y="281844"/>
                          <a:pt x="1572482" y="295656"/>
                        </a:cubicBezTo>
                        <a:cubicBezTo>
                          <a:pt x="1602486" y="308324"/>
                          <a:pt x="1632490" y="320992"/>
                          <a:pt x="1632490" y="320992"/>
                        </a:cubicBezTo>
                        <a:cubicBezTo>
                          <a:pt x="1632490" y="320992"/>
                          <a:pt x="1661065" y="336613"/>
                          <a:pt x="1689640" y="352139"/>
                        </a:cubicBezTo>
                        <a:cubicBezTo>
                          <a:pt x="1718881" y="366617"/>
                          <a:pt x="1745170" y="385953"/>
                          <a:pt x="1745170" y="385953"/>
                        </a:cubicBezTo>
                        <a:cubicBezTo>
                          <a:pt x="1761363" y="397002"/>
                          <a:pt x="1782127" y="398526"/>
                          <a:pt x="1799272" y="390239"/>
                        </a:cubicBezTo>
                        <a:cubicBezTo>
                          <a:pt x="1799272" y="390239"/>
                          <a:pt x="1843754" y="367760"/>
                          <a:pt x="1889379" y="351186"/>
                        </a:cubicBezTo>
                        <a:cubicBezTo>
                          <a:pt x="1935289" y="333565"/>
                          <a:pt x="1984248" y="318992"/>
                          <a:pt x="1984248" y="318992"/>
                        </a:cubicBezTo>
                        <a:cubicBezTo>
                          <a:pt x="2002822" y="313563"/>
                          <a:pt x="2027682" y="319087"/>
                          <a:pt x="2044160" y="336994"/>
                        </a:cubicBezTo>
                        <a:cubicBezTo>
                          <a:pt x="2044160" y="336994"/>
                          <a:pt x="2074926" y="368712"/>
                          <a:pt x="2105596" y="400431"/>
                        </a:cubicBezTo>
                        <a:cubicBezTo>
                          <a:pt x="2120551" y="416719"/>
                          <a:pt x="2133695" y="434530"/>
                          <a:pt x="2144173" y="447294"/>
                        </a:cubicBezTo>
                        <a:cubicBezTo>
                          <a:pt x="2154460" y="460248"/>
                          <a:pt x="2161318" y="468915"/>
                          <a:pt x="2161318" y="468915"/>
                        </a:cubicBezTo>
                        <a:cubicBezTo>
                          <a:pt x="2168747" y="478440"/>
                          <a:pt x="2173795" y="489109"/>
                          <a:pt x="2175986" y="499586"/>
                        </a:cubicBezTo>
                        <a:cubicBezTo>
                          <a:pt x="2177986" y="510254"/>
                          <a:pt x="2176558" y="521017"/>
                          <a:pt x="2172652" y="529971"/>
                        </a:cubicBezTo>
                        <a:cubicBezTo>
                          <a:pt x="2172652" y="529971"/>
                          <a:pt x="2152078" y="576929"/>
                          <a:pt x="2128933" y="620363"/>
                        </a:cubicBezTo>
                        <a:cubicBezTo>
                          <a:pt x="2117503" y="642080"/>
                          <a:pt x="2105501" y="663226"/>
                          <a:pt x="2096357" y="678751"/>
                        </a:cubicBezTo>
                        <a:cubicBezTo>
                          <a:pt x="2086927" y="694372"/>
                          <a:pt x="2079974" y="704754"/>
                          <a:pt x="2079974" y="704754"/>
                        </a:cubicBezTo>
                        <a:cubicBezTo>
                          <a:pt x="2069687" y="720756"/>
                          <a:pt x="2068639" y="741616"/>
                          <a:pt x="2077593" y="758952"/>
                        </a:cubicBezTo>
                        <a:cubicBezTo>
                          <a:pt x="2077593" y="758952"/>
                          <a:pt x="2081308" y="766191"/>
                          <a:pt x="2086927" y="777049"/>
                        </a:cubicBezTo>
                        <a:cubicBezTo>
                          <a:pt x="2093023" y="787622"/>
                          <a:pt x="2099024" y="802767"/>
                          <a:pt x="2105025" y="817911"/>
                        </a:cubicBezTo>
                        <a:cubicBezTo>
                          <a:pt x="2117122" y="848106"/>
                          <a:pt x="2129218" y="878300"/>
                          <a:pt x="2129218" y="878300"/>
                        </a:cubicBezTo>
                        <a:cubicBezTo>
                          <a:pt x="2129218" y="878300"/>
                          <a:pt x="2138458" y="909447"/>
                          <a:pt x="2147601" y="940689"/>
                        </a:cubicBezTo>
                        <a:cubicBezTo>
                          <a:pt x="2152269" y="956214"/>
                          <a:pt x="2156841" y="971836"/>
                          <a:pt x="2158651" y="983932"/>
                        </a:cubicBezTo>
                        <a:cubicBezTo>
                          <a:pt x="2160937" y="995838"/>
                          <a:pt x="2162461" y="1003839"/>
                          <a:pt x="2162461" y="1003839"/>
                        </a:cubicBezTo>
                        <a:cubicBezTo>
                          <a:pt x="2166175" y="1022985"/>
                          <a:pt x="2179891" y="1038701"/>
                          <a:pt x="2197893" y="1044892"/>
                        </a:cubicBezTo>
                        <a:cubicBezTo>
                          <a:pt x="2197893" y="1044892"/>
                          <a:pt x="2209800" y="1048702"/>
                          <a:pt x="2226850" y="1055179"/>
                        </a:cubicBezTo>
                        <a:cubicBezTo>
                          <a:pt x="2243614" y="1061656"/>
                          <a:pt x="2266093" y="1070800"/>
                          <a:pt x="2288572" y="1080802"/>
                        </a:cubicBezTo>
                        <a:cubicBezTo>
                          <a:pt x="2333530" y="1100613"/>
                          <a:pt x="2378678" y="1124712"/>
                          <a:pt x="2378678" y="1124712"/>
                        </a:cubicBezTo>
                        <a:cubicBezTo>
                          <a:pt x="2387251" y="1129379"/>
                          <a:pt x="2395156" y="1136999"/>
                          <a:pt x="2400109" y="1146524"/>
                        </a:cubicBezTo>
                        <a:cubicBezTo>
                          <a:pt x="2404872" y="1156144"/>
                          <a:pt x="2407539" y="1167670"/>
                          <a:pt x="2407730" y="1180052"/>
                        </a:cubicBezTo>
                        <a:cubicBezTo>
                          <a:pt x="2407730" y="1180052"/>
                          <a:pt x="2407730" y="1191006"/>
                          <a:pt x="2407634" y="1207674"/>
                        </a:cubicBezTo>
                        <a:cubicBezTo>
                          <a:pt x="2407253" y="1224248"/>
                          <a:pt x="2407920" y="1246346"/>
                          <a:pt x="2406301" y="1268349"/>
                        </a:cubicBezTo>
                        <a:cubicBezTo>
                          <a:pt x="2401824" y="1312259"/>
                          <a:pt x="2397347" y="1356264"/>
                          <a:pt x="2397347" y="1356264"/>
                        </a:cubicBezTo>
                        <a:cubicBezTo>
                          <a:pt x="2395442" y="1380553"/>
                          <a:pt x="2379345" y="1400365"/>
                          <a:pt x="2361438" y="1407604"/>
                        </a:cubicBezTo>
                        <a:cubicBezTo>
                          <a:pt x="2361438" y="1407604"/>
                          <a:pt x="2313908" y="1426464"/>
                          <a:pt x="2267045" y="1441132"/>
                        </a:cubicBezTo>
                        <a:cubicBezTo>
                          <a:pt x="2221039" y="1456372"/>
                          <a:pt x="2172176" y="1466469"/>
                          <a:pt x="2172176" y="1466469"/>
                        </a:cubicBezTo>
                        <a:cubicBezTo>
                          <a:pt x="2153602" y="1470565"/>
                          <a:pt x="2138267" y="1484662"/>
                          <a:pt x="2132362" y="1503330"/>
                        </a:cubicBezTo>
                        <a:cubicBezTo>
                          <a:pt x="2132362" y="1503330"/>
                          <a:pt x="2123694" y="1534858"/>
                          <a:pt x="2109692" y="1564386"/>
                        </a:cubicBezTo>
                        <a:cubicBezTo>
                          <a:pt x="2096929" y="1594294"/>
                          <a:pt x="2084070" y="1624298"/>
                          <a:pt x="2084070" y="1624298"/>
                        </a:cubicBezTo>
                        <a:cubicBezTo>
                          <a:pt x="2084070" y="1624298"/>
                          <a:pt x="2068354" y="1652873"/>
                          <a:pt x="2052637" y="1681448"/>
                        </a:cubicBezTo>
                        <a:cubicBezTo>
                          <a:pt x="2037969" y="1710690"/>
                          <a:pt x="2018538" y="1736979"/>
                          <a:pt x="2018538" y="1736979"/>
                        </a:cubicBezTo>
                        <a:cubicBezTo>
                          <a:pt x="2007393" y="1753076"/>
                          <a:pt x="2005774" y="1773841"/>
                          <a:pt x="2014061" y="1790890"/>
                        </a:cubicBezTo>
                        <a:cubicBezTo>
                          <a:pt x="2014061" y="1790890"/>
                          <a:pt x="2036349" y="1835182"/>
                          <a:pt x="2052828" y="1880616"/>
                        </a:cubicBezTo>
                        <a:cubicBezTo>
                          <a:pt x="2070258" y="1926336"/>
                          <a:pt x="2084737" y="1975104"/>
                          <a:pt x="2084737" y="1975104"/>
                        </a:cubicBezTo>
                        <a:cubicBezTo>
                          <a:pt x="2090166" y="1993582"/>
                          <a:pt x="2084451" y="2018442"/>
                          <a:pt x="2066449" y="2034921"/>
                        </a:cubicBezTo>
                        <a:cubicBezTo>
                          <a:pt x="2066449" y="2034921"/>
                          <a:pt x="2034540" y="2065591"/>
                          <a:pt x="2002536" y="2096357"/>
                        </a:cubicBezTo>
                        <a:cubicBezTo>
                          <a:pt x="1986153" y="2111216"/>
                          <a:pt x="1968246" y="2124361"/>
                          <a:pt x="1955387" y="2134933"/>
                        </a:cubicBezTo>
                        <a:cubicBezTo>
                          <a:pt x="1942338" y="2145220"/>
                          <a:pt x="1933670" y="2152078"/>
                          <a:pt x="1933670" y="2152078"/>
                        </a:cubicBezTo>
                        <a:cubicBezTo>
                          <a:pt x="1924145" y="2159603"/>
                          <a:pt x="1913382" y="2164651"/>
                          <a:pt x="1902904" y="2166842"/>
                        </a:cubicBezTo>
                        <a:cubicBezTo>
                          <a:pt x="1892236" y="2168842"/>
                          <a:pt x="1881378" y="2167414"/>
                          <a:pt x="1872424" y="2163604"/>
                        </a:cubicBezTo>
                        <a:cubicBezTo>
                          <a:pt x="1872424" y="2163604"/>
                          <a:pt x="1825466" y="2143315"/>
                          <a:pt x="1781937" y="2120455"/>
                        </a:cubicBezTo>
                        <a:cubicBezTo>
                          <a:pt x="1760124" y="2109121"/>
                          <a:pt x="1738979" y="2097214"/>
                          <a:pt x="1723453" y="2088166"/>
                        </a:cubicBezTo>
                        <a:cubicBezTo>
                          <a:pt x="1707832" y="2078831"/>
                          <a:pt x="1697450" y="2071973"/>
                          <a:pt x="1697450" y="2071973"/>
                        </a:cubicBezTo>
                        <a:cubicBezTo>
                          <a:pt x="1681448" y="2061686"/>
                          <a:pt x="1660493" y="2060733"/>
                          <a:pt x="1643062" y="2069782"/>
                        </a:cubicBezTo>
                        <a:cubicBezTo>
                          <a:pt x="1643062" y="2069782"/>
                          <a:pt x="1635823" y="2073497"/>
                          <a:pt x="1624965" y="2079117"/>
                        </a:cubicBezTo>
                        <a:cubicBezTo>
                          <a:pt x="1614297" y="2085308"/>
                          <a:pt x="1599152" y="2091309"/>
                          <a:pt x="1583912" y="2097310"/>
                        </a:cubicBezTo>
                        <a:cubicBezTo>
                          <a:pt x="1553527" y="2109501"/>
                          <a:pt x="1523238" y="2121694"/>
                          <a:pt x="1523238" y="2121694"/>
                        </a:cubicBezTo>
                        <a:cubicBezTo>
                          <a:pt x="1523238" y="2121694"/>
                          <a:pt x="1491901" y="2131028"/>
                          <a:pt x="1460563" y="2140267"/>
                        </a:cubicBezTo>
                        <a:cubicBezTo>
                          <a:pt x="1444942" y="2145030"/>
                          <a:pt x="1429321" y="2149697"/>
                          <a:pt x="1417129" y="2151507"/>
                        </a:cubicBezTo>
                        <a:cubicBezTo>
                          <a:pt x="1405033" y="2153793"/>
                          <a:pt x="1397032" y="2155412"/>
                          <a:pt x="1397032" y="2155412"/>
                        </a:cubicBezTo>
                        <a:cubicBezTo>
                          <a:pt x="1377791" y="2159222"/>
                          <a:pt x="1361980" y="2172938"/>
                          <a:pt x="1355693" y="2190940"/>
                        </a:cubicBezTo>
                        <a:cubicBezTo>
                          <a:pt x="1355693" y="2190940"/>
                          <a:pt x="1351788" y="2202751"/>
                          <a:pt x="1345216" y="2219801"/>
                        </a:cubicBezTo>
                        <a:cubicBezTo>
                          <a:pt x="1338739" y="2236565"/>
                          <a:pt x="1329404" y="2258949"/>
                          <a:pt x="1319308" y="2281428"/>
                        </a:cubicBezTo>
                        <a:cubicBezTo>
                          <a:pt x="1299305" y="2326386"/>
                          <a:pt x="1274921" y="2371534"/>
                          <a:pt x="1274921" y="2371534"/>
                        </a:cubicBezTo>
                        <a:cubicBezTo>
                          <a:pt x="1270254" y="2380107"/>
                          <a:pt x="1262634" y="2387917"/>
                          <a:pt x="1253014" y="2392966"/>
                        </a:cubicBezTo>
                        <a:cubicBezTo>
                          <a:pt x="1243393" y="2397728"/>
                          <a:pt x="1231773" y="2400395"/>
                          <a:pt x="1219676" y="2400490"/>
                        </a:cubicBezTo>
                        <a:cubicBezTo>
                          <a:pt x="1219676" y="2400490"/>
                          <a:pt x="1208532" y="2400490"/>
                          <a:pt x="1191958" y="2400490"/>
                        </a:cubicBezTo>
                        <a:cubicBezTo>
                          <a:pt x="1175290" y="2400205"/>
                          <a:pt x="1153191" y="2401062"/>
                          <a:pt x="1131094" y="2399443"/>
                        </a:cubicBezTo>
                        <a:cubicBezTo>
                          <a:pt x="1086993" y="2395156"/>
                          <a:pt x="1042892" y="2390870"/>
                          <a:pt x="1042892" y="2390870"/>
                        </a:cubicBezTo>
                        <a:cubicBezTo>
                          <a:pt x="1018603" y="2389155"/>
                          <a:pt x="998696" y="2373154"/>
                          <a:pt x="991552" y="2355247"/>
                        </a:cubicBezTo>
                        <a:cubicBezTo>
                          <a:pt x="991552" y="2355247"/>
                          <a:pt x="972693" y="2308003"/>
                          <a:pt x="958215" y="2261330"/>
                        </a:cubicBezTo>
                        <a:cubicBezTo>
                          <a:pt x="943165" y="2215515"/>
                          <a:pt x="933259" y="2166842"/>
                          <a:pt x="933259" y="2166842"/>
                        </a:cubicBezTo>
                        <a:cubicBezTo>
                          <a:pt x="929164" y="2148268"/>
                          <a:pt x="915162" y="2133028"/>
                          <a:pt x="896398" y="2127218"/>
                        </a:cubicBezTo>
                        <a:cubicBezTo>
                          <a:pt x="896398" y="2127218"/>
                          <a:pt x="864870" y="2118646"/>
                          <a:pt x="835247" y="2104834"/>
                        </a:cubicBezTo>
                        <a:cubicBezTo>
                          <a:pt x="805243" y="2092166"/>
                          <a:pt x="775240" y="2079498"/>
                          <a:pt x="775240" y="2079498"/>
                        </a:cubicBezTo>
                        <a:cubicBezTo>
                          <a:pt x="775240" y="2079498"/>
                          <a:pt x="746665" y="2063972"/>
                          <a:pt x="718090" y="2048351"/>
                        </a:cubicBezTo>
                        <a:cubicBezTo>
                          <a:pt x="688848" y="2033778"/>
                          <a:pt x="662559" y="2014537"/>
                          <a:pt x="662559" y="2014537"/>
                        </a:cubicBezTo>
                        <a:cubicBezTo>
                          <a:pt x="646366" y="2003488"/>
                          <a:pt x="625602" y="2001964"/>
                          <a:pt x="608457" y="2010251"/>
                        </a:cubicBezTo>
                        <a:cubicBezTo>
                          <a:pt x="608457" y="2010251"/>
                          <a:pt x="563880" y="2032730"/>
                          <a:pt x="518255" y="2049304"/>
                        </a:cubicBezTo>
                        <a:cubicBezTo>
                          <a:pt x="472440" y="2066925"/>
                          <a:pt x="423386" y="2081498"/>
                          <a:pt x="423386" y="2081498"/>
                        </a:cubicBezTo>
                        <a:cubicBezTo>
                          <a:pt x="404812" y="2086927"/>
                          <a:pt x="379857" y="2081403"/>
                          <a:pt x="363474" y="2063496"/>
                        </a:cubicBezTo>
                        <a:cubicBezTo>
                          <a:pt x="363474" y="2063496"/>
                          <a:pt x="332708" y="2031682"/>
                          <a:pt x="302038" y="1999964"/>
                        </a:cubicBezTo>
                        <a:cubicBezTo>
                          <a:pt x="287083" y="1983676"/>
                          <a:pt x="273939" y="1965865"/>
                          <a:pt x="263461" y="1953101"/>
                        </a:cubicBezTo>
                        <a:cubicBezTo>
                          <a:pt x="253174" y="1940147"/>
                          <a:pt x="246316" y="1931479"/>
                          <a:pt x="246316" y="1931479"/>
                        </a:cubicBezTo>
                        <a:cubicBezTo>
                          <a:pt x="238887" y="1922049"/>
                          <a:pt x="233839" y="1911382"/>
                          <a:pt x="231648" y="1900904"/>
                        </a:cubicBezTo>
                        <a:cubicBezTo>
                          <a:pt x="229648" y="1890331"/>
                          <a:pt x="231076" y="1879473"/>
                          <a:pt x="234981" y="1870519"/>
                        </a:cubicBezTo>
                        <a:cubicBezTo>
                          <a:pt x="234981" y="1870519"/>
                          <a:pt x="255556" y="1823561"/>
                          <a:pt x="278606" y="1780127"/>
                        </a:cubicBezTo>
                        <a:cubicBezTo>
                          <a:pt x="290036" y="1758315"/>
                          <a:pt x="302038" y="1737265"/>
                          <a:pt x="311181" y="1721739"/>
                        </a:cubicBezTo>
                        <a:cubicBezTo>
                          <a:pt x="320611" y="1706118"/>
                          <a:pt x="327565" y="1695736"/>
                          <a:pt x="327565" y="1695736"/>
                        </a:cubicBezTo>
                        <a:cubicBezTo>
                          <a:pt x="337852" y="1679733"/>
                          <a:pt x="338899" y="1658874"/>
                          <a:pt x="329946" y="1641538"/>
                        </a:cubicBezTo>
                        <a:cubicBezTo>
                          <a:pt x="329946" y="1641538"/>
                          <a:pt x="326231" y="1634299"/>
                          <a:pt x="320611" y="1623441"/>
                        </a:cubicBezTo>
                        <a:cubicBezTo>
                          <a:pt x="314515" y="1612773"/>
                          <a:pt x="308515" y="1597723"/>
                          <a:pt x="302514" y="1582579"/>
                        </a:cubicBezTo>
                        <a:cubicBezTo>
                          <a:pt x="290417" y="1552384"/>
                          <a:pt x="278320" y="1522190"/>
                          <a:pt x="278320" y="1522190"/>
                        </a:cubicBezTo>
                        <a:cubicBezTo>
                          <a:pt x="278320" y="1522190"/>
                          <a:pt x="269081" y="1491043"/>
                          <a:pt x="259937" y="1459801"/>
                        </a:cubicBezTo>
                        <a:cubicBezTo>
                          <a:pt x="255270" y="1444180"/>
                          <a:pt x="250698" y="1428559"/>
                          <a:pt x="248888" y="1416462"/>
                        </a:cubicBezTo>
                        <a:cubicBezTo>
                          <a:pt x="246602" y="1404556"/>
                          <a:pt x="245078" y="1396555"/>
                          <a:pt x="245078" y="1396555"/>
                        </a:cubicBezTo>
                        <a:cubicBezTo>
                          <a:pt x="241363" y="1377315"/>
                          <a:pt x="227647" y="1361694"/>
                          <a:pt x="209645" y="1355503"/>
                        </a:cubicBezTo>
                        <a:cubicBezTo>
                          <a:pt x="209645" y="1355503"/>
                          <a:pt x="197739" y="1351693"/>
                          <a:pt x="180689" y="1345215"/>
                        </a:cubicBezTo>
                        <a:cubicBezTo>
                          <a:pt x="163925" y="1338738"/>
                          <a:pt x="141446" y="1329595"/>
                          <a:pt x="118967" y="1319593"/>
                        </a:cubicBezTo>
                        <a:cubicBezTo>
                          <a:pt x="74009" y="1299781"/>
                          <a:pt x="28860" y="1275683"/>
                          <a:pt x="28860" y="1275683"/>
                        </a:cubicBezTo>
                        <a:cubicBezTo>
                          <a:pt x="20288" y="1271016"/>
                          <a:pt x="12382" y="1263396"/>
                          <a:pt x="7429" y="1253871"/>
                        </a:cubicBezTo>
                        <a:cubicBezTo>
                          <a:pt x="2667" y="1244346"/>
                          <a:pt x="0" y="1232820"/>
                          <a:pt x="0" y="1220724"/>
                        </a:cubicBezTo>
                        <a:cubicBezTo>
                          <a:pt x="0" y="1220724"/>
                          <a:pt x="0" y="1209675"/>
                          <a:pt x="95" y="1193101"/>
                        </a:cubicBezTo>
                        <a:cubicBezTo>
                          <a:pt x="476" y="1176528"/>
                          <a:pt x="-191" y="1154430"/>
                          <a:pt x="1429" y="1132427"/>
                        </a:cubicBezTo>
                        <a:cubicBezTo>
                          <a:pt x="5905" y="1088421"/>
                          <a:pt x="10382" y="1044416"/>
                          <a:pt x="10382" y="1044416"/>
                        </a:cubicBezTo>
                        <a:cubicBezTo>
                          <a:pt x="12287" y="1020127"/>
                          <a:pt x="28384" y="1000315"/>
                          <a:pt x="46291" y="993076"/>
                        </a:cubicBezTo>
                        <a:cubicBezTo>
                          <a:pt x="46291" y="993076"/>
                          <a:pt x="93821" y="974217"/>
                          <a:pt x="140684" y="959548"/>
                        </a:cubicBezTo>
                        <a:cubicBezTo>
                          <a:pt x="186690" y="944308"/>
                          <a:pt x="235553" y="934212"/>
                          <a:pt x="235553" y="934212"/>
                        </a:cubicBezTo>
                        <a:cubicBezTo>
                          <a:pt x="254127" y="930116"/>
                          <a:pt x="269557" y="916019"/>
                          <a:pt x="275367" y="897350"/>
                        </a:cubicBezTo>
                        <a:cubicBezTo>
                          <a:pt x="275367" y="897350"/>
                          <a:pt x="284131" y="865822"/>
                          <a:pt x="298132" y="836295"/>
                        </a:cubicBezTo>
                        <a:cubicBezTo>
                          <a:pt x="310896" y="806386"/>
                          <a:pt x="323754" y="776382"/>
                          <a:pt x="323754" y="776382"/>
                        </a:cubicBezTo>
                        <a:cubicBezTo>
                          <a:pt x="323754" y="776382"/>
                          <a:pt x="339471" y="747807"/>
                          <a:pt x="355187" y="719232"/>
                        </a:cubicBezTo>
                        <a:cubicBezTo>
                          <a:pt x="369856" y="689991"/>
                          <a:pt x="389287" y="663702"/>
                          <a:pt x="389287" y="663702"/>
                        </a:cubicBezTo>
                        <a:cubicBezTo>
                          <a:pt x="400431" y="647414"/>
                          <a:pt x="402050" y="626745"/>
                          <a:pt x="393763" y="609695"/>
                        </a:cubicBezTo>
                        <a:cubicBezTo>
                          <a:pt x="393763" y="609695"/>
                          <a:pt x="371475" y="565404"/>
                          <a:pt x="354996" y="519969"/>
                        </a:cubicBezTo>
                        <a:cubicBezTo>
                          <a:pt x="337566" y="474249"/>
                          <a:pt x="323088" y="425481"/>
                          <a:pt x="323088" y="425481"/>
                        </a:cubicBezTo>
                        <a:cubicBezTo>
                          <a:pt x="317659" y="407003"/>
                          <a:pt x="323373" y="382143"/>
                          <a:pt x="341376" y="365664"/>
                        </a:cubicBezTo>
                        <a:cubicBezTo>
                          <a:pt x="341376" y="365664"/>
                          <a:pt x="373285" y="334899"/>
                          <a:pt x="405289" y="304133"/>
                        </a:cubicBezTo>
                        <a:cubicBezTo>
                          <a:pt x="421671" y="289274"/>
                          <a:pt x="439578" y="276129"/>
                          <a:pt x="452437" y="265557"/>
                        </a:cubicBezTo>
                        <a:cubicBezTo>
                          <a:pt x="465486" y="255270"/>
                          <a:pt x="474154" y="248412"/>
                          <a:pt x="474154" y="248412"/>
                        </a:cubicBezTo>
                        <a:cubicBezTo>
                          <a:pt x="483679" y="240887"/>
                          <a:pt x="494443" y="235839"/>
                          <a:pt x="504920" y="233648"/>
                        </a:cubicBezTo>
                        <a:cubicBezTo>
                          <a:pt x="515588" y="231648"/>
                          <a:pt x="526447" y="233077"/>
                          <a:pt x="535400" y="236886"/>
                        </a:cubicBezTo>
                        <a:cubicBezTo>
                          <a:pt x="535400" y="236886"/>
                          <a:pt x="582453" y="257175"/>
                          <a:pt x="625888" y="280035"/>
                        </a:cubicBezTo>
                        <a:cubicBezTo>
                          <a:pt x="647700" y="291369"/>
                          <a:pt x="668845" y="303276"/>
                          <a:pt x="684371" y="312324"/>
                        </a:cubicBezTo>
                        <a:cubicBezTo>
                          <a:pt x="699992" y="321659"/>
                          <a:pt x="710374" y="328517"/>
                          <a:pt x="710374" y="328517"/>
                        </a:cubicBezTo>
                        <a:cubicBezTo>
                          <a:pt x="726376" y="338804"/>
                          <a:pt x="747331" y="339756"/>
                          <a:pt x="764762" y="330708"/>
                        </a:cubicBezTo>
                        <a:cubicBezTo>
                          <a:pt x="764762" y="330708"/>
                          <a:pt x="772001" y="326993"/>
                          <a:pt x="782860" y="321373"/>
                        </a:cubicBezTo>
                        <a:cubicBezTo>
                          <a:pt x="793528" y="315182"/>
                          <a:pt x="808768" y="309181"/>
                          <a:pt x="823912" y="303180"/>
                        </a:cubicBezTo>
                        <a:cubicBezTo>
                          <a:pt x="854297" y="290988"/>
                          <a:pt x="884586" y="278796"/>
                          <a:pt x="884586" y="278796"/>
                        </a:cubicBezTo>
                        <a:cubicBezTo>
                          <a:pt x="884586" y="278796"/>
                          <a:pt x="915924" y="269462"/>
                          <a:pt x="947261" y="260223"/>
                        </a:cubicBezTo>
                        <a:cubicBezTo>
                          <a:pt x="962882" y="255460"/>
                          <a:pt x="978503" y="250793"/>
                          <a:pt x="990695" y="248983"/>
                        </a:cubicBezTo>
                        <a:cubicBezTo>
                          <a:pt x="1002697" y="246602"/>
                          <a:pt x="1010698" y="245078"/>
                          <a:pt x="1010698" y="245078"/>
                        </a:cubicBezTo>
                        <a:cubicBezTo>
                          <a:pt x="1029938" y="241363"/>
                          <a:pt x="1045749" y="227647"/>
                          <a:pt x="1052036" y="209645"/>
                        </a:cubicBezTo>
                        <a:cubicBezTo>
                          <a:pt x="1052036" y="209645"/>
                          <a:pt x="1055941" y="197739"/>
                          <a:pt x="1062514" y="180689"/>
                        </a:cubicBezTo>
                        <a:cubicBezTo>
                          <a:pt x="1068991" y="163925"/>
                          <a:pt x="1078325" y="141541"/>
                          <a:pt x="1088422" y="119062"/>
                        </a:cubicBezTo>
                        <a:cubicBezTo>
                          <a:pt x="1108424" y="74104"/>
                          <a:pt x="1132808" y="28956"/>
                          <a:pt x="1132808" y="28956"/>
                        </a:cubicBezTo>
                        <a:cubicBezTo>
                          <a:pt x="1137380" y="20383"/>
                          <a:pt x="1145095" y="12573"/>
                          <a:pt x="1154716" y="7524"/>
                        </a:cubicBezTo>
                        <a:cubicBezTo>
                          <a:pt x="1164336" y="2762"/>
                          <a:pt x="1175956" y="95"/>
                          <a:pt x="1188053"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sp>
            <p:nvSpPr>
              <p:cNvPr id="503" name="Google Shape;503;g2ebe28e0ded_1_111"/>
              <p:cNvSpPr txBox="1"/>
              <p:nvPr/>
            </p:nvSpPr>
            <p:spPr>
              <a:xfrm>
                <a:off x="6864845" y="2743520"/>
                <a:ext cx="3834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62626"/>
                    </a:solidFill>
                    <a:latin typeface="Arial"/>
                    <a:ea typeface="Arial"/>
                    <a:cs typeface="Arial"/>
                    <a:sym typeface="Arial"/>
                  </a:rPr>
                  <a:t>01</a:t>
                </a:r>
                <a:endParaRPr/>
              </a:p>
            </p:txBody>
          </p:sp>
        </p:grpSp>
        <p:grpSp>
          <p:nvGrpSpPr>
            <p:cNvPr id="504" name="Google Shape;504;g2ebe28e0ded_1_111"/>
            <p:cNvGrpSpPr/>
            <p:nvPr/>
          </p:nvGrpSpPr>
          <p:grpSpPr>
            <a:xfrm>
              <a:off x="8162184" y="1590343"/>
              <a:ext cx="3089726" cy="1450986"/>
              <a:chOff x="8046070" y="1590343"/>
              <a:chExt cx="3089726" cy="1450986"/>
            </a:xfrm>
          </p:grpSpPr>
          <p:grpSp>
            <p:nvGrpSpPr>
              <p:cNvPr id="505" name="Google Shape;505;g2ebe28e0ded_1_111"/>
              <p:cNvGrpSpPr/>
              <p:nvPr/>
            </p:nvGrpSpPr>
            <p:grpSpPr>
              <a:xfrm>
                <a:off x="8046070" y="1590343"/>
                <a:ext cx="3089726" cy="1450986"/>
                <a:chOff x="7781008" y="1651846"/>
                <a:chExt cx="3442592" cy="1616698"/>
              </a:xfrm>
            </p:grpSpPr>
            <p:grpSp>
              <p:nvGrpSpPr>
                <p:cNvPr id="506" name="Google Shape;506;g2ebe28e0ded_1_111"/>
                <p:cNvGrpSpPr/>
                <p:nvPr/>
              </p:nvGrpSpPr>
              <p:grpSpPr>
                <a:xfrm>
                  <a:off x="8286750" y="1748755"/>
                  <a:ext cx="2936850" cy="1519789"/>
                  <a:chOff x="8105775" y="1812255"/>
                  <a:chExt cx="2936850" cy="1519789"/>
                </a:xfrm>
              </p:grpSpPr>
              <p:grpSp>
                <p:nvGrpSpPr>
                  <p:cNvPr id="507" name="Google Shape;507;g2ebe28e0ded_1_111"/>
                  <p:cNvGrpSpPr/>
                  <p:nvPr/>
                </p:nvGrpSpPr>
                <p:grpSpPr>
                  <a:xfrm>
                    <a:off x="8105775" y="1812255"/>
                    <a:ext cx="2936850" cy="1519789"/>
                    <a:chOff x="3695700" y="1827266"/>
                    <a:chExt cx="2936850" cy="1519789"/>
                  </a:xfrm>
                </p:grpSpPr>
                <p:grpSp>
                  <p:nvGrpSpPr>
                    <p:cNvPr id="508" name="Google Shape;508;g2ebe28e0ded_1_111"/>
                    <p:cNvGrpSpPr/>
                    <p:nvPr/>
                  </p:nvGrpSpPr>
                  <p:grpSpPr>
                    <a:xfrm>
                      <a:off x="3779874" y="2080227"/>
                      <a:ext cx="2852676" cy="1266828"/>
                      <a:chOff x="288505" y="2358707"/>
                      <a:chExt cx="2093400" cy="3204725"/>
                    </a:xfrm>
                  </p:grpSpPr>
                  <p:sp>
                    <p:nvSpPr>
                      <p:cNvPr id="509" name="Google Shape;509;g2ebe28e0ded_1_111"/>
                      <p:cNvSpPr/>
                      <p:nvPr/>
                    </p:nvSpPr>
                    <p:spPr>
                      <a:xfrm>
                        <a:off x="288505" y="2359432"/>
                        <a:ext cx="2093400" cy="3204000"/>
                      </a:xfrm>
                      <a:prstGeom prst="rect">
                        <a:avLst/>
                      </a:prstGeom>
                      <a:solidFill>
                        <a:schemeClr val="lt2">
                          <a:alpha val="4196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0" name="Google Shape;510;g2ebe28e0ded_1_111"/>
                      <p:cNvSpPr/>
                      <p:nvPr/>
                    </p:nvSpPr>
                    <p:spPr>
                      <a:xfrm flipH="1" rot="10800000">
                        <a:off x="288505" y="2358707"/>
                        <a:ext cx="2090353" cy="3199898"/>
                      </a:xfrm>
                      <a:custGeom>
                        <a:rect b="b" l="l" r="r" t="t"/>
                        <a:pathLst>
                          <a:path extrusionOk="0" h="2628253" w="2637670">
                            <a:moveTo>
                              <a:pt x="1389371" y="2218"/>
                            </a:moveTo>
                            <a:lnTo>
                              <a:pt x="2637670" y="0"/>
                            </a:lnTo>
                            <a:lnTo>
                              <a:pt x="2637670" y="2628253"/>
                            </a:lnTo>
                            <a:lnTo>
                              <a:pt x="0" y="2628253"/>
                            </a:lnTo>
                            <a:cubicBezTo>
                              <a:pt x="220" y="2078446"/>
                              <a:pt x="439" y="1537692"/>
                              <a:pt x="659" y="987885"/>
                            </a:cubicBezTo>
                          </a:path>
                        </a:pathLst>
                      </a:cu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grpSp>
                <p:sp>
                  <p:nvSpPr>
                    <p:cNvPr id="511" name="Google Shape;511;g2ebe28e0ded_1_111"/>
                    <p:cNvSpPr/>
                    <p:nvPr/>
                  </p:nvSpPr>
                  <p:spPr>
                    <a:xfrm>
                      <a:off x="3695700" y="1827266"/>
                      <a:ext cx="2655600" cy="506400"/>
                    </a:xfrm>
                    <a:prstGeom prst="homePlate">
                      <a:avLst>
                        <a:gd fmla="val 29397" name="adj"/>
                      </a:avLst>
                    </a:prstGeom>
                    <a:solidFill>
                      <a:schemeClr val="lt2"/>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FFFFFF"/>
                        </a:solidFill>
                        <a:latin typeface="Century Gothic"/>
                        <a:ea typeface="Century Gothic"/>
                        <a:cs typeface="Century Gothic"/>
                        <a:sym typeface="Century Gothic"/>
                      </a:endParaRPr>
                    </a:p>
                  </p:txBody>
                </p:sp>
              </p:grpSp>
              <p:grpSp>
                <p:nvGrpSpPr>
                  <p:cNvPr id="512" name="Google Shape;512;g2ebe28e0ded_1_111"/>
                  <p:cNvGrpSpPr/>
                  <p:nvPr/>
                </p:nvGrpSpPr>
                <p:grpSpPr>
                  <a:xfrm>
                    <a:off x="8300499" y="1914629"/>
                    <a:ext cx="2295300" cy="1057405"/>
                    <a:chOff x="3890424" y="1929640"/>
                    <a:chExt cx="2295300" cy="1057405"/>
                  </a:xfrm>
                </p:grpSpPr>
                <p:sp>
                  <p:nvSpPr>
                    <p:cNvPr id="513" name="Google Shape;513;g2ebe28e0ded_1_111"/>
                    <p:cNvSpPr txBox="1"/>
                    <p:nvPr/>
                  </p:nvSpPr>
                  <p:spPr>
                    <a:xfrm>
                      <a:off x="3898850" y="1929640"/>
                      <a:ext cx="1990500" cy="3087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lang="en-US" sz="1200">
                          <a:solidFill>
                            <a:schemeClr val="dk1"/>
                          </a:solidFill>
                          <a:latin typeface="Times New Roman"/>
                          <a:ea typeface="Times New Roman"/>
                          <a:cs typeface="Times New Roman"/>
                          <a:sym typeface="Times New Roman"/>
                        </a:rPr>
                        <a:t>LAYERS</a:t>
                      </a:r>
                      <a:r>
                        <a:rPr lang="en-US" sz="1200">
                          <a:solidFill>
                            <a:schemeClr val="dk1"/>
                          </a:solidFill>
                          <a:latin typeface="Calibri"/>
                          <a:ea typeface="Calibri"/>
                          <a:cs typeface="Calibri"/>
                          <a:sym typeface="Calibri"/>
                        </a:rPr>
                        <a:t> </a:t>
                      </a:r>
                      <a:r>
                        <a:rPr lang="en-US" sz="1200">
                          <a:solidFill>
                            <a:schemeClr val="dk1"/>
                          </a:solidFill>
                          <a:latin typeface="Arial"/>
                          <a:ea typeface="Arial"/>
                          <a:cs typeface="Arial"/>
                          <a:sym typeface="Arial"/>
                        </a:rPr>
                        <a:t> </a:t>
                      </a:r>
                      <a:endParaRPr b="1" sz="1200">
                        <a:solidFill>
                          <a:srgbClr val="262626"/>
                        </a:solidFill>
                        <a:latin typeface="Arial"/>
                        <a:ea typeface="Arial"/>
                        <a:cs typeface="Arial"/>
                        <a:sym typeface="Arial"/>
                      </a:endParaRPr>
                    </a:p>
                  </p:txBody>
                </p:sp>
                <p:sp>
                  <p:nvSpPr>
                    <p:cNvPr id="514" name="Google Shape;514;g2ebe28e0ded_1_111"/>
                    <p:cNvSpPr txBox="1"/>
                    <p:nvPr/>
                  </p:nvSpPr>
                  <p:spPr>
                    <a:xfrm>
                      <a:off x="3890424" y="2438345"/>
                      <a:ext cx="2295300" cy="5487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3 layers de 1000 neuronas cada una.</a:t>
                      </a:r>
                      <a:endParaRPr/>
                    </a:p>
                  </p:txBody>
                </p:sp>
              </p:grpSp>
            </p:grpSp>
            <p:grpSp>
              <p:nvGrpSpPr>
                <p:cNvPr id="515" name="Google Shape;515;g2ebe28e0ded_1_111"/>
                <p:cNvGrpSpPr/>
                <p:nvPr/>
              </p:nvGrpSpPr>
              <p:grpSpPr>
                <a:xfrm>
                  <a:off x="7781008" y="1651846"/>
                  <a:ext cx="697800" cy="697800"/>
                  <a:chOff x="7743306" y="902687"/>
                  <a:chExt cx="697800" cy="697800"/>
                </a:xfrm>
              </p:grpSpPr>
              <p:grpSp>
                <p:nvGrpSpPr>
                  <p:cNvPr id="516" name="Google Shape;516;g2ebe28e0ded_1_111"/>
                  <p:cNvGrpSpPr/>
                  <p:nvPr/>
                </p:nvGrpSpPr>
                <p:grpSpPr>
                  <a:xfrm>
                    <a:off x="7743306" y="902687"/>
                    <a:ext cx="697800" cy="697800"/>
                    <a:chOff x="1075570" y="1561166"/>
                    <a:chExt cx="697800" cy="697800"/>
                  </a:xfrm>
                </p:grpSpPr>
                <p:sp>
                  <p:nvSpPr>
                    <p:cNvPr id="517" name="Google Shape;517;g2ebe28e0ded_1_111"/>
                    <p:cNvSpPr/>
                    <p:nvPr/>
                  </p:nvSpPr>
                  <p:spPr>
                    <a:xfrm>
                      <a:off x="1075570" y="1561166"/>
                      <a:ext cx="697800" cy="697800"/>
                    </a:xfrm>
                    <a:prstGeom prst="roundRect">
                      <a:avLst>
                        <a:gd fmla="val 16667" name="adj"/>
                      </a:avLst>
                    </a:prstGeom>
                    <a:solidFill>
                      <a:schemeClr val="lt2"/>
                    </a:solidFill>
                    <a:ln cap="flat" cmpd="sng" w="9525">
                      <a:solidFill>
                        <a:schemeClr val="accent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518" name="Google Shape;518;g2ebe28e0ded_1_111"/>
                    <p:cNvSpPr/>
                    <p:nvPr/>
                  </p:nvSpPr>
                  <p:spPr>
                    <a:xfrm>
                      <a:off x="1133434" y="1625571"/>
                      <a:ext cx="576600" cy="576600"/>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grpSp>
              <p:sp>
                <p:nvSpPr>
                  <p:cNvPr id="519" name="Google Shape;519;g2ebe28e0ded_1_111"/>
                  <p:cNvSpPr/>
                  <p:nvPr/>
                </p:nvSpPr>
                <p:spPr>
                  <a:xfrm>
                    <a:off x="7927230" y="1069306"/>
                    <a:ext cx="327469" cy="365960"/>
                  </a:xfrm>
                  <a:custGeom>
                    <a:rect b="b" l="l" r="r" t="t"/>
                    <a:pathLst>
                      <a:path extrusionOk="0" h="2033111" w="1819275">
                        <a:moveTo>
                          <a:pt x="1672590" y="1744504"/>
                        </a:moveTo>
                        <a:cubicBezTo>
                          <a:pt x="1753552" y="1744504"/>
                          <a:pt x="1819275" y="1810226"/>
                          <a:pt x="1819275" y="1891189"/>
                        </a:cubicBezTo>
                        <a:lnTo>
                          <a:pt x="1819275" y="2033111"/>
                        </a:lnTo>
                        <a:lnTo>
                          <a:pt x="1544955" y="2033111"/>
                        </a:lnTo>
                        <a:lnTo>
                          <a:pt x="1544955" y="1872139"/>
                        </a:lnTo>
                        <a:cubicBezTo>
                          <a:pt x="1544955" y="1801654"/>
                          <a:pt x="1602105" y="1744504"/>
                          <a:pt x="1672590" y="1744504"/>
                        </a:cubicBezTo>
                        <a:close/>
                        <a:moveTo>
                          <a:pt x="177165" y="1744504"/>
                        </a:moveTo>
                        <a:cubicBezTo>
                          <a:pt x="258127" y="1744504"/>
                          <a:pt x="323850" y="1810226"/>
                          <a:pt x="323850" y="1891189"/>
                        </a:cubicBezTo>
                        <a:lnTo>
                          <a:pt x="323850" y="2033111"/>
                        </a:lnTo>
                        <a:lnTo>
                          <a:pt x="49530" y="2033111"/>
                        </a:lnTo>
                        <a:lnTo>
                          <a:pt x="49530" y="1872139"/>
                        </a:lnTo>
                        <a:cubicBezTo>
                          <a:pt x="49530" y="1801654"/>
                          <a:pt x="106680" y="1744504"/>
                          <a:pt x="177165" y="1744504"/>
                        </a:cubicBezTo>
                        <a:close/>
                        <a:moveTo>
                          <a:pt x="1340000" y="1544201"/>
                        </a:moveTo>
                        <a:lnTo>
                          <a:pt x="1073755" y="1627897"/>
                        </a:lnTo>
                        <a:lnTo>
                          <a:pt x="1134314" y="1820539"/>
                        </a:lnTo>
                        <a:lnTo>
                          <a:pt x="1400559" y="1736842"/>
                        </a:lnTo>
                        <a:close/>
                        <a:moveTo>
                          <a:pt x="1681162" y="1506856"/>
                        </a:moveTo>
                        <a:cubicBezTo>
                          <a:pt x="1741170" y="1506856"/>
                          <a:pt x="1790700" y="1556386"/>
                          <a:pt x="1790700" y="1616393"/>
                        </a:cubicBezTo>
                        <a:cubicBezTo>
                          <a:pt x="1790700" y="1676401"/>
                          <a:pt x="1741170" y="1725931"/>
                          <a:pt x="1681162" y="1725931"/>
                        </a:cubicBezTo>
                        <a:cubicBezTo>
                          <a:pt x="1621155" y="1725931"/>
                          <a:pt x="1571625" y="1676401"/>
                          <a:pt x="1571625" y="1616393"/>
                        </a:cubicBezTo>
                        <a:cubicBezTo>
                          <a:pt x="1571625" y="1556386"/>
                          <a:pt x="1621155" y="1506856"/>
                          <a:pt x="1681162" y="1506856"/>
                        </a:cubicBezTo>
                        <a:close/>
                        <a:moveTo>
                          <a:pt x="185737" y="1506856"/>
                        </a:moveTo>
                        <a:cubicBezTo>
                          <a:pt x="245745" y="1506856"/>
                          <a:pt x="295275" y="1556386"/>
                          <a:pt x="295275" y="1616393"/>
                        </a:cubicBezTo>
                        <a:cubicBezTo>
                          <a:pt x="295275" y="1676401"/>
                          <a:pt x="245745" y="1725931"/>
                          <a:pt x="185737" y="1725931"/>
                        </a:cubicBezTo>
                        <a:cubicBezTo>
                          <a:pt x="125730" y="1725931"/>
                          <a:pt x="76200" y="1676401"/>
                          <a:pt x="76200" y="1616393"/>
                        </a:cubicBezTo>
                        <a:cubicBezTo>
                          <a:pt x="76200" y="1556386"/>
                          <a:pt x="125730" y="1506856"/>
                          <a:pt x="185737" y="1506856"/>
                        </a:cubicBezTo>
                        <a:close/>
                        <a:moveTo>
                          <a:pt x="559583" y="1499119"/>
                        </a:moveTo>
                        <a:lnTo>
                          <a:pt x="487797" y="1687863"/>
                        </a:lnTo>
                        <a:lnTo>
                          <a:pt x="748655" y="1787077"/>
                        </a:lnTo>
                        <a:lnTo>
                          <a:pt x="820442" y="1598333"/>
                        </a:lnTo>
                        <a:close/>
                        <a:moveTo>
                          <a:pt x="1037273" y="1090613"/>
                        </a:moveTo>
                        <a:lnTo>
                          <a:pt x="1037273" y="1292543"/>
                        </a:lnTo>
                        <a:lnTo>
                          <a:pt x="1316355" y="1292543"/>
                        </a:lnTo>
                        <a:lnTo>
                          <a:pt x="1316355" y="1090613"/>
                        </a:lnTo>
                        <a:close/>
                        <a:moveTo>
                          <a:pt x="1622108" y="1060133"/>
                        </a:moveTo>
                        <a:cubicBezTo>
                          <a:pt x="1703070" y="1060133"/>
                          <a:pt x="1768793" y="1125855"/>
                          <a:pt x="1768793" y="1206818"/>
                        </a:cubicBezTo>
                        <a:lnTo>
                          <a:pt x="1768793" y="1348740"/>
                        </a:lnTo>
                        <a:lnTo>
                          <a:pt x="1494473" y="1348740"/>
                        </a:lnTo>
                        <a:lnTo>
                          <a:pt x="1494473" y="1187768"/>
                        </a:lnTo>
                        <a:cubicBezTo>
                          <a:pt x="1494473" y="1117283"/>
                          <a:pt x="1551623" y="1060133"/>
                          <a:pt x="1622108" y="1060133"/>
                        </a:cubicBezTo>
                        <a:close/>
                        <a:moveTo>
                          <a:pt x="260985" y="1060133"/>
                        </a:moveTo>
                        <a:cubicBezTo>
                          <a:pt x="341947" y="1060133"/>
                          <a:pt x="407670" y="1125855"/>
                          <a:pt x="407670" y="1206818"/>
                        </a:cubicBezTo>
                        <a:lnTo>
                          <a:pt x="407670" y="1348740"/>
                        </a:lnTo>
                        <a:lnTo>
                          <a:pt x="133350" y="1348740"/>
                        </a:lnTo>
                        <a:lnTo>
                          <a:pt x="133350" y="1187768"/>
                        </a:lnTo>
                        <a:cubicBezTo>
                          <a:pt x="133350" y="1117283"/>
                          <a:pt x="190500" y="1060133"/>
                          <a:pt x="260985" y="1060133"/>
                        </a:cubicBezTo>
                        <a:close/>
                        <a:moveTo>
                          <a:pt x="811501" y="1007472"/>
                        </a:moveTo>
                        <a:lnTo>
                          <a:pt x="545256" y="1091197"/>
                        </a:lnTo>
                        <a:lnTo>
                          <a:pt x="605835" y="1283838"/>
                        </a:lnTo>
                        <a:lnTo>
                          <a:pt x="872080" y="1200113"/>
                        </a:lnTo>
                        <a:close/>
                        <a:moveTo>
                          <a:pt x="1630680" y="823913"/>
                        </a:moveTo>
                        <a:cubicBezTo>
                          <a:pt x="1690688" y="823913"/>
                          <a:pt x="1740218" y="873443"/>
                          <a:pt x="1740218" y="933450"/>
                        </a:cubicBezTo>
                        <a:cubicBezTo>
                          <a:pt x="1740218" y="993458"/>
                          <a:pt x="1690688" y="1042988"/>
                          <a:pt x="1630680" y="1042988"/>
                        </a:cubicBezTo>
                        <a:cubicBezTo>
                          <a:pt x="1570673" y="1042988"/>
                          <a:pt x="1521143" y="993458"/>
                          <a:pt x="1521143" y="933450"/>
                        </a:cubicBezTo>
                        <a:cubicBezTo>
                          <a:pt x="1521143" y="873443"/>
                          <a:pt x="1570673" y="823913"/>
                          <a:pt x="1630680" y="823913"/>
                        </a:cubicBezTo>
                        <a:close/>
                        <a:moveTo>
                          <a:pt x="269557" y="823913"/>
                        </a:moveTo>
                        <a:cubicBezTo>
                          <a:pt x="330517" y="823913"/>
                          <a:pt x="379095" y="873443"/>
                          <a:pt x="379095" y="933450"/>
                        </a:cubicBezTo>
                        <a:cubicBezTo>
                          <a:pt x="379095" y="993458"/>
                          <a:pt x="329565" y="1042988"/>
                          <a:pt x="269557" y="1042988"/>
                        </a:cubicBezTo>
                        <a:cubicBezTo>
                          <a:pt x="209549" y="1042988"/>
                          <a:pt x="160020" y="993458"/>
                          <a:pt x="160020" y="933450"/>
                        </a:cubicBezTo>
                        <a:cubicBezTo>
                          <a:pt x="160020" y="873443"/>
                          <a:pt x="209549" y="823913"/>
                          <a:pt x="269557" y="823913"/>
                        </a:cubicBezTo>
                        <a:close/>
                        <a:moveTo>
                          <a:pt x="495300" y="774383"/>
                        </a:moveTo>
                        <a:lnTo>
                          <a:pt x="1381125" y="774383"/>
                        </a:lnTo>
                        <a:lnTo>
                          <a:pt x="1524953" y="2032635"/>
                        </a:lnTo>
                        <a:cubicBezTo>
                          <a:pt x="1524000" y="2032635"/>
                          <a:pt x="1524000" y="2032635"/>
                          <a:pt x="1523048" y="2032635"/>
                        </a:cubicBezTo>
                        <a:lnTo>
                          <a:pt x="351473" y="2032635"/>
                        </a:lnTo>
                        <a:close/>
                        <a:moveTo>
                          <a:pt x="315278" y="91441"/>
                        </a:moveTo>
                        <a:lnTo>
                          <a:pt x="40005" y="140971"/>
                        </a:lnTo>
                        <a:lnTo>
                          <a:pt x="107633" y="517208"/>
                        </a:lnTo>
                        <a:lnTo>
                          <a:pt x="333946" y="476487"/>
                        </a:lnTo>
                        <a:lnTo>
                          <a:pt x="330518" y="459105"/>
                        </a:lnTo>
                        <a:cubicBezTo>
                          <a:pt x="330518" y="444342"/>
                          <a:pt x="336233" y="429578"/>
                          <a:pt x="347662" y="418148"/>
                        </a:cubicBezTo>
                        <a:cubicBezTo>
                          <a:pt x="353377" y="412433"/>
                          <a:pt x="359926" y="408147"/>
                          <a:pt x="366891" y="405289"/>
                        </a:cubicBezTo>
                        <a:lnTo>
                          <a:pt x="371527" y="404375"/>
                        </a:lnTo>
                        <a:close/>
                        <a:moveTo>
                          <a:pt x="342900" y="51436"/>
                        </a:moveTo>
                        <a:lnTo>
                          <a:pt x="406692" y="404568"/>
                        </a:lnTo>
                        <a:lnTo>
                          <a:pt x="410349" y="405289"/>
                        </a:lnTo>
                        <a:cubicBezTo>
                          <a:pt x="417315" y="408147"/>
                          <a:pt x="423863" y="412433"/>
                          <a:pt x="429578" y="418148"/>
                        </a:cubicBezTo>
                        <a:lnTo>
                          <a:pt x="561023" y="549593"/>
                        </a:lnTo>
                        <a:lnTo>
                          <a:pt x="718185" y="392431"/>
                        </a:lnTo>
                        <a:cubicBezTo>
                          <a:pt x="765810" y="344806"/>
                          <a:pt x="830580" y="318136"/>
                          <a:pt x="897255" y="318136"/>
                        </a:cubicBezTo>
                        <a:lnTo>
                          <a:pt x="941070" y="318136"/>
                        </a:lnTo>
                        <a:lnTo>
                          <a:pt x="972503" y="484823"/>
                        </a:lnTo>
                        <a:lnTo>
                          <a:pt x="1009650" y="318136"/>
                        </a:lnTo>
                        <a:lnTo>
                          <a:pt x="1048703" y="318136"/>
                        </a:lnTo>
                        <a:cubicBezTo>
                          <a:pt x="1180148" y="318136"/>
                          <a:pt x="1285875" y="424816"/>
                          <a:pt x="1285875" y="555308"/>
                        </a:cubicBezTo>
                        <a:lnTo>
                          <a:pt x="1285875" y="764858"/>
                        </a:lnTo>
                        <a:lnTo>
                          <a:pt x="1167765" y="764858"/>
                        </a:lnTo>
                        <a:lnTo>
                          <a:pt x="1167765" y="613411"/>
                        </a:lnTo>
                        <a:cubicBezTo>
                          <a:pt x="1167765" y="604838"/>
                          <a:pt x="1161098" y="598171"/>
                          <a:pt x="1152525" y="598171"/>
                        </a:cubicBezTo>
                        <a:cubicBezTo>
                          <a:pt x="1143953" y="598171"/>
                          <a:pt x="1137285" y="604838"/>
                          <a:pt x="1137285" y="613411"/>
                        </a:cubicBezTo>
                        <a:lnTo>
                          <a:pt x="1137285" y="764858"/>
                        </a:lnTo>
                        <a:lnTo>
                          <a:pt x="790575" y="764858"/>
                        </a:lnTo>
                        <a:lnTo>
                          <a:pt x="790575" y="481966"/>
                        </a:lnTo>
                        <a:lnTo>
                          <a:pt x="560070" y="712471"/>
                        </a:lnTo>
                        <a:lnTo>
                          <a:pt x="354330" y="506731"/>
                        </a:lnTo>
                        <a:lnTo>
                          <a:pt x="80010" y="556261"/>
                        </a:lnTo>
                        <a:lnTo>
                          <a:pt x="0" y="113348"/>
                        </a:lnTo>
                        <a:close/>
                        <a:moveTo>
                          <a:pt x="971550" y="0"/>
                        </a:moveTo>
                        <a:cubicBezTo>
                          <a:pt x="1055192" y="0"/>
                          <a:pt x="1122998" y="67805"/>
                          <a:pt x="1122998" y="151447"/>
                        </a:cubicBezTo>
                        <a:cubicBezTo>
                          <a:pt x="1122998" y="235089"/>
                          <a:pt x="1055193" y="302895"/>
                          <a:pt x="971550" y="302895"/>
                        </a:cubicBezTo>
                        <a:cubicBezTo>
                          <a:pt x="887908" y="302895"/>
                          <a:pt x="820102" y="235089"/>
                          <a:pt x="820102" y="151447"/>
                        </a:cubicBezTo>
                        <a:cubicBezTo>
                          <a:pt x="820102" y="67805"/>
                          <a:pt x="887907" y="0"/>
                          <a:pt x="971550"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sp>
            <p:nvSpPr>
              <p:cNvPr id="520" name="Google Shape;520;g2ebe28e0ded_1_111"/>
              <p:cNvSpPr txBox="1"/>
              <p:nvPr/>
            </p:nvSpPr>
            <p:spPr>
              <a:xfrm>
                <a:off x="10747277" y="2726825"/>
                <a:ext cx="3834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62626"/>
                    </a:solidFill>
                    <a:latin typeface="Arial"/>
                    <a:ea typeface="Arial"/>
                    <a:cs typeface="Arial"/>
                    <a:sym typeface="Arial"/>
                  </a:rPr>
                  <a:t>02</a:t>
                </a:r>
                <a:endParaRPr/>
              </a:p>
            </p:txBody>
          </p:sp>
        </p:grpSp>
        <p:grpSp>
          <p:nvGrpSpPr>
            <p:cNvPr id="521" name="Google Shape;521;g2ebe28e0ded_1_111"/>
            <p:cNvGrpSpPr/>
            <p:nvPr/>
          </p:nvGrpSpPr>
          <p:grpSpPr>
            <a:xfrm>
              <a:off x="4650327" y="4396423"/>
              <a:ext cx="3068840" cy="1462771"/>
              <a:chOff x="4355362" y="4396423"/>
              <a:chExt cx="3068840" cy="1462771"/>
            </a:xfrm>
          </p:grpSpPr>
          <p:grpSp>
            <p:nvGrpSpPr>
              <p:cNvPr id="522" name="Google Shape;522;g2ebe28e0ded_1_111"/>
              <p:cNvGrpSpPr/>
              <p:nvPr/>
            </p:nvGrpSpPr>
            <p:grpSpPr>
              <a:xfrm>
                <a:off x="4355362" y="4396423"/>
                <a:ext cx="3068840" cy="1462771"/>
                <a:chOff x="4355362" y="4396423"/>
                <a:chExt cx="3068840" cy="1462771"/>
              </a:xfrm>
            </p:grpSpPr>
            <p:sp>
              <p:nvSpPr>
                <p:cNvPr id="523" name="Google Shape;523;g2ebe28e0ded_1_111"/>
                <p:cNvSpPr/>
                <p:nvPr/>
              </p:nvSpPr>
              <p:spPr>
                <a:xfrm flipH="1" rot="10800000">
                  <a:off x="4865662" y="4722475"/>
                  <a:ext cx="2558540" cy="1136719"/>
                </a:xfrm>
                <a:custGeom>
                  <a:rect b="b" l="l" r="r" t="t"/>
                  <a:pathLst>
                    <a:path extrusionOk="0" h="2628253" w="2637670">
                      <a:moveTo>
                        <a:pt x="1389371" y="2218"/>
                      </a:moveTo>
                      <a:lnTo>
                        <a:pt x="2637670" y="0"/>
                      </a:lnTo>
                      <a:lnTo>
                        <a:pt x="2637670" y="2628253"/>
                      </a:lnTo>
                      <a:lnTo>
                        <a:pt x="0" y="2628253"/>
                      </a:lnTo>
                      <a:cubicBezTo>
                        <a:pt x="220" y="2078446"/>
                        <a:pt x="439" y="1537692"/>
                        <a:pt x="659" y="987885"/>
                      </a:cubicBezTo>
                    </a:path>
                  </a:pathLst>
                </a:cu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grpSp>
              <p:nvGrpSpPr>
                <p:cNvPr id="524" name="Google Shape;524;g2ebe28e0ded_1_111"/>
                <p:cNvGrpSpPr/>
                <p:nvPr/>
              </p:nvGrpSpPr>
              <p:grpSpPr>
                <a:xfrm>
                  <a:off x="4355362" y="4396423"/>
                  <a:ext cx="2817967" cy="626276"/>
                  <a:chOff x="4355362" y="4396423"/>
                  <a:chExt cx="2817967" cy="626276"/>
                </a:xfrm>
              </p:grpSpPr>
              <p:sp>
                <p:nvSpPr>
                  <p:cNvPr id="525" name="Google Shape;525;g2ebe28e0ded_1_111"/>
                  <p:cNvSpPr/>
                  <p:nvPr/>
                </p:nvSpPr>
                <p:spPr>
                  <a:xfrm>
                    <a:off x="4790129" y="4497117"/>
                    <a:ext cx="2383200" cy="454500"/>
                  </a:xfrm>
                  <a:prstGeom prst="homePlate">
                    <a:avLst>
                      <a:gd fmla="val 29397" name="adj"/>
                    </a:avLst>
                  </a:prstGeom>
                  <a:solidFill>
                    <a:schemeClr val="lt2"/>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FFFFFF"/>
                      </a:solidFill>
                      <a:latin typeface="Century Gothic"/>
                      <a:ea typeface="Century Gothic"/>
                      <a:cs typeface="Century Gothic"/>
                      <a:sym typeface="Century Gothic"/>
                    </a:endParaRPr>
                  </a:p>
                </p:txBody>
              </p:sp>
              <p:grpSp>
                <p:nvGrpSpPr>
                  <p:cNvPr id="526" name="Google Shape;526;g2ebe28e0ded_1_111"/>
                  <p:cNvGrpSpPr/>
                  <p:nvPr/>
                </p:nvGrpSpPr>
                <p:grpSpPr>
                  <a:xfrm>
                    <a:off x="4355362" y="4396423"/>
                    <a:ext cx="626275" cy="626276"/>
                    <a:chOff x="2541349" y="4317900"/>
                    <a:chExt cx="697800" cy="697800"/>
                  </a:xfrm>
                </p:grpSpPr>
                <p:grpSp>
                  <p:nvGrpSpPr>
                    <p:cNvPr id="527" name="Google Shape;527;g2ebe28e0ded_1_111"/>
                    <p:cNvGrpSpPr/>
                    <p:nvPr/>
                  </p:nvGrpSpPr>
                  <p:grpSpPr>
                    <a:xfrm>
                      <a:off x="2541349" y="4317900"/>
                      <a:ext cx="697800" cy="697800"/>
                      <a:chOff x="1075570" y="1561166"/>
                      <a:chExt cx="697800" cy="697800"/>
                    </a:xfrm>
                  </p:grpSpPr>
                  <p:sp>
                    <p:nvSpPr>
                      <p:cNvPr id="528" name="Google Shape;528;g2ebe28e0ded_1_111"/>
                      <p:cNvSpPr/>
                      <p:nvPr/>
                    </p:nvSpPr>
                    <p:spPr>
                      <a:xfrm>
                        <a:off x="1075570" y="1561166"/>
                        <a:ext cx="697800" cy="697800"/>
                      </a:xfrm>
                      <a:prstGeom prst="roundRect">
                        <a:avLst>
                          <a:gd fmla="val 16667" name="adj"/>
                        </a:avLst>
                      </a:prstGeom>
                      <a:solidFill>
                        <a:schemeClr val="lt2"/>
                      </a:solidFill>
                      <a:ln cap="flat" cmpd="sng" w="9525">
                        <a:solidFill>
                          <a:schemeClr val="accent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529" name="Google Shape;529;g2ebe28e0ded_1_111"/>
                      <p:cNvSpPr/>
                      <p:nvPr/>
                    </p:nvSpPr>
                    <p:spPr>
                      <a:xfrm>
                        <a:off x="1133434" y="1625571"/>
                        <a:ext cx="576600" cy="576600"/>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grpSp>
                <p:sp>
                  <p:nvSpPr>
                    <p:cNvPr id="530" name="Google Shape;530;g2ebe28e0ded_1_111"/>
                    <p:cNvSpPr/>
                    <p:nvPr/>
                  </p:nvSpPr>
                  <p:spPr>
                    <a:xfrm>
                      <a:off x="2715373" y="4488158"/>
                      <a:ext cx="346074" cy="357427"/>
                    </a:xfrm>
                    <a:custGeom>
                      <a:rect b="b" l="l" r="r" t="t"/>
                      <a:pathLst>
                        <a:path extrusionOk="0" h="1311660" w="1269997">
                          <a:moveTo>
                            <a:pt x="246898" y="1255398"/>
                          </a:moveTo>
                          <a:lnTo>
                            <a:pt x="787817" y="1255398"/>
                          </a:lnTo>
                          <a:lnTo>
                            <a:pt x="1023098" y="1255398"/>
                          </a:lnTo>
                          <a:lnTo>
                            <a:pt x="1023098" y="1311660"/>
                          </a:lnTo>
                          <a:lnTo>
                            <a:pt x="787817" y="1311660"/>
                          </a:lnTo>
                          <a:lnTo>
                            <a:pt x="246898" y="1311660"/>
                          </a:lnTo>
                          <a:close/>
                          <a:moveTo>
                            <a:pt x="138560" y="981416"/>
                          </a:moveTo>
                          <a:lnTo>
                            <a:pt x="138560" y="1025115"/>
                          </a:lnTo>
                          <a:lnTo>
                            <a:pt x="787816" y="1025115"/>
                          </a:lnTo>
                          <a:lnTo>
                            <a:pt x="970476" y="1025115"/>
                          </a:lnTo>
                          <a:lnTo>
                            <a:pt x="970476" y="981416"/>
                          </a:lnTo>
                          <a:lnTo>
                            <a:pt x="787816" y="981416"/>
                          </a:lnTo>
                          <a:close/>
                          <a:moveTo>
                            <a:pt x="138560" y="895111"/>
                          </a:moveTo>
                          <a:lnTo>
                            <a:pt x="138560" y="938810"/>
                          </a:lnTo>
                          <a:lnTo>
                            <a:pt x="767823" y="938810"/>
                          </a:lnTo>
                          <a:lnTo>
                            <a:pt x="767823" y="895111"/>
                          </a:lnTo>
                          <a:close/>
                          <a:moveTo>
                            <a:pt x="541135" y="634012"/>
                          </a:moveTo>
                          <a:lnTo>
                            <a:pt x="541135" y="711030"/>
                          </a:lnTo>
                          <a:lnTo>
                            <a:pt x="608595" y="711030"/>
                          </a:lnTo>
                          <a:lnTo>
                            <a:pt x="608595" y="634012"/>
                          </a:lnTo>
                          <a:close/>
                          <a:moveTo>
                            <a:pt x="406761" y="542791"/>
                          </a:moveTo>
                          <a:lnTo>
                            <a:pt x="406761" y="711031"/>
                          </a:lnTo>
                          <a:lnTo>
                            <a:pt x="474222" y="711031"/>
                          </a:lnTo>
                          <a:lnTo>
                            <a:pt x="474222" y="542791"/>
                          </a:lnTo>
                          <a:close/>
                          <a:moveTo>
                            <a:pt x="1002217" y="504269"/>
                          </a:moveTo>
                          <a:lnTo>
                            <a:pt x="1002217" y="504269"/>
                          </a:lnTo>
                          <a:lnTo>
                            <a:pt x="1015466" y="504803"/>
                          </a:lnTo>
                          <a:cubicBezTo>
                            <a:pt x="1015466" y="504803"/>
                            <a:pt x="1017995" y="506474"/>
                            <a:pt x="1021801" y="508748"/>
                          </a:cubicBezTo>
                          <a:cubicBezTo>
                            <a:pt x="1025584" y="510952"/>
                            <a:pt x="1030736" y="513853"/>
                            <a:pt x="1036050" y="516614"/>
                          </a:cubicBezTo>
                          <a:cubicBezTo>
                            <a:pt x="1046655" y="522184"/>
                            <a:pt x="1058096" y="527127"/>
                            <a:pt x="1058096" y="527127"/>
                          </a:cubicBezTo>
                          <a:cubicBezTo>
                            <a:pt x="1060277" y="528055"/>
                            <a:pt x="1062923" y="528403"/>
                            <a:pt x="1065522" y="527916"/>
                          </a:cubicBezTo>
                          <a:lnTo>
                            <a:pt x="1065523" y="527916"/>
                          </a:lnTo>
                          <a:lnTo>
                            <a:pt x="1058098" y="527127"/>
                          </a:lnTo>
                          <a:cubicBezTo>
                            <a:pt x="1058098" y="527127"/>
                            <a:pt x="1046657" y="522184"/>
                            <a:pt x="1036052" y="516614"/>
                          </a:cubicBezTo>
                          <a:cubicBezTo>
                            <a:pt x="1030738" y="513853"/>
                            <a:pt x="1025586" y="510952"/>
                            <a:pt x="1021803" y="508748"/>
                          </a:cubicBezTo>
                          <a:cubicBezTo>
                            <a:pt x="1017997" y="506474"/>
                            <a:pt x="1015468" y="504803"/>
                            <a:pt x="1015468" y="504803"/>
                          </a:cubicBezTo>
                          <a:cubicBezTo>
                            <a:pt x="1011569" y="502297"/>
                            <a:pt x="1006464" y="502064"/>
                            <a:pt x="1002217" y="504269"/>
                          </a:cubicBezTo>
                          <a:close/>
                          <a:moveTo>
                            <a:pt x="272388" y="451569"/>
                          </a:moveTo>
                          <a:lnTo>
                            <a:pt x="272388" y="711030"/>
                          </a:lnTo>
                          <a:lnTo>
                            <a:pt x="339848" y="711030"/>
                          </a:lnTo>
                          <a:lnTo>
                            <a:pt x="339848" y="451569"/>
                          </a:lnTo>
                          <a:close/>
                          <a:moveTo>
                            <a:pt x="138560" y="395307"/>
                          </a:moveTo>
                          <a:lnTo>
                            <a:pt x="138560" y="711031"/>
                          </a:lnTo>
                          <a:lnTo>
                            <a:pt x="206021" y="711031"/>
                          </a:lnTo>
                          <a:lnTo>
                            <a:pt x="206021" y="395307"/>
                          </a:lnTo>
                          <a:close/>
                          <a:moveTo>
                            <a:pt x="1217010" y="318061"/>
                          </a:moveTo>
                          <a:lnTo>
                            <a:pt x="1217010" y="1102453"/>
                          </a:lnTo>
                          <a:lnTo>
                            <a:pt x="1217012" y="1102453"/>
                          </a:lnTo>
                          <a:lnTo>
                            <a:pt x="1217012" y="318061"/>
                          </a:lnTo>
                          <a:close/>
                          <a:moveTo>
                            <a:pt x="623652" y="318061"/>
                          </a:moveTo>
                          <a:lnTo>
                            <a:pt x="630894" y="321498"/>
                          </a:lnTo>
                          <a:cubicBezTo>
                            <a:pt x="636370" y="323935"/>
                            <a:pt x="641847" y="326162"/>
                            <a:pt x="645931" y="327740"/>
                          </a:cubicBezTo>
                          <a:cubicBezTo>
                            <a:pt x="650085" y="329318"/>
                            <a:pt x="652986" y="330247"/>
                            <a:pt x="652986" y="330247"/>
                          </a:cubicBezTo>
                          <a:cubicBezTo>
                            <a:pt x="657372" y="331755"/>
                            <a:pt x="660714" y="335561"/>
                            <a:pt x="661619" y="340248"/>
                          </a:cubicBezTo>
                          <a:cubicBezTo>
                            <a:pt x="661619" y="340248"/>
                            <a:pt x="661990" y="342197"/>
                            <a:pt x="662547" y="345098"/>
                          </a:cubicBezTo>
                          <a:cubicBezTo>
                            <a:pt x="662988" y="348045"/>
                            <a:pt x="664102" y="351851"/>
                            <a:pt x="665239" y="355657"/>
                          </a:cubicBezTo>
                          <a:cubicBezTo>
                            <a:pt x="667466" y="363269"/>
                            <a:pt x="669717" y="370857"/>
                            <a:pt x="669717" y="370857"/>
                          </a:cubicBezTo>
                          <a:cubicBezTo>
                            <a:pt x="669717" y="370857"/>
                            <a:pt x="672665" y="378213"/>
                            <a:pt x="675612" y="385570"/>
                          </a:cubicBezTo>
                          <a:cubicBezTo>
                            <a:pt x="677074" y="389260"/>
                            <a:pt x="678536" y="392926"/>
                            <a:pt x="680021" y="395525"/>
                          </a:cubicBezTo>
                          <a:cubicBezTo>
                            <a:pt x="681390" y="398171"/>
                            <a:pt x="682295" y="399934"/>
                            <a:pt x="682295" y="399934"/>
                          </a:cubicBezTo>
                          <a:cubicBezTo>
                            <a:pt x="684476" y="404158"/>
                            <a:pt x="684222" y="409240"/>
                            <a:pt x="681716" y="413139"/>
                          </a:cubicBezTo>
                          <a:cubicBezTo>
                            <a:pt x="681716" y="413139"/>
                            <a:pt x="680021" y="415668"/>
                            <a:pt x="677724" y="419474"/>
                          </a:cubicBezTo>
                          <a:cubicBezTo>
                            <a:pt x="675496" y="423257"/>
                            <a:pt x="672572" y="428385"/>
                            <a:pt x="669787" y="433699"/>
                          </a:cubicBezTo>
                          <a:cubicBezTo>
                            <a:pt x="664171" y="444281"/>
                            <a:pt x="659159" y="455722"/>
                            <a:pt x="659159" y="455722"/>
                          </a:cubicBezTo>
                          <a:cubicBezTo>
                            <a:pt x="658207" y="457903"/>
                            <a:pt x="657859" y="460549"/>
                            <a:pt x="658347" y="463125"/>
                          </a:cubicBezTo>
                          <a:cubicBezTo>
                            <a:pt x="658880" y="465677"/>
                            <a:pt x="660111" y="468276"/>
                            <a:pt x="661920" y="470574"/>
                          </a:cubicBezTo>
                          <a:cubicBezTo>
                            <a:pt x="661920" y="470574"/>
                            <a:pt x="663591" y="472685"/>
                            <a:pt x="666097" y="475842"/>
                          </a:cubicBezTo>
                          <a:cubicBezTo>
                            <a:pt x="668650" y="478952"/>
                            <a:pt x="671852" y="483290"/>
                            <a:pt x="675496" y="487259"/>
                          </a:cubicBezTo>
                          <a:cubicBezTo>
                            <a:pt x="682968" y="494986"/>
                            <a:pt x="690464" y="502738"/>
                            <a:pt x="690464" y="502738"/>
                          </a:cubicBezTo>
                          <a:cubicBezTo>
                            <a:pt x="694455" y="507101"/>
                            <a:pt x="700535" y="508446"/>
                            <a:pt x="705061" y="507123"/>
                          </a:cubicBezTo>
                          <a:lnTo>
                            <a:pt x="705062" y="507123"/>
                          </a:lnTo>
                          <a:lnTo>
                            <a:pt x="690465" y="502738"/>
                          </a:lnTo>
                          <a:cubicBezTo>
                            <a:pt x="690465" y="502738"/>
                            <a:pt x="682969" y="494986"/>
                            <a:pt x="675497" y="487259"/>
                          </a:cubicBezTo>
                          <a:cubicBezTo>
                            <a:pt x="671853" y="483290"/>
                            <a:pt x="668651" y="478952"/>
                            <a:pt x="666098" y="475842"/>
                          </a:cubicBezTo>
                          <a:cubicBezTo>
                            <a:pt x="663592" y="472685"/>
                            <a:pt x="661921" y="470574"/>
                            <a:pt x="661921" y="470574"/>
                          </a:cubicBezTo>
                          <a:cubicBezTo>
                            <a:pt x="660112" y="468276"/>
                            <a:pt x="658881" y="465677"/>
                            <a:pt x="658348" y="463125"/>
                          </a:cubicBezTo>
                          <a:cubicBezTo>
                            <a:pt x="657860" y="460549"/>
                            <a:pt x="658208" y="457903"/>
                            <a:pt x="659160" y="455722"/>
                          </a:cubicBezTo>
                          <a:cubicBezTo>
                            <a:pt x="659160" y="455722"/>
                            <a:pt x="664172" y="444281"/>
                            <a:pt x="669788" y="433699"/>
                          </a:cubicBezTo>
                          <a:cubicBezTo>
                            <a:pt x="672573" y="428385"/>
                            <a:pt x="675497" y="423257"/>
                            <a:pt x="677725" y="419474"/>
                          </a:cubicBezTo>
                          <a:cubicBezTo>
                            <a:pt x="680022" y="415668"/>
                            <a:pt x="681717" y="413139"/>
                            <a:pt x="681717" y="413139"/>
                          </a:cubicBezTo>
                          <a:cubicBezTo>
                            <a:pt x="684223" y="409240"/>
                            <a:pt x="684477" y="404158"/>
                            <a:pt x="682296" y="399934"/>
                          </a:cubicBezTo>
                          <a:cubicBezTo>
                            <a:pt x="682296" y="399934"/>
                            <a:pt x="681391" y="398171"/>
                            <a:pt x="680022" y="395525"/>
                          </a:cubicBezTo>
                          <a:cubicBezTo>
                            <a:pt x="678537" y="392926"/>
                            <a:pt x="677075" y="389260"/>
                            <a:pt x="675613" y="385570"/>
                          </a:cubicBezTo>
                          <a:cubicBezTo>
                            <a:pt x="672666" y="378213"/>
                            <a:pt x="669718" y="370857"/>
                            <a:pt x="669718" y="370857"/>
                          </a:cubicBezTo>
                          <a:cubicBezTo>
                            <a:pt x="669718" y="370857"/>
                            <a:pt x="667467" y="363269"/>
                            <a:pt x="665240" y="355657"/>
                          </a:cubicBezTo>
                          <a:cubicBezTo>
                            <a:pt x="664103" y="351851"/>
                            <a:pt x="662989" y="348045"/>
                            <a:pt x="662548" y="345098"/>
                          </a:cubicBezTo>
                          <a:cubicBezTo>
                            <a:pt x="661991" y="342197"/>
                            <a:pt x="661620" y="340248"/>
                            <a:pt x="661620" y="340248"/>
                          </a:cubicBezTo>
                          <a:cubicBezTo>
                            <a:pt x="660715" y="335561"/>
                            <a:pt x="657373" y="331755"/>
                            <a:pt x="652987" y="330247"/>
                          </a:cubicBezTo>
                          <a:cubicBezTo>
                            <a:pt x="652987" y="330247"/>
                            <a:pt x="650086" y="329318"/>
                            <a:pt x="645932" y="327740"/>
                          </a:cubicBezTo>
                          <a:cubicBezTo>
                            <a:pt x="641848" y="326162"/>
                            <a:pt x="636371" y="323935"/>
                            <a:pt x="630895" y="321498"/>
                          </a:cubicBezTo>
                          <a:lnTo>
                            <a:pt x="623653" y="318061"/>
                          </a:lnTo>
                          <a:close/>
                          <a:moveTo>
                            <a:pt x="891362" y="0"/>
                          </a:moveTo>
                          <a:cubicBezTo>
                            <a:pt x="891362" y="0"/>
                            <a:pt x="894076" y="0"/>
                            <a:pt x="898091" y="0"/>
                          </a:cubicBezTo>
                          <a:cubicBezTo>
                            <a:pt x="902152" y="93"/>
                            <a:pt x="907536" y="-116"/>
                            <a:pt x="912920" y="279"/>
                          </a:cubicBezTo>
                          <a:cubicBezTo>
                            <a:pt x="923664" y="1323"/>
                            <a:pt x="934409" y="2367"/>
                            <a:pt x="934409" y="2367"/>
                          </a:cubicBezTo>
                          <a:cubicBezTo>
                            <a:pt x="940327" y="2785"/>
                            <a:pt x="945154" y="6684"/>
                            <a:pt x="946917" y="11047"/>
                          </a:cubicBezTo>
                          <a:cubicBezTo>
                            <a:pt x="946917" y="11047"/>
                            <a:pt x="951512" y="22557"/>
                            <a:pt x="955039" y="33928"/>
                          </a:cubicBezTo>
                          <a:cubicBezTo>
                            <a:pt x="958729" y="45090"/>
                            <a:pt x="961142" y="56948"/>
                            <a:pt x="961142" y="56948"/>
                          </a:cubicBezTo>
                          <a:cubicBezTo>
                            <a:pt x="962117" y="61450"/>
                            <a:pt x="965552" y="65186"/>
                            <a:pt x="970123" y="66578"/>
                          </a:cubicBezTo>
                          <a:cubicBezTo>
                            <a:pt x="970123" y="66578"/>
                            <a:pt x="977804" y="68667"/>
                            <a:pt x="985022" y="72032"/>
                          </a:cubicBezTo>
                          <a:cubicBezTo>
                            <a:pt x="992332" y="75118"/>
                            <a:pt x="999642" y="78205"/>
                            <a:pt x="999642" y="78205"/>
                          </a:cubicBezTo>
                          <a:cubicBezTo>
                            <a:pt x="999642" y="78205"/>
                            <a:pt x="1006603" y="82011"/>
                            <a:pt x="1013565" y="85793"/>
                          </a:cubicBezTo>
                          <a:cubicBezTo>
                            <a:pt x="1020689" y="89321"/>
                            <a:pt x="1027094" y="94032"/>
                            <a:pt x="1027094" y="94032"/>
                          </a:cubicBezTo>
                          <a:cubicBezTo>
                            <a:pt x="1031039" y="96723"/>
                            <a:pt x="1036098" y="97095"/>
                            <a:pt x="1040275" y="95075"/>
                          </a:cubicBezTo>
                          <a:cubicBezTo>
                            <a:pt x="1040275" y="95075"/>
                            <a:pt x="1051112" y="89599"/>
                            <a:pt x="1062228" y="85561"/>
                          </a:cubicBezTo>
                          <a:cubicBezTo>
                            <a:pt x="1073413" y="81268"/>
                            <a:pt x="1085342" y="77717"/>
                            <a:pt x="1085342" y="77717"/>
                          </a:cubicBezTo>
                          <a:cubicBezTo>
                            <a:pt x="1089867" y="76394"/>
                            <a:pt x="1095924" y="77740"/>
                            <a:pt x="1099938" y="82103"/>
                          </a:cubicBezTo>
                          <a:cubicBezTo>
                            <a:pt x="1099938" y="82103"/>
                            <a:pt x="1107434" y="89831"/>
                            <a:pt x="1114906" y="97559"/>
                          </a:cubicBezTo>
                          <a:cubicBezTo>
                            <a:pt x="1118549" y="101527"/>
                            <a:pt x="1121752" y="105866"/>
                            <a:pt x="1124305" y="108976"/>
                          </a:cubicBezTo>
                          <a:cubicBezTo>
                            <a:pt x="1126811" y="112132"/>
                            <a:pt x="1128482" y="114244"/>
                            <a:pt x="1128482" y="114244"/>
                          </a:cubicBezTo>
                          <a:cubicBezTo>
                            <a:pt x="1130292" y="116565"/>
                            <a:pt x="1131522" y="119164"/>
                            <a:pt x="1132056" y="121716"/>
                          </a:cubicBezTo>
                          <a:cubicBezTo>
                            <a:pt x="1132543" y="124315"/>
                            <a:pt x="1132195" y="126938"/>
                            <a:pt x="1131243" y="129119"/>
                          </a:cubicBezTo>
                          <a:cubicBezTo>
                            <a:pt x="1131243" y="129119"/>
                            <a:pt x="1126231" y="140559"/>
                            <a:pt x="1120592" y="151142"/>
                          </a:cubicBezTo>
                          <a:cubicBezTo>
                            <a:pt x="1117807" y="156433"/>
                            <a:pt x="1114883" y="161585"/>
                            <a:pt x="1112655" y="165367"/>
                          </a:cubicBezTo>
                          <a:cubicBezTo>
                            <a:pt x="1110358" y="169173"/>
                            <a:pt x="1108664" y="171702"/>
                            <a:pt x="1108664" y="171702"/>
                          </a:cubicBezTo>
                          <a:cubicBezTo>
                            <a:pt x="1106158" y="175601"/>
                            <a:pt x="1105902" y="180683"/>
                            <a:pt x="1108083" y="184907"/>
                          </a:cubicBezTo>
                          <a:cubicBezTo>
                            <a:pt x="1108083" y="184907"/>
                            <a:pt x="1108989" y="186670"/>
                            <a:pt x="1110358" y="189316"/>
                          </a:cubicBezTo>
                          <a:cubicBezTo>
                            <a:pt x="1111843" y="191892"/>
                            <a:pt x="1113305" y="195581"/>
                            <a:pt x="1114767" y="199271"/>
                          </a:cubicBezTo>
                          <a:cubicBezTo>
                            <a:pt x="1117714" y="206628"/>
                            <a:pt x="1120661" y="213984"/>
                            <a:pt x="1120661" y="213984"/>
                          </a:cubicBezTo>
                          <a:cubicBezTo>
                            <a:pt x="1120661" y="213984"/>
                            <a:pt x="1122912" y="221572"/>
                            <a:pt x="1125140" y="229183"/>
                          </a:cubicBezTo>
                          <a:cubicBezTo>
                            <a:pt x="1126278" y="232966"/>
                            <a:pt x="1127391" y="236772"/>
                            <a:pt x="1127832" y="239719"/>
                          </a:cubicBezTo>
                          <a:cubicBezTo>
                            <a:pt x="1128389" y="242620"/>
                            <a:pt x="1128761" y="244569"/>
                            <a:pt x="1128761" y="244569"/>
                          </a:cubicBezTo>
                          <a:cubicBezTo>
                            <a:pt x="1129665" y="249234"/>
                            <a:pt x="1133007" y="253063"/>
                            <a:pt x="1137393" y="254571"/>
                          </a:cubicBezTo>
                          <a:cubicBezTo>
                            <a:pt x="1137393" y="254571"/>
                            <a:pt x="1140294" y="255500"/>
                            <a:pt x="1144448" y="257077"/>
                          </a:cubicBezTo>
                          <a:cubicBezTo>
                            <a:pt x="1148532" y="258655"/>
                            <a:pt x="1154008" y="260883"/>
                            <a:pt x="1159485" y="263320"/>
                          </a:cubicBezTo>
                          <a:cubicBezTo>
                            <a:pt x="1170439" y="268146"/>
                            <a:pt x="1181438" y="274018"/>
                            <a:pt x="1181438" y="274018"/>
                          </a:cubicBezTo>
                          <a:cubicBezTo>
                            <a:pt x="1183527" y="275155"/>
                            <a:pt x="1185453" y="277012"/>
                            <a:pt x="1186659" y="279332"/>
                          </a:cubicBezTo>
                          <a:lnTo>
                            <a:pt x="1187369" y="282451"/>
                          </a:lnTo>
                          <a:lnTo>
                            <a:pt x="1193524" y="263984"/>
                          </a:lnTo>
                          <a:lnTo>
                            <a:pt x="1269997" y="263984"/>
                          </a:lnTo>
                          <a:lnTo>
                            <a:pt x="1269997" y="1156530"/>
                          </a:lnTo>
                          <a:lnTo>
                            <a:pt x="901288" y="1156530"/>
                          </a:lnTo>
                          <a:lnTo>
                            <a:pt x="901288" y="1235734"/>
                          </a:lnTo>
                          <a:lnTo>
                            <a:pt x="787818" y="1235734"/>
                          </a:lnTo>
                          <a:lnTo>
                            <a:pt x="787818" y="1102453"/>
                          </a:lnTo>
                          <a:lnTo>
                            <a:pt x="787817" y="1102453"/>
                          </a:lnTo>
                          <a:lnTo>
                            <a:pt x="787817" y="1235734"/>
                          </a:lnTo>
                          <a:lnTo>
                            <a:pt x="368708" y="1235734"/>
                          </a:lnTo>
                          <a:lnTo>
                            <a:pt x="368708" y="1156530"/>
                          </a:lnTo>
                          <a:lnTo>
                            <a:pt x="0" y="1156530"/>
                          </a:lnTo>
                          <a:lnTo>
                            <a:pt x="0" y="263984"/>
                          </a:lnTo>
                          <a:lnTo>
                            <a:pt x="603471" y="263984"/>
                          </a:lnTo>
                          <a:lnTo>
                            <a:pt x="603758" y="261156"/>
                          </a:lnTo>
                          <a:cubicBezTo>
                            <a:pt x="604167" y="257136"/>
                            <a:pt x="604440" y="254455"/>
                            <a:pt x="604440" y="254455"/>
                          </a:cubicBezTo>
                          <a:cubicBezTo>
                            <a:pt x="604904" y="248538"/>
                            <a:pt x="608826" y="243711"/>
                            <a:pt x="613188" y="241947"/>
                          </a:cubicBezTo>
                          <a:cubicBezTo>
                            <a:pt x="613188" y="241947"/>
                            <a:pt x="624768" y="237353"/>
                            <a:pt x="636186" y="233779"/>
                          </a:cubicBezTo>
                          <a:cubicBezTo>
                            <a:pt x="647394" y="230065"/>
                            <a:pt x="659299" y="227606"/>
                            <a:pt x="659299" y="227606"/>
                          </a:cubicBezTo>
                          <a:cubicBezTo>
                            <a:pt x="663824" y="226608"/>
                            <a:pt x="667583" y="223173"/>
                            <a:pt x="668999" y="218625"/>
                          </a:cubicBezTo>
                          <a:cubicBezTo>
                            <a:pt x="668999" y="218625"/>
                            <a:pt x="671134" y="210944"/>
                            <a:pt x="674545" y="203750"/>
                          </a:cubicBezTo>
                          <a:cubicBezTo>
                            <a:pt x="677655" y="196463"/>
                            <a:pt x="680788" y="189153"/>
                            <a:pt x="680788" y="189153"/>
                          </a:cubicBezTo>
                          <a:cubicBezTo>
                            <a:pt x="680788" y="189153"/>
                            <a:pt x="684617" y="182191"/>
                            <a:pt x="688446" y="175229"/>
                          </a:cubicBezTo>
                          <a:cubicBezTo>
                            <a:pt x="692020" y="168105"/>
                            <a:pt x="696754" y="161700"/>
                            <a:pt x="696754" y="161700"/>
                          </a:cubicBezTo>
                          <a:cubicBezTo>
                            <a:pt x="699469" y="157732"/>
                            <a:pt x="699863" y="152696"/>
                            <a:pt x="697844" y="148542"/>
                          </a:cubicBezTo>
                          <a:cubicBezTo>
                            <a:pt x="697844" y="148542"/>
                            <a:pt x="692414" y="137752"/>
                            <a:pt x="688399" y="126682"/>
                          </a:cubicBezTo>
                          <a:cubicBezTo>
                            <a:pt x="684153" y="115543"/>
                            <a:pt x="680625" y="103661"/>
                            <a:pt x="680625" y="103661"/>
                          </a:cubicBezTo>
                          <a:cubicBezTo>
                            <a:pt x="679303" y="99160"/>
                            <a:pt x="680695" y="93103"/>
                            <a:pt x="685081" y="89088"/>
                          </a:cubicBezTo>
                          <a:cubicBezTo>
                            <a:pt x="685081" y="89088"/>
                            <a:pt x="692855" y="81593"/>
                            <a:pt x="700652" y="74097"/>
                          </a:cubicBezTo>
                          <a:cubicBezTo>
                            <a:pt x="704644" y="70477"/>
                            <a:pt x="709007" y="67275"/>
                            <a:pt x="712139" y="64699"/>
                          </a:cubicBezTo>
                          <a:cubicBezTo>
                            <a:pt x="715318" y="62193"/>
                            <a:pt x="717430" y="60522"/>
                            <a:pt x="717430" y="60522"/>
                          </a:cubicBezTo>
                          <a:cubicBezTo>
                            <a:pt x="719751" y="58688"/>
                            <a:pt x="722374" y="57458"/>
                            <a:pt x="724926" y="56924"/>
                          </a:cubicBezTo>
                          <a:cubicBezTo>
                            <a:pt x="727525" y="56438"/>
                            <a:pt x="730171" y="56786"/>
                            <a:pt x="732352" y="57714"/>
                          </a:cubicBezTo>
                          <a:cubicBezTo>
                            <a:pt x="732352" y="57714"/>
                            <a:pt x="743816" y="62657"/>
                            <a:pt x="754398" y="68226"/>
                          </a:cubicBezTo>
                          <a:cubicBezTo>
                            <a:pt x="759712" y="70988"/>
                            <a:pt x="764864" y="73888"/>
                            <a:pt x="768647" y="76093"/>
                          </a:cubicBezTo>
                          <a:cubicBezTo>
                            <a:pt x="772452" y="78367"/>
                            <a:pt x="774982" y="80038"/>
                            <a:pt x="774982" y="80038"/>
                          </a:cubicBezTo>
                          <a:lnTo>
                            <a:pt x="787817" y="80555"/>
                          </a:lnTo>
                          <a:lnTo>
                            <a:pt x="787817" y="165442"/>
                          </a:lnTo>
                          <a:lnTo>
                            <a:pt x="784519" y="168082"/>
                          </a:lnTo>
                          <a:cubicBezTo>
                            <a:pt x="781619" y="170960"/>
                            <a:pt x="778671" y="173814"/>
                            <a:pt x="775748" y="176576"/>
                          </a:cubicBezTo>
                          <a:lnTo>
                            <a:pt x="773566" y="178641"/>
                          </a:lnTo>
                          <a:lnTo>
                            <a:pt x="771663" y="180938"/>
                          </a:lnTo>
                          <a:cubicBezTo>
                            <a:pt x="770387" y="182424"/>
                            <a:pt x="769134" y="183932"/>
                            <a:pt x="767904" y="185394"/>
                          </a:cubicBezTo>
                          <a:cubicBezTo>
                            <a:pt x="762566" y="190963"/>
                            <a:pt x="758992" y="197229"/>
                            <a:pt x="755349" y="202172"/>
                          </a:cubicBezTo>
                          <a:cubicBezTo>
                            <a:pt x="753423" y="204608"/>
                            <a:pt x="752193" y="207161"/>
                            <a:pt x="751010" y="209366"/>
                          </a:cubicBezTo>
                          <a:cubicBezTo>
                            <a:pt x="749803" y="211570"/>
                            <a:pt x="748736" y="213473"/>
                            <a:pt x="747877" y="215051"/>
                          </a:cubicBezTo>
                          <a:cubicBezTo>
                            <a:pt x="746113" y="218184"/>
                            <a:pt x="745092" y="219971"/>
                            <a:pt x="745092" y="219971"/>
                          </a:cubicBezTo>
                          <a:cubicBezTo>
                            <a:pt x="745092" y="219971"/>
                            <a:pt x="744303" y="221851"/>
                            <a:pt x="742934" y="225193"/>
                          </a:cubicBezTo>
                          <a:cubicBezTo>
                            <a:pt x="742238" y="226840"/>
                            <a:pt x="741356" y="228859"/>
                            <a:pt x="740381" y="231156"/>
                          </a:cubicBezTo>
                          <a:cubicBezTo>
                            <a:pt x="739384" y="233454"/>
                            <a:pt x="738107" y="236006"/>
                            <a:pt x="737388" y="239000"/>
                          </a:cubicBezTo>
                          <a:cubicBezTo>
                            <a:pt x="735740" y="244917"/>
                            <a:pt x="733001" y="251578"/>
                            <a:pt x="731911" y="259189"/>
                          </a:cubicBezTo>
                          <a:cubicBezTo>
                            <a:pt x="731517" y="261046"/>
                            <a:pt x="731099" y="262949"/>
                            <a:pt x="730705" y="264875"/>
                          </a:cubicBezTo>
                          <a:lnTo>
                            <a:pt x="730054" y="267775"/>
                          </a:lnTo>
                          <a:lnTo>
                            <a:pt x="729776" y="270770"/>
                          </a:lnTo>
                          <a:cubicBezTo>
                            <a:pt x="729405" y="274760"/>
                            <a:pt x="728987" y="278799"/>
                            <a:pt x="728500" y="282860"/>
                          </a:cubicBezTo>
                          <a:cubicBezTo>
                            <a:pt x="728268" y="286920"/>
                            <a:pt x="728500" y="291005"/>
                            <a:pt x="728384" y="295019"/>
                          </a:cubicBezTo>
                          <a:cubicBezTo>
                            <a:pt x="728407" y="297015"/>
                            <a:pt x="728198" y="299011"/>
                            <a:pt x="728384" y="300984"/>
                          </a:cubicBezTo>
                          <a:cubicBezTo>
                            <a:pt x="728569" y="302956"/>
                            <a:pt x="728778" y="304882"/>
                            <a:pt x="728964" y="306785"/>
                          </a:cubicBezTo>
                          <a:cubicBezTo>
                            <a:pt x="729428" y="310567"/>
                            <a:pt x="729405" y="314327"/>
                            <a:pt x="730101" y="317762"/>
                          </a:cubicBezTo>
                          <a:cubicBezTo>
                            <a:pt x="730774" y="321219"/>
                            <a:pt x="731424" y="324468"/>
                            <a:pt x="732004" y="327485"/>
                          </a:cubicBezTo>
                          <a:cubicBezTo>
                            <a:pt x="732259" y="328993"/>
                            <a:pt x="732514" y="330456"/>
                            <a:pt x="732770" y="331824"/>
                          </a:cubicBezTo>
                          <a:cubicBezTo>
                            <a:pt x="733164" y="333170"/>
                            <a:pt x="733559" y="334447"/>
                            <a:pt x="733930" y="335631"/>
                          </a:cubicBezTo>
                          <a:cubicBezTo>
                            <a:pt x="734627" y="338020"/>
                            <a:pt x="735253" y="340109"/>
                            <a:pt x="735763" y="341826"/>
                          </a:cubicBezTo>
                          <a:cubicBezTo>
                            <a:pt x="736738" y="345284"/>
                            <a:pt x="737295" y="347257"/>
                            <a:pt x="737295" y="347257"/>
                          </a:cubicBezTo>
                          <a:cubicBezTo>
                            <a:pt x="737295" y="347257"/>
                            <a:pt x="738084" y="349159"/>
                            <a:pt x="739453" y="352455"/>
                          </a:cubicBezTo>
                          <a:cubicBezTo>
                            <a:pt x="740126" y="354126"/>
                            <a:pt x="740915" y="356144"/>
                            <a:pt x="741843" y="358465"/>
                          </a:cubicBezTo>
                          <a:cubicBezTo>
                            <a:pt x="742284" y="359625"/>
                            <a:pt x="742772" y="360878"/>
                            <a:pt x="743282" y="362178"/>
                          </a:cubicBezTo>
                          <a:cubicBezTo>
                            <a:pt x="743932" y="363408"/>
                            <a:pt x="744628" y="364707"/>
                            <a:pt x="745347" y="366053"/>
                          </a:cubicBezTo>
                          <a:cubicBezTo>
                            <a:pt x="746763" y="368792"/>
                            <a:pt x="748271" y="371739"/>
                            <a:pt x="749873" y="374872"/>
                          </a:cubicBezTo>
                          <a:cubicBezTo>
                            <a:pt x="751474" y="378005"/>
                            <a:pt x="753794" y="380929"/>
                            <a:pt x="755767" y="384200"/>
                          </a:cubicBezTo>
                          <a:cubicBezTo>
                            <a:pt x="756788" y="385802"/>
                            <a:pt x="757832" y="387450"/>
                            <a:pt x="758877" y="389120"/>
                          </a:cubicBezTo>
                          <a:cubicBezTo>
                            <a:pt x="759944" y="390768"/>
                            <a:pt x="761360" y="392207"/>
                            <a:pt x="762566" y="393808"/>
                          </a:cubicBezTo>
                          <a:cubicBezTo>
                            <a:pt x="765119" y="396871"/>
                            <a:pt x="767463" y="400236"/>
                            <a:pt x="770178" y="403276"/>
                          </a:cubicBezTo>
                          <a:cubicBezTo>
                            <a:pt x="773056" y="406177"/>
                            <a:pt x="775887" y="409078"/>
                            <a:pt x="778648" y="412001"/>
                          </a:cubicBezTo>
                          <a:lnTo>
                            <a:pt x="780714" y="414183"/>
                          </a:lnTo>
                          <a:lnTo>
                            <a:pt x="783011" y="416063"/>
                          </a:lnTo>
                          <a:cubicBezTo>
                            <a:pt x="784519" y="417339"/>
                            <a:pt x="786005" y="418569"/>
                            <a:pt x="787467" y="419799"/>
                          </a:cubicBezTo>
                          <a:lnTo>
                            <a:pt x="787817" y="420059"/>
                          </a:lnTo>
                          <a:lnTo>
                            <a:pt x="787817" y="505022"/>
                          </a:lnTo>
                          <a:lnTo>
                            <a:pt x="786434" y="504269"/>
                          </a:lnTo>
                          <a:cubicBezTo>
                            <a:pt x="783823" y="502848"/>
                            <a:pt x="780342" y="500951"/>
                            <a:pt x="776861" y="499048"/>
                          </a:cubicBezTo>
                          <a:cubicBezTo>
                            <a:pt x="769737" y="495497"/>
                            <a:pt x="763332" y="490809"/>
                            <a:pt x="763332" y="490809"/>
                          </a:cubicBezTo>
                          <a:cubicBezTo>
                            <a:pt x="759387" y="488117"/>
                            <a:pt x="754328" y="487746"/>
                            <a:pt x="750151" y="489765"/>
                          </a:cubicBezTo>
                          <a:lnTo>
                            <a:pt x="763331" y="490809"/>
                          </a:lnTo>
                          <a:cubicBezTo>
                            <a:pt x="763331" y="490809"/>
                            <a:pt x="769736" y="495497"/>
                            <a:pt x="776860" y="499048"/>
                          </a:cubicBezTo>
                          <a:cubicBezTo>
                            <a:pt x="780341" y="500951"/>
                            <a:pt x="783822" y="502848"/>
                            <a:pt x="786433" y="504269"/>
                          </a:cubicBezTo>
                          <a:lnTo>
                            <a:pt x="787816" y="505022"/>
                          </a:lnTo>
                          <a:lnTo>
                            <a:pt x="790784" y="506636"/>
                          </a:lnTo>
                          <a:cubicBezTo>
                            <a:pt x="790784" y="506636"/>
                            <a:pt x="798094" y="509722"/>
                            <a:pt x="805404" y="512809"/>
                          </a:cubicBezTo>
                          <a:cubicBezTo>
                            <a:pt x="812621" y="516174"/>
                            <a:pt x="820302" y="518262"/>
                            <a:pt x="820302" y="518262"/>
                          </a:cubicBezTo>
                          <a:cubicBezTo>
                            <a:pt x="824874" y="519678"/>
                            <a:pt x="828285" y="523391"/>
                            <a:pt x="829283" y="527916"/>
                          </a:cubicBezTo>
                          <a:cubicBezTo>
                            <a:pt x="829283" y="527916"/>
                            <a:pt x="831696" y="539774"/>
                            <a:pt x="835363" y="550936"/>
                          </a:cubicBezTo>
                          <a:cubicBezTo>
                            <a:pt x="838890" y="562308"/>
                            <a:pt x="843485" y="573818"/>
                            <a:pt x="843485" y="573818"/>
                          </a:cubicBezTo>
                          <a:cubicBezTo>
                            <a:pt x="845226" y="578181"/>
                            <a:pt x="850076" y="582079"/>
                            <a:pt x="855993" y="582497"/>
                          </a:cubicBezTo>
                          <a:cubicBezTo>
                            <a:pt x="855993" y="582497"/>
                            <a:pt x="866738" y="583541"/>
                            <a:pt x="877482" y="584586"/>
                          </a:cubicBezTo>
                          <a:cubicBezTo>
                            <a:pt x="882866" y="584980"/>
                            <a:pt x="888250" y="584771"/>
                            <a:pt x="892311" y="584841"/>
                          </a:cubicBezTo>
                          <a:lnTo>
                            <a:pt x="892313" y="584841"/>
                          </a:lnTo>
                          <a:cubicBezTo>
                            <a:pt x="888252" y="584771"/>
                            <a:pt x="882868" y="584980"/>
                            <a:pt x="877484" y="584586"/>
                          </a:cubicBezTo>
                          <a:cubicBezTo>
                            <a:pt x="866740" y="583541"/>
                            <a:pt x="855995" y="582497"/>
                            <a:pt x="855995" y="582497"/>
                          </a:cubicBezTo>
                          <a:cubicBezTo>
                            <a:pt x="850078" y="582079"/>
                            <a:pt x="845228" y="578181"/>
                            <a:pt x="843487" y="573818"/>
                          </a:cubicBezTo>
                          <a:cubicBezTo>
                            <a:pt x="843487" y="573818"/>
                            <a:pt x="838892" y="562308"/>
                            <a:pt x="835365" y="550936"/>
                          </a:cubicBezTo>
                          <a:cubicBezTo>
                            <a:pt x="831698" y="539774"/>
                            <a:pt x="829285" y="527916"/>
                            <a:pt x="829285" y="527916"/>
                          </a:cubicBezTo>
                          <a:cubicBezTo>
                            <a:pt x="828287" y="523391"/>
                            <a:pt x="824876" y="519678"/>
                            <a:pt x="820304" y="518262"/>
                          </a:cubicBezTo>
                          <a:cubicBezTo>
                            <a:pt x="820304" y="518262"/>
                            <a:pt x="812623" y="516174"/>
                            <a:pt x="805406" y="512809"/>
                          </a:cubicBezTo>
                          <a:cubicBezTo>
                            <a:pt x="798096" y="509722"/>
                            <a:pt x="790786" y="506636"/>
                            <a:pt x="790786" y="506636"/>
                          </a:cubicBezTo>
                          <a:lnTo>
                            <a:pt x="787818" y="505022"/>
                          </a:lnTo>
                          <a:lnTo>
                            <a:pt x="787818" y="420059"/>
                          </a:lnTo>
                          <a:lnTo>
                            <a:pt x="804246" y="432238"/>
                          </a:lnTo>
                          <a:cubicBezTo>
                            <a:pt x="806659" y="434140"/>
                            <a:pt x="809235" y="435347"/>
                            <a:pt x="811439" y="436530"/>
                          </a:cubicBezTo>
                          <a:cubicBezTo>
                            <a:pt x="813644" y="437737"/>
                            <a:pt x="815547" y="438781"/>
                            <a:pt x="817125" y="439640"/>
                          </a:cubicBezTo>
                          <a:cubicBezTo>
                            <a:pt x="820258" y="441404"/>
                            <a:pt x="822045" y="442402"/>
                            <a:pt x="822045" y="442402"/>
                          </a:cubicBezTo>
                          <a:cubicBezTo>
                            <a:pt x="822045" y="442402"/>
                            <a:pt x="823924" y="443167"/>
                            <a:pt x="827266" y="444513"/>
                          </a:cubicBezTo>
                          <a:cubicBezTo>
                            <a:pt x="828937" y="445209"/>
                            <a:pt x="830956" y="446068"/>
                            <a:pt x="833253" y="447043"/>
                          </a:cubicBezTo>
                          <a:cubicBezTo>
                            <a:pt x="835551" y="448017"/>
                            <a:pt x="838103" y="449271"/>
                            <a:pt x="841097" y="449990"/>
                          </a:cubicBezTo>
                          <a:cubicBezTo>
                            <a:pt x="847014" y="451638"/>
                            <a:pt x="853698" y="454307"/>
                            <a:pt x="861309" y="455374"/>
                          </a:cubicBezTo>
                          <a:cubicBezTo>
                            <a:pt x="863189" y="455768"/>
                            <a:pt x="865092" y="456163"/>
                            <a:pt x="867018" y="456557"/>
                          </a:cubicBezTo>
                          <a:lnTo>
                            <a:pt x="869919" y="457184"/>
                          </a:lnTo>
                          <a:lnTo>
                            <a:pt x="872912" y="457439"/>
                          </a:lnTo>
                          <a:cubicBezTo>
                            <a:pt x="876927" y="457787"/>
                            <a:pt x="880988" y="458205"/>
                            <a:pt x="885049" y="458669"/>
                          </a:cubicBezTo>
                          <a:cubicBezTo>
                            <a:pt x="889134" y="458901"/>
                            <a:pt x="893241" y="458646"/>
                            <a:pt x="897256" y="458739"/>
                          </a:cubicBezTo>
                          <a:cubicBezTo>
                            <a:pt x="899274" y="458715"/>
                            <a:pt x="901271" y="458901"/>
                            <a:pt x="903243" y="458715"/>
                          </a:cubicBezTo>
                          <a:cubicBezTo>
                            <a:pt x="905215" y="458507"/>
                            <a:pt x="907165" y="458298"/>
                            <a:pt x="909068" y="458089"/>
                          </a:cubicBezTo>
                          <a:cubicBezTo>
                            <a:pt x="912897" y="457602"/>
                            <a:pt x="916633" y="457602"/>
                            <a:pt x="920091" y="456906"/>
                          </a:cubicBezTo>
                          <a:cubicBezTo>
                            <a:pt x="923548" y="456233"/>
                            <a:pt x="926821" y="455582"/>
                            <a:pt x="929837" y="454979"/>
                          </a:cubicBezTo>
                          <a:cubicBezTo>
                            <a:pt x="931369" y="454700"/>
                            <a:pt x="932808" y="454445"/>
                            <a:pt x="934200" y="454190"/>
                          </a:cubicBezTo>
                          <a:cubicBezTo>
                            <a:pt x="935546" y="453773"/>
                            <a:pt x="936799" y="453378"/>
                            <a:pt x="938006" y="453006"/>
                          </a:cubicBezTo>
                          <a:cubicBezTo>
                            <a:pt x="940396" y="452287"/>
                            <a:pt x="942508" y="451661"/>
                            <a:pt x="944225" y="451150"/>
                          </a:cubicBezTo>
                          <a:cubicBezTo>
                            <a:pt x="947683" y="450175"/>
                            <a:pt x="949655" y="449619"/>
                            <a:pt x="949655" y="449619"/>
                          </a:cubicBezTo>
                          <a:cubicBezTo>
                            <a:pt x="949655" y="449619"/>
                            <a:pt x="951558" y="448853"/>
                            <a:pt x="954877" y="447460"/>
                          </a:cubicBezTo>
                          <a:cubicBezTo>
                            <a:pt x="956547" y="446788"/>
                            <a:pt x="958590" y="445975"/>
                            <a:pt x="960910" y="445047"/>
                          </a:cubicBezTo>
                          <a:cubicBezTo>
                            <a:pt x="962071" y="444606"/>
                            <a:pt x="963301" y="444119"/>
                            <a:pt x="964623" y="443608"/>
                          </a:cubicBezTo>
                          <a:cubicBezTo>
                            <a:pt x="965853" y="442936"/>
                            <a:pt x="967153" y="442239"/>
                            <a:pt x="968522" y="441520"/>
                          </a:cubicBezTo>
                          <a:cubicBezTo>
                            <a:pt x="971260" y="440104"/>
                            <a:pt x="974230" y="438596"/>
                            <a:pt x="977363" y="436972"/>
                          </a:cubicBezTo>
                          <a:cubicBezTo>
                            <a:pt x="980519" y="435393"/>
                            <a:pt x="983443" y="433072"/>
                            <a:pt x="986739" y="431077"/>
                          </a:cubicBezTo>
                          <a:cubicBezTo>
                            <a:pt x="988386" y="430033"/>
                            <a:pt x="990034" y="428988"/>
                            <a:pt x="991705" y="427944"/>
                          </a:cubicBezTo>
                          <a:cubicBezTo>
                            <a:pt x="993352" y="426877"/>
                            <a:pt x="994815" y="425461"/>
                            <a:pt x="996416" y="424254"/>
                          </a:cubicBezTo>
                          <a:cubicBezTo>
                            <a:pt x="999525" y="421678"/>
                            <a:pt x="1002890" y="419335"/>
                            <a:pt x="1005953" y="416620"/>
                          </a:cubicBezTo>
                          <a:cubicBezTo>
                            <a:pt x="1008855" y="413719"/>
                            <a:pt x="1011801" y="410888"/>
                            <a:pt x="1014725" y="408126"/>
                          </a:cubicBezTo>
                          <a:lnTo>
                            <a:pt x="1016930" y="406061"/>
                          </a:lnTo>
                          <a:lnTo>
                            <a:pt x="1018810" y="403763"/>
                          </a:lnTo>
                          <a:cubicBezTo>
                            <a:pt x="1020086" y="402278"/>
                            <a:pt x="1021339" y="400770"/>
                            <a:pt x="1022569" y="399308"/>
                          </a:cubicBezTo>
                          <a:cubicBezTo>
                            <a:pt x="1027907" y="393738"/>
                            <a:pt x="1031480" y="387473"/>
                            <a:pt x="1035124" y="382530"/>
                          </a:cubicBezTo>
                          <a:cubicBezTo>
                            <a:pt x="1037049" y="380093"/>
                            <a:pt x="1038280" y="377541"/>
                            <a:pt x="1039463" y="375336"/>
                          </a:cubicBezTo>
                          <a:cubicBezTo>
                            <a:pt x="1040669" y="373131"/>
                            <a:pt x="1041714" y="371228"/>
                            <a:pt x="1042596" y="369650"/>
                          </a:cubicBezTo>
                          <a:cubicBezTo>
                            <a:pt x="1044360" y="366517"/>
                            <a:pt x="1045380" y="364730"/>
                            <a:pt x="1045380" y="364730"/>
                          </a:cubicBezTo>
                          <a:cubicBezTo>
                            <a:pt x="1045380" y="364730"/>
                            <a:pt x="1046169" y="362828"/>
                            <a:pt x="1047539" y="359510"/>
                          </a:cubicBezTo>
                          <a:cubicBezTo>
                            <a:pt x="1048235" y="357862"/>
                            <a:pt x="1049117" y="355843"/>
                            <a:pt x="1050091" y="353545"/>
                          </a:cubicBezTo>
                          <a:cubicBezTo>
                            <a:pt x="1051089" y="351248"/>
                            <a:pt x="1052366" y="348696"/>
                            <a:pt x="1053085" y="345702"/>
                          </a:cubicBezTo>
                          <a:cubicBezTo>
                            <a:pt x="1054733" y="339784"/>
                            <a:pt x="1057471" y="333100"/>
                            <a:pt x="1058562" y="325512"/>
                          </a:cubicBezTo>
                          <a:cubicBezTo>
                            <a:pt x="1058956" y="323632"/>
                            <a:pt x="1059374" y="321730"/>
                            <a:pt x="1059768" y="319804"/>
                          </a:cubicBezTo>
                          <a:lnTo>
                            <a:pt x="1060395" y="316903"/>
                          </a:lnTo>
                          <a:lnTo>
                            <a:pt x="1060674" y="313909"/>
                          </a:lnTo>
                          <a:cubicBezTo>
                            <a:pt x="1061045" y="309918"/>
                            <a:pt x="1061463" y="305857"/>
                            <a:pt x="1061950" y="301819"/>
                          </a:cubicBezTo>
                          <a:cubicBezTo>
                            <a:pt x="1062182" y="297758"/>
                            <a:pt x="1061950" y="293674"/>
                            <a:pt x="1062089" y="289613"/>
                          </a:cubicBezTo>
                          <a:cubicBezTo>
                            <a:pt x="1062066" y="287616"/>
                            <a:pt x="1062275" y="285621"/>
                            <a:pt x="1062089" y="283649"/>
                          </a:cubicBezTo>
                          <a:cubicBezTo>
                            <a:pt x="1061880" y="281676"/>
                            <a:pt x="1061672" y="279750"/>
                            <a:pt x="1061486" y="277847"/>
                          </a:cubicBezTo>
                          <a:cubicBezTo>
                            <a:pt x="1061021" y="274064"/>
                            <a:pt x="1061045" y="270305"/>
                            <a:pt x="1060349" y="266870"/>
                          </a:cubicBezTo>
                          <a:cubicBezTo>
                            <a:pt x="1059676" y="263412"/>
                            <a:pt x="1059049" y="260164"/>
                            <a:pt x="1058469" y="257147"/>
                          </a:cubicBezTo>
                          <a:cubicBezTo>
                            <a:pt x="1058214" y="255639"/>
                            <a:pt x="1057935" y="254177"/>
                            <a:pt x="1057703" y="252808"/>
                          </a:cubicBezTo>
                          <a:cubicBezTo>
                            <a:pt x="1057309" y="251462"/>
                            <a:pt x="1056914" y="250209"/>
                            <a:pt x="1056543" y="249002"/>
                          </a:cubicBezTo>
                          <a:cubicBezTo>
                            <a:pt x="1055847" y="246611"/>
                            <a:pt x="1055220" y="244523"/>
                            <a:pt x="1054710" y="242806"/>
                          </a:cubicBezTo>
                          <a:cubicBezTo>
                            <a:pt x="1053758" y="239348"/>
                            <a:pt x="1053201" y="237376"/>
                            <a:pt x="1053201" y="237376"/>
                          </a:cubicBezTo>
                          <a:cubicBezTo>
                            <a:pt x="1053201" y="237376"/>
                            <a:pt x="1052412" y="235496"/>
                            <a:pt x="1051043" y="232177"/>
                          </a:cubicBezTo>
                          <a:cubicBezTo>
                            <a:pt x="1050393" y="230530"/>
                            <a:pt x="1049581" y="228511"/>
                            <a:pt x="1048653" y="226191"/>
                          </a:cubicBezTo>
                          <a:cubicBezTo>
                            <a:pt x="1048189" y="225030"/>
                            <a:pt x="1047725" y="223777"/>
                            <a:pt x="1047214" y="222477"/>
                          </a:cubicBezTo>
                          <a:cubicBezTo>
                            <a:pt x="1046564" y="221247"/>
                            <a:pt x="1045868" y="219948"/>
                            <a:pt x="1045149" y="218602"/>
                          </a:cubicBezTo>
                          <a:cubicBezTo>
                            <a:pt x="1043756" y="215863"/>
                            <a:pt x="1042225" y="212916"/>
                            <a:pt x="1040623" y="209783"/>
                          </a:cubicBezTo>
                          <a:cubicBezTo>
                            <a:pt x="1039022" y="206651"/>
                            <a:pt x="1036725" y="203726"/>
                            <a:pt x="1034729" y="200455"/>
                          </a:cubicBezTo>
                          <a:cubicBezTo>
                            <a:pt x="1033708" y="198830"/>
                            <a:pt x="1032664" y="197205"/>
                            <a:pt x="1031619" y="195535"/>
                          </a:cubicBezTo>
                          <a:cubicBezTo>
                            <a:pt x="1030552" y="193887"/>
                            <a:pt x="1029137" y="192448"/>
                            <a:pt x="1027930" y="190847"/>
                          </a:cubicBezTo>
                          <a:cubicBezTo>
                            <a:pt x="1025353" y="187784"/>
                            <a:pt x="1023033" y="184419"/>
                            <a:pt x="1020318" y="181379"/>
                          </a:cubicBezTo>
                          <a:cubicBezTo>
                            <a:pt x="1017440" y="178502"/>
                            <a:pt x="1014609" y="175601"/>
                            <a:pt x="1011848" y="172677"/>
                          </a:cubicBezTo>
                          <a:lnTo>
                            <a:pt x="1009782" y="170496"/>
                          </a:lnTo>
                          <a:lnTo>
                            <a:pt x="1007485" y="168615"/>
                          </a:lnTo>
                          <a:cubicBezTo>
                            <a:pt x="1005977" y="167339"/>
                            <a:pt x="1004492" y="166086"/>
                            <a:pt x="1003030" y="164880"/>
                          </a:cubicBezTo>
                          <a:cubicBezTo>
                            <a:pt x="997460" y="159612"/>
                            <a:pt x="991194" y="156038"/>
                            <a:pt x="986252" y="152441"/>
                          </a:cubicBezTo>
                          <a:cubicBezTo>
                            <a:pt x="983814" y="150538"/>
                            <a:pt x="981262" y="149332"/>
                            <a:pt x="979057" y="148148"/>
                          </a:cubicBezTo>
                          <a:cubicBezTo>
                            <a:pt x="976853" y="146942"/>
                            <a:pt x="974950" y="145897"/>
                            <a:pt x="973372" y="145038"/>
                          </a:cubicBezTo>
                          <a:cubicBezTo>
                            <a:pt x="970239" y="143275"/>
                            <a:pt x="968452" y="142277"/>
                            <a:pt x="968452" y="142277"/>
                          </a:cubicBezTo>
                          <a:cubicBezTo>
                            <a:pt x="968452" y="142277"/>
                            <a:pt x="966549" y="141511"/>
                            <a:pt x="963208" y="140165"/>
                          </a:cubicBezTo>
                          <a:cubicBezTo>
                            <a:pt x="961537" y="139446"/>
                            <a:pt x="959518" y="138611"/>
                            <a:pt x="957221" y="137636"/>
                          </a:cubicBezTo>
                          <a:cubicBezTo>
                            <a:pt x="954923" y="136661"/>
                            <a:pt x="952370" y="135408"/>
                            <a:pt x="949377" y="134688"/>
                          </a:cubicBezTo>
                          <a:cubicBezTo>
                            <a:pt x="943482" y="133064"/>
                            <a:pt x="936776" y="130372"/>
                            <a:pt x="929164" y="129305"/>
                          </a:cubicBezTo>
                          <a:cubicBezTo>
                            <a:pt x="927285" y="128910"/>
                            <a:pt x="925382" y="128516"/>
                            <a:pt x="923456" y="128121"/>
                          </a:cubicBezTo>
                          <a:lnTo>
                            <a:pt x="920555" y="127494"/>
                          </a:lnTo>
                          <a:lnTo>
                            <a:pt x="917561" y="127239"/>
                          </a:lnTo>
                          <a:cubicBezTo>
                            <a:pt x="913547" y="126891"/>
                            <a:pt x="909485" y="126474"/>
                            <a:pt x="905424" y="126009"/>
                          </a:cubicBezTo>
                          <a:cubicBezTo>
                            <a:pt x="901340" y="125777"/>
                            <a:pt x="897232" y="126033"/>
                            <a:pt x="893218" y="125940"/>
                          </a:cubicBezTo>
                          <a:cubicBezTo>
                            <a:pt x="891199" y="125963"/>
                            <a:pt x="889203" y="125777"/>
                            <a:pt x="887231" y="125963"/>
                          </a:cubicBezTo>
                          <a:cubicBezTo>
                            <a:pt x="885258" y="126172"/>
                            <a:pt x="883309" y="126381"/>
                            <a:pt x="881406" y="126590"/>
                          </a:cubicBezTo>
                          <a:cubicBezTo>
                            <a:pt x="877577" y="127077"/>
                            <a:pt x="873841" y="127077"/>
                            <a:pt x="870383" y="127773"/>
                          </a:cubicBezTo>
                          <a:cubicBezTo>
                            <a:pt x="866925" y="128446"/>
                            <a:pt x="863653" y="129096"/>
                            <a:pt x="860637" y="129699"/>
                          </a:cubicBezTo>
                          <a:cubicBezTo>
                            <a:pt x="859128" y="129978"/>
                            <a:pt x="857690" y="130233"/>
                            <a:pt x="856297" y="130488"/>
                          </a:cubicBezTo>
                          <a:cubicBezTo>
                            <a:pt x="854951" y="130906"/>
                            <a:pt x="853698" y="131301"/>
                            <a:pt x="852491" y="131672"/>
                          </a:cubicBezTo>
                          <a:cubicBezTo>
                            <a:pt x="850078" y="132391"/>
                            <a:pt x="847989" y="133018"/>
                            <a:pt x="846272" y="133528"/>
                          </a:cubicBezTo>
                          <a:cubicBezTo>
                            <a:pt x="842814" y="134503"/>
                            <a:pt x="840841" y="135060"/>
                            <a:pt x="840841" y="135060"/>
                          </a:cubicBezTo>
                          <a:cubicBezTo>
                            <a:pt x="840841" y="135060"/>
                            <a:pt x="838939" y="135826"/>
                            <a:pt x="835620" y="137218"/>
                          </a:cubicBezTo>
                          <a:cubicBezTo>
                            <a:pt x="833949" y="137891"/>
                            <a:pt x="831908" y="138703"/>
                            <a:pt x="829587" y="139631"/>
                          </a:cubicBezTo>
                          <a:cubicBezTo>
                            <a:pt x="828426" y="140072"/>
                            <a:pt x="827173" y="140559"/>
                            <a:pt x="825874" y="141070"/>
                          </a:cubicBezTo>
                          <a:cubicBezTo>
                            <a:pt x="824644" y="141743"/>
                            <a:pt x="823321" y="142416"/>
                            <a:pt x="821975" y="143159"/>
                          </a:cubicBezTo>
                          <a:cubicBezTo>
                            <a:pt x="819213" y="144574"/>
                            <a:pt x="816266" y="146106"/>
                            <a:pt x="813110" y="147707"/>
                          </a:cubicBezTo>
                          <a:cubicBezTo>
                            <a:pt x="809978" y="149308"/>
                            <a:pt x="807030" y="151629"/>
                            <a:pt x="803735" y="153625"/>
                          </a:cubicBezTo>
                          <a:cubicBezTo>
                            <a:pt x="802111" y="154669"/>
                            <a:pt x="800440" y="155690"/>
                            <a:pt x="798769" y="156757"/>
                          </a:cubicBezTo>
                          <a:cubicBezTo>
                            <a:pt x="797121" y="157825"/>
                            <a:pt x="795659" y="159240"/>
                            <a:pt x="794058" y="160447"/>
                          </a:cubicBezTo>
                          <a:lnTo>
                            <a:pt x="787818" y="165442"/>
                          </a:lnTo>
                          <a:lnTo>
                            <a:pt x="787818" y="80555"/>
                          </a:lnTo>
                          <a:lnTo>
                            <a:pt x="788234" y="80572"/>
                          </a:lnTo>
                          <a:cubicBezTo>
                            <a:pt x="788234" y="80572"/>
                            <a:pt x="789997" y="79667"/>
                            <a:pt x="792643" y="78298"/>
                          </a:cubicBezTo>
                          <a:cubicBezTo>
                            <a:pt x="795242" y="76789"/>
                            <a:pt x="798955" y="75327"/>
                            <a:pt x="802645" y="73865"/>
                          </a:cubicBezTo>
                          <a:cubicBezTo>
                            <a:pt x="810047" y="70895"/>
                            <a:pt x="817426" y="67924"/>
                            <a:pt x="817426" y="67924"/>
                          </a:cubicBezTo>
                          <a:cubicBezTo>
                            <a:pt x="817426" y="67924"/>
                            <a:pt x="825062" y="65650"/>
                            <a:pt x="832696" y="63400"/>
                          </a:cubicBezTo>
                          <a:cubicBezTo>
                            <a:pt x="836502" y="62239"/>
                            <a:pt x="840308" y="61102"/>
                            <a:pt x="843279" y="60661"/>
                          </a:cubicBezTo>
                          <a:cubicBezTo>
                            <a:pt x="846202" y="60081"/>
                            <a:pt x="848151" y="59710"/>
                            <a:pt x="848151" y="59710"/>
                          </a:cubicBezTo>
                          <a:cubicBezTo>
                            <a:pt x="852839" y="58804"/>
                            <a:pt x="856691" y="55463"/>
                            <a:pt x="858223" y="51077"/>
                          </a:cubicBezTo>
                          <a:cubicBezTo>
                            <a:pt x="858223" y="51077"/>
                            <a:pt x="859174" y="48176"/>
                            <a:pt x="860776" y="44022"/>
                          </a:cubicBezTo>
                          <a:cubicBezTo>
                            <a:pt x="862354" y="39938"/>
                            <a:pt x="864628" y="34484"/>
                            <a:pt x="867088" y="29008"/>
                          </a:cubicBezTo>
                          <a:cubicBezTo>
                            <a:pt x="871961" y="18054"/>
                            <a:pt x="877902" y="7055"/>
                            <a:pt x="877902" y="7055"/>
                          </a:cubicBezTo>
                          <a:cubicBezTo>
                            <a:pt x="879016" y="4967"/>
                            <a:pt x="880895" y="3064"/>
                            <a:pt x="883240" y="1833"/>
                          </a:cubicBezTo>
                          <a:cubicBezTo>
                            <a:pt x="885583" y="673"/>
                            <a:pt x="888414" y="24"/>
                            <a:pt x="891362"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sp>
              <p:nvSpPr>
                <p:cNvPr id="531" name="Google Shape;531;g2ebe28e0ded_1_111"/>
                <p:cNvSpPr txBox="1"/>
                <p:nvPr/>
              </p:nvSpPr>
              <p:spPr>
                <a:xfrm>
                  <a:off x="7037888" y="5548379"/>
                  <a:ext cx="3834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62626"/>
                      </a:solidFill>
                      <a:latin typeface="Arial"/>
                      <a:ea typeface="Arial"/>
                      <a:cs typeface="Arial"/>
                      <a:sym typeface="Arial"/>
                    </a:rPr>
                    <a:t>03</a:t>
                  </a:r>
                  <a:endParaRPr/>
                </a:p>
              </p:txBody>
            </p:sp>
          </p:grpSp>
          <p:sp>
            <p:nvSpPr>
              <p:cNvPr id="532" name="Google Shape;532;g2ebe28e0ded_1_111"/>
              <p:cNvSpPr txBox="1"/>
              <p:nvPr/>
            </p:nvSpPr>
            <p:spPr>
              <a:xfrm>
                <a:off x="4994415" y="4570425"/>
                <a:ext cx="1752300" cy="3078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modelo.fit()</a:t>
                </a:r>
                <a:r>
                  <a:rPr lang="en-US" sz="1400">
                    <a:solidFill>
                      <a:schemeClr val="dk1"/>
                    </a:solidFill>
                    <a:latin typeface="Times New Roman"/>
                    <a:ea typeface="Times New Roman"/>
                    <a:cs typeface="Times New Roman"/>
                    <a:sym typeface="Times New Roman"/>
                  </a:rPr>
                  <a:t>: </a:t>
                </a:r>
                <a:endParaRPr b="1" sz="1400">
                  <a:solidFill>
                    <a:srgbClr val="262626"/>
                  </a:solidFill>
                  <a:latin typeface="Arial"/>
                  <a:ea typeface="Arial"/>
                  <a:cs typeface="Arial"/>
                  <a:sym typeface="Arial"/>
                </a:endParaRPr>
              </a:p>
            </p:txBody>
          </p:sp>
        </p:grpSp>
        <p:grpSp>
          <p:nvGrpSpPr>
            <p:cNvPr id="533" name="Google Shape;533;g2ebe28e0ded_1_111"/>
            <p:cNvGrpSpPr/>
            <p:nvPr/>
          </p:nvGrpSpPr>
          <p:grpSpPr>
            <a:xfrm>
              <a:off x="8229997" y="4387337"/>
              <a:ext cx="3037310" cy="1480949"/>
              <a:chOff x="8229997" y="4387337"/>
              <a:chExt cx="3037310" cy="1480949"/>
            </a:xfrm>
          </p:grpSpPr>
          <p:grpSp>
            <p:nvGrpSpPr>
              <p:cNvPr id="534" name="Google Shape;534;g2ebe28e0ded_1_111"/>
              <p:cNvGrpSpPr/>
              <p:nvPr/>
            </p:nvGrpSpPr>
            <p:grpSpPr>
              <a:xfrm>
                <a:off x="8229997" y="4387337"/>
                <a:ext cx="3037310" cy="1480949"/>
                <a:chOff x="3431923" y="1616311"/>
                <a:chExt cx="3384190" cy="1650083"/>
              </a:xfrm>
            </p:grpSpPr>
            <p:grpSp>
              <p:nvGrpSpPr>
                <p:cNvPr id="535" name="Google Shape;535;g2ebe28e0ded_1_111"/>
                <p:cNvGrpSpPr/>
                <p:nvPr/>
              </p:nvGrpSpPr>
              <p:grpSpPr>
                <a:xfrm>
                  <a:off x="3876675" y="1748755"/>
                  <a:ext cx="2939438" cy="1517639"/>
                  <a:chOff x="3695700" y="1827266"/>
                  <a:chExt cx="2939438" cy="1517639"/>
                </a:xfrm>
              </p:grpSpPr>
              <p:grpSp>
                <p:nvGrpSpPr>
                  <p:cNvPr id="536" name="Google Shape;536;g2ebe28e0ded_1_111"/>
                  <p:cNvGrpSpPr/>
                  <p:nvPr/>
                </p:nvGrpSpPr>
                <p:grpSpPr>
                  <a:xfrm>
                    <a:off x="3695700" y="1827266"/>
                    <a:ext cx="2939438" cy="1517639"/>
                    <a:chOff x="3695700" y="1827266"/>
                    <a:chExt cx="2939438" cy="1517639"/>
                  </a:xfrm>
                </p:grpSpPr>
                <p:sp>
                  <p:nvSpPr>
                    <p:cNvPr id="537" name="Google Shape;537;g2ebe28e0ded_1_111"/>
                    <p:cNvSpPr/>
                    <p:nvPr/>
                  </p:nvSpPr>
                  <p:spPr>
                    <a:xfrm flipH="1" rot="10800000">
                      <a:off x="3779860" y="2083344"/>
                      <a:ext cx="2855278" cy="1261561"/>
                    </a:xfrm>
                    <a:custGeom>
                      <a:rect b="b" l="l" r="r" t="t"/>
                      <a:pathLst>
                        <a:path extrusionOk="0" h="2628253" w="2637670">
                          <a:moveTo>
                            <a:pt x="1389371" y="2218"/>
                          </a:moveTo>
                          <a:lnTo>
                            <a:pt x="2637670" y="0"/>
                          </a:lnTo>
                          <a:lnTo>
                            <a:pt x="2637670" y="2628253"/>
                          </a:lnTo>
                          <a:lnTo>
                            <a:pt x="0" y="2628253"/>
                          </a:lnTo>
                          <a:cubicBezTo>
                            <a:pt x="220" y="2078446"/>
                            <a:pt x="439" y="1537692"/>
                            <a:pt x="659" y="987885"/>
                          </a:cubicBezTo>
                        </a:path>
                      </a:pathLst>
                    </a:cu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sp>
                  <p:nvSpPr>
                    <p:cNvPr id="538" name="Google Shape;538;g2ebe28e0ded_1_111"/>
                    <p:cNvSpPr/>
                    <p:nvPr/>
                  </p:nvSpPr>
                  <p:spPr>
                    <a:xfrm>
                      <a:off x="3695700" y="1827266"/>
                      <a:ext cx="2655600" cy="506400"/>
                    </a:xfrm>
                    <a:prstGeom prst="homePlate">
                      <a:avLst>
                        <a:gd fmla="val 29397" name="adj"/>
                      </a:avLst>
                    </a:prstGeom>
                    <a:solidFill>
                      <a:schemeClr val="lt2"/>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FFFFFF"/>
                        </a:solidFill>
                        <a:latin typeface="Century Gothic"/>
                        <a:ea typeface="Century Gothic"/>
                        <a:cs typeface="Century Gothic"/>
                        <a:sym typeface="Century Gothic"/>
                      </a:endParaRPr>
                    </a:p>
                  </p:txBody>
                </p:sp>
              </p:grpSp>
              <p:sp>
                <p:nvSpPr>
                  <p:cNvPr id="539" name="Google Shape;539;g2ebe28e0ded_1_111"/>
                  <p:cNvSpPr txBox="1"/>
                  <p:nvPr/>
                </p:nvSpPr>
                <p:spPr>
                  <a:xfrm>
                    <a:off x="3965134" y="1926094"/>
                    <a:ext cx="2174100" cy="3258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300"/>
                      <a:t>DATA SPLIT</a:t>
                    </a:r>
                    <a:endParaRPr b="1" sz="1300"/>
                  </a:p>
                </p:txBody>
              </p:sp>
            </p:grpSp>
            <p:grpSp>
              <p:nvGrpSpPr>
                <p:cNvPr id="540" name="Google Shape;540;g2ebe28e0ded_1_111"/>
                <p:cNvGrpSpPr/>
                <p:nvPr/>
              </p:nvGrpSpPr>
              <p:grpSpPr>
                <a:xfrm>
                  <a:off x="3431923" y="1616311"/>
                  <a:ext cx="697800" cy="697800"/>
                  <a:chOff x="2403123" y="1630900"/>
                  <a:chExt cx="697800" cy="697800"/>
                </a:xfrm>
              </p:grpSpPr>
              <p:grpSp>
                <p:nvGrpSpPr>
                  <p:cNvPr id="541" name="Google Shape;541;g2ebe28e0ded_1_111"/>
                  <p:cNvGrpSpPr/>
                  <p:nvPr/>
                </p:nvGrpSpPr>
                <p:grpSpPr>
                  <a:xfrm>
                    <a:off x="2403123" y="1630900"/>
                    <a:ext cx="697800" cy="697800"/>
                    <a:chOff x="1075570" y="1561166"/>
                    <a:chExt cx="697800" cy="697800"/>
                  </a:xfrm>
                </p:grpSpPr>
                <p:sp>
                  <p:nvSpPr>
                    <p:cNvPr id="542" name="Google Shape;542;g2ebe28e0ded_1_111"/>
                    <p:cNvSpPr/>
                    <p:nvPr/>
                  </p:nvSpPr>
                  <p:spPr>
                    <a:xfrm>
                      <a:off x="1075570" y="1561166"/>
                      <a:ext cx="697800" cy="697800"/>
                    </a:xfrm>
                    <a:prstGeom prst="roundRect">
                      <a:avLst>
                        <a:gd fmla="val 16667" name="adj"/>
                      </a:avLst>
                    </a:prstGeom>
                    <a:solidFill>
                      <a:schemeClr val="lt2"/>
                    </a:solid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543" name="Google Shape;543;g2ebe28e0ded_1_111"/>
                    <p:cNvSpPr/>
                    <p:nvPr/>
                  </p:nvSpPr>
                  <p:spPr>
                    <a:xfrm>
                      <a:off x="1133434" y="1625571"/>
                      <a:ext cx="576600" cy="57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Twentieth Century"/>
                        <a:ea typeface="Twentieth Century"/>
                        <a:cs typeface="Twentieth Century"/>
                        <a:sym typeface="Twentieth Century"/>
                      </a:endParaRPr>
                    </a:p>
                  </p:txBody>
                </p:sp>
              </p:grpSp>
              <p:sp>
                <p:nvSpPr>
                  <p:cNvPr id="544" name="Google Shape;544;g2ebe28e0ded_1_111"/>
                  <p:cNvSpPr/>
                  <p:nvPr/>
                </p:nvSpPr>
                <p:spPr>
                  <a:xfrm flipH="1">
                    <a:off x="2553705" y="1786663"/>
                    <a:ext cx="391256" cy="390080"/>
                  </a:xfrm>
                  <a:custGeom>
                    <a:rect b="b" l="l" r="r" t="t"/>
                    <a:pathLst>
                      <a:path extrusionOk="0" h="2400490" w="2407730">
                        <a:moveTo>
                          <a:pt x="1102234" y="1387318"/>
                        </a:moveTo>
                        <a:lnTo>
                          <a:pt x="1319880" y="1387318"/>
                        </a:lnTo>
                        <a:cubicBezTo>
                          <a:pt x="1460481" y="1387318"/>
                          <a:pt x="1586643" y="1468850"/>
                          <a:pt x="1646615" y="1592158"/>
                        </a:cubicBezTo>
                        <a:lnTo>
                          <a:pt x="1667903" y="1646903"/>
                        </a:lnTo>
                        <a:lnTo>
                          <a:pt x="1665892" y="1649340"/>
                        </a:lnTo>
                        <a:lnTo>
                          <a:pt x="1584710" y="1718533"/>
                        </a:lnTo>
                        <a:lnTo>
                          <a:pt x="1568464" y="1731937"/>
                        </a:lnTo>
                        <a:lnTo>
                          <a:pt x="1463295" y="1790093"/>
                        </a:lnTo>
                        <a:lnTo>
                          <a:pt x="1459064" y="1792389"/>
                        </a:lnTo>
                        <a:lnTo>
                          <a:pt x="1338703" y="1829919"/>
                        </a:lnTo>
                        <a:cubicBezTo>
                          <a:pt x="1297182" y="1838380"/>
                          <a:pt x="1254468" y="1842708"/>
                          <a:pt x="1211010" y="1842708"/>
                        </a:cubicBezTo>
                        <a:cubicBezTo>
                          <a:pt x="1037178" y="1842708"/>
                          <a:pt x="875253" y="1773462"/>
                          <a:pt x="753905" y="1647446"/>
                        </a:cubicBezTo>
                        <a:cubicBezTo>
                          <a:pt x="799625" y="1493808"/>
                          <a:pt x="941547" y="1387318"/>
                          <a:pt x="1102234" y="1387318"/>
                        </a:cubicBezTo>
                        <a:close/>
                        <a:moveTo>
                          <a:pt x="1211010" y="734283"/>
                        </a:moveTo>
                        <a:cubicBezTo>
                          <a:pt x="1351599" y="734283"/>
                          <a:pt x="1465899" y="848679"/>
                          <a:pt x="1465899" y="989173"/>
                        </a:cubicBezTo>
                        <a:cubicBezTo>
                          <a:pt x="1465899" y="1129666"/>
                          <a:pt x="1351504" y="1244061"/>
                          <a:pt x="1211010" y="1244061"/>
                        </a:cubicBezTo>
                        <a:cubicBezTo>
                          <a:pt x="1070516" y="1244061"/>
                          <a:pt x="956121" y="1129666"/>
                          <a:pt x="956121" y="989173"/>
                        </a:cubicBezTo>
                        <a:cubicBezTo>
                          <a:pt x="956121" y="848679"/>
                          <a:pt x="1070421" y="734283"/>
                          <a:pt x="1211010" y="734283"/>
                        </a:cubicBezTo>
                        <a:close/>
                        <a:moveTo>
                          <a:pt x="1211010" y="700089"/>
                        </a:moveTo>
                        <a:cubicBezTo>
                          <a:pt x="1051561" y="700089"/>
                          <a:pt x="921831" y="829819"/>
                          <a:pt x="921831" y="989268"/>
                        </a:cubicBezTo>
                        <a:cubicBezTo>
                          <a:pt x="921831" y="1148716"/>
                          <a:pt x="1051561" y="1278447"/>
                          <a:pt x="1211010" y="1278447"/>
                        </a:cubicBezTo>
                        <a:cubicBezTo>
                          <a:pt x="1370458" y="1278447"/>
                          <a:pt x="1500189" y="1148716"/>
                          <a:pt x="1500189" y="989268"/>
                        </a:cubicBezTo>
                        <a:cubicBezTo>
                          <a:pt x="1500189" y="829819"/>
                          <a:pt x="1370458" y="700089"/>
                          <a:pt x="1211010" y="700089"/>
                        </a:cubicBezTo>
                        <a:close/>
                        <a:moveTo>
                          <a:pt x="1203866" y="554641"/>
                        </a:moveTo>
                        <a:cubicBezTo>
                          <a:pt x="1560265" y="554641"/>
                          <a:pt x="1849184" y="843560"/>
                          <a:pt x="1849184" y="1199959"/>
                        </a:cubicBezTo>
                        <a:cubicBezTo>
                          <a:pt x="1849184" y="1333609"/>
                          <a:pt x="1808555" y="1457770"/>
                          <a:pt x="1738974" y="1560763"/>
                        </a:cubicBezTo>
                        <a:lnTo>
                          <a:pt x="1692709" y="1616837"/>
                        </a:lnTo>
                        <a:lnTo>
                          <a:pt x="1681264" y="1585147"/>
                        </a:lnTo>
                        <a:cubicBezTo>
                          <a:pt x="1617272" y="1445695"/>
                          <a:pt x="1476817" y="1352933"/>
                          <a:pt x="1319880" y="1352933"/>
                        </a:cubicBezTo>
                        <a:lnTo>
                          <a:pt x="1102234" y="1352933"/>
                        </a:lnTo>
                        <a:cubicBezTo>
                          <a:pt x="945382" y="1352933"/>
                          <a:pt x="804864" y="1445695"/>
                          <a:pt x="740854" y="1585147"/>
                        </a:cubicBezTo>
                        <a:lnTo>
                          <a:pt x="725027" y="1628962"/>
                        </a:lnTo>
                        <a:lnTo>
                          <a:pt x="668757" y="1560763"/>
                        </a:lnTo>
                        <a:cubicBezTo>
                          <a:pt x="599176" y="1457770"/>
                          <a:pt x="558547" y="1333609"/>
                          <a:pt x="558547" y="1199959"/>
                        </a:cubicBezTo>
                        <a:cubicBezTo>
                          <a:pt x="558547" y="843560"/>
                          <a:pt x="847466" y="554641"/>
                          <a:pt x="1203866" y="554641"/>
                        </a:cubicBezTo>
                        <a:close/>
                        <a:moveTo>
                          <a:pt x="1195673" y="516921"/>
                        </a:moveTo>
                        <a:cubicBezTo>
                          <a:pt x="1187386" y="517017"/>
                          <a:pt x="1179195" y="516255"/>
                          <a:pt x="1171099" y="517017"/>
                        </a:cubicBezTo>
                        <a:cubicBezTo>
                          <a:pt x="1163002" y="517874"/>
                          <a:pt x="1155001" y="518731"/>
                          <a:pt x="1147191" y="519588"/>
                        </a:cubicBezTo>
                        <a:cubicBezTo>
                          <a:pt x="1131474" y="521589"/>
                          <a:pt x="1116139" y="521589"/>
                          <a:pt x="1101947" y="524446"/>
                        </a:cubicBezTo>
                        <a:cubicBezTo>
                          <a:pt x="1087755" y="527209"/>
                          <a:pt x="1074324" y="529876"/>
                          <a:pt x="1061942" y="532352"/>
                        </a:cubicBezTo>
                        <a:cubicBezTo>
                          <a:pt x="1055751" y="533495"/>
                          <a:pt x="1049845" y="534543"/>
                          <a:pt x="1044130" y="535590"/>
                        </a:cubicBezTo>
                        <a:cubicBezTo>
                          <a:pt x="1038606" y="537305"/>
                          <a:pt x="1033462" y="538924"/>
                          <a:pt x="1028509" y="540448"/>
                        </a:cubicBezTo>
                        <a:cubicBezTo>
                          <a:pt x="1018603" y="543401"/>
                          <a:pt x="1010031" y="545973"/>
                          <a:pt x="1002982" y="548068"/>
                        </a:cubicBezTo>
                        <a:cubicBezTo>
                          <a:pt x="988790" y="552069"/>
                          <a:pt x="980694" y="554355"/>
                          <a:pt x="980694" y="554355"/>
                        </a:cubicBezTo>
                        <a:cubicBezTo>
                          <a:pt x="980694" y="554355"/>
                          <a:pt x="972883" y="557498"/>
                          <a:pt x="959263" y="563213"/>
                        </a:cubicBezTo>
                        <a:cubicBezTo>
                          <a:pt x="952405" y="565975"/>
                          <a:pt x="944023" y="569309"/>
                          <a:pt x="934498" y="573119"/>
                        </a:cubicBezTo>
                        <a:cubicBezTo>
                          <a:pt x="929735" y="574929"/>
                          <a:pt x="924591" y="576929"/>
                          <a:pt x="919257" y="579024"/>
                        </a:cubicBezTo>
                        <a:cubicBezTo>
                          <a:pt x="914209" y="581787"/>
                          <a:pt x="908780" y="584549"/>
                          <a:pt x="903256" y="587597"/>
                        </a:cubicBezTo>
                        <a:cubicBezTo>
                          <a:pt x="891921" y="593407"/>
                          <a:pt x="879824" y="599694"/>
                          <a:pt x="866870" y="606266"/>
                        </a:cubicBezTo>
                        <a:cubicBezTo>
                          <a:pt x="854011" y="612838"/>
                          <a:pt x="841915" y="622363"/>
                          <a:pt x="828389" y="630555"/>
                        </a:cubicBezTo>
                        <a:cubicBezTo>
                          <a:pt x="821722" y="634841"/>
                          <a:pt x="814864" y="639032"/>
                          <a:pt x="808006" y="643413"/>
                        </a:cubicBezTo>
                        <a:cubicBezTo>
                          <a:pt x="801243" y="647795"/>
                          <a:pt x="795242" y="653605"/>
                          <a:pt x="788670" y="658558"/>
                        </a:cubicBezTo>
                        <a:cubicBezTo>
                          <a:pt x="775906" y="669131"/>
                          <a:pt x="762095" y="678751"/>
                          <a:pt x="749522" y="689895"/>
                        </a:cubicBezTo>
                        <a:cubicBezTo>
                          <a:pt x="737616" y="701706"/>
                          <a:pt x="725519" y="713422"/>
                          <a:pt x="713518" y="724757"/>
                        </a:cubicBezTo>
                        <a:lnTo>
                          <a:pt x="704564" y="733234"/>
                        </a:lnTo>
                        <a:lnTo>
                          <a:pt x="696753" y="742664"/>
                        </a:lnTo>
                        <a:cubicBezTo>
                          <a:pt x="691515" y="748760"/>
                          <a:pt x="686371" y="754951"/>
                          <a:pt x="681323" y="760952"/>
                        </a:cubicBezTo>
                        <a:cubicBezTo>
                          <a:pt x="659415" y="783812"/>
                          <a:pt x="644747" y="809529"/>
                          <a:pt x="629793" y="829818"/>
                        </a:cubicBezTo>
                        <a:cubicBezTo>
                          <a:pt x="621887" y="839819"/>
                          <a:pt x="616839" y="850296"/>
                          <a:pt x="611981" y="859345"/>
                        </a:cubicBezTo>
                        <a:cubicBezTo>
                          <a:pt x="607028" y="868394"/>
                          <a:pt x="602647" y="876204"/>
                          <a:pt x="599122" y="882681"/>
                        </a:cubicBezTo>
                        <a:cubicBezTo>
                          <a:pt x="591883" y="895540"/>
                          <a:pt x="587692" y="902874"/>
                          <a:pt x="587692" y="902874"/>
                        </a:cubicBezTo>
                        <a:cubicBezTo>
                          <a:pt x="587692" y="902874"/>
                          <a:pt x="584454" y="910590"/>
                          <a:pt x="578834" y="924306"/>
                        </a:cubicBezTo>
                        <a:cubicBezTo>
                          <a:pt x="575977" y="931069"/>
                          <a:pt x="572357" y="939355"/>
                          <a:pt x="568357" y="948785"/>
                        </a:cubicBezTo>
                        <a:cubicBezTo>
                          <a:pt x="564261" y="958215"/>
                          <a:pt x="559022" y="968692"/>
                          <a:pt x="556069" y="980979"/>
                        </a:cubicBezTo>
                        <a:cubicBezTo>
                          <a:pt x="549307" y="1005268"/>
                          <a:pt x="538067" y="1032605"/>
                          <a:pt x="533590" y="1063847"/>
                        </a:cubicBezTo>
                        <a:cubicBezTo>
                          <a:pt x="531971" y="1071467"/>
                          <a:pt x="530257" y="1079278"/>
                          <a:pt x="528637" y="1087183"/>
                        </a:cubicBezTo>
                        <a:lnTo>
                          <a:pt x="525970" y="1099089"/>
                        </a:lnTo>
                        <a:lnTo>
                          <a:pt x="524827" y="1111377"/>
                        </a:lnTo>
                        <a:cubicBezTo>
                          <a:pt x="523303" y="1127760"/>
                          <a:pt x="521589" y="1144333"/>
                          <a:pt x="519589" y="1161002"/>
                        </a:cubicBezTo>
                        <a:cubicBezTo>
                          <a:pt x="518636" y="1177671"/>
                          <a:pt x="519589" y="1194435"/>
                          <a:pt x="519112" y="1210913"/>
                        </a:cubicBezTo>
                        <a:cubicBezTo>
                          <a:pt x="519207" y="1219104"/>
                          <a:pt x="518350" y="1227296"/>
                          <a:pt x="519112" y="1235392"/>
                        </a:cubicBezTo>
                        <a:cubicBezTo>
                          <a:pt x="519874" y="1243488"/>
                          <a:pt x="520732" y="1251394"/>
                          <a:pt x="521494" y="1259205"/>
                        </a:cubicBezTo>
                        <a:cubicBezTo>
                          <a:pt x="523399" y="1274730"/>
                          <a:pt x="523303" y="1290161"/>
                          <a:pt x="526161" y="1304258"/>
                        </a:cubicBezTo>
                        <a:cubicBezTo>
                          <a:pt x="528923" y="1318450"/>
                          <a:pt x="531590" y="1331785"/>
                          <a:pt x="533971" y="1344168"/>
                        </a:cubicBezTo>
                        <a:cubicBezTo>
                          <a:pt x="535019" y="1350359"/>
                          <a:pt x="536067" y="1356360"/>
                          <a:pt x="537115" y="1361979"/>
                        </a:cubicBezTo>
                        <a:cubicBezTo>
                          <a:pt x="538734" y="1367504"/>
                          <a:pt x="540353" y="1372743"/>
                          <a:pt x="541877" y="1377601"/>
                        </a:cubicBezTo>
                        <a:cubicBezTo>
                          <a:pt x="544735" y="1387411"/>
                          <a:pt x="547306" y="1395984"/>
                          <a:pt x="549402" y="1403032"/>
                        </a:cubicBezTo>
                        <a:cubicBezTo>
                          <a:pt x="553402" y="1417224"/>
                          <a:pt x="555688" y="1425321"/>
                          <a:pt x="555688" y="1425321"/>
                        </a:cubicBezTo>
                        <a:cubicBezTo>
                          <a:pt x="555688" y="1425321"/>
                          <a:pt x="558927" y="1433131"/>
                          <a:pt x="564547" y="1446657"/>
                        </a:cubicBezTo>
                        <a:cubicBezTo>
                          <a:pt x="567309" y="1453515"/>
                          <a:pt x="570547" y="1461802"/>
                          <a:pt x="574357" y="1471326"/>
                        </a:cubicBezTo>
                        <a:cubicBezTo>
                          <a:pt x="576167" y="1476089"/>
                          <a:pt x="578167" y="1481233"/>
                          <a:pt x="580263" y="1486566"/>
                        </a:cubicBezTo>
                        <a:cubicBezTo>
                          <a:pt x="582930" y="1491615"/>
                          <a:pt x="585787" y="1496949"/>
                          <a:pt x="588740" y="1502473"/>
                        </a:cubicBezTo>
                        <a:cubicBezTo>
                          <a:pt x="594550" y="1513713"/>
                          <a:pt x="600741" y="1525809"/>
                          <a:pt x="607314" y="1538668"/>
                        </a:cubicBezTo>
                        <a:cubicBezTo>
                          <a:pt x="613886" y="1551527"/>
                          <a:pt x="623411" y="1563529"/>
                          <a:pt x="631507" y="1576959"/>
                        </a:cubicBezTo>
                        <a:cubicBezTo>
                          <a:pt x="635698" y="1583531"/>
                          <a:pt x="639985" y="1590294"/>
                          <a:pt x="644271" y="1597152"/>
                        </a:cubicBezTo>
                        <a:cubicBezTo>
                          <a:pt x="648652" y="1603915"/>
                          <a:pt x="654463" y="1609820"/>
                          <a:pt x="659415" y="1616392"/>
                        </a:cubicBezTo>
                        <a:cubicBezTo>
                          <a:pt x="669893" y="1628965"/>
                          <a:pt x="679513" y="1642776"/>
                          <a:pt x="690657" y="1655254"/>
                        </a:cubicBezTo>
                        <a:cubicBezTo>
                          <a:pt x="702469" y="1667161"/>
                          <a:pt x="714089" y="1679067"/>
                          <a:pt x="725424" y="1691068"/>
                        </a:cubicBezTo>
                        <a:lnTo>
                          <a:pt x="733901" y="1700022"/>
                        </a:lnTo>
                        <a:lnTo>
                          <a:pt x="743331" y="1707737"/>
                        </a:lnTo>
                        <a:cubicBezTo>
                          <a:pt x="749522" y="1712976"/>
                          <a:pt x="755618" y="1718024"/>
                          <a:pt x="761619" y="1723072"/>
                        </a:cubicBezTo>
                        <a:cubicBezTo>
                          <a:pt x="784384" y="1744694"/>
                          <a:pt x="810196" y="1759362"/>
                          <a:pt x="830485" y="1774126"/>
                        </a:cubicBezTo>
                        <a:cubicBezTo>
                          <a:pt x="840390" y="1781937"/>
                          <a:pt x="850963" y="1786890"/>
                          <a:pt x="860012" y="1791747"/>
                        </a:cubicBezTo>
                        <a:cubicBezTo>
                          <a:pt x="869061" y="1796700"/>
                          <a:pt x="876871" y="1800987"/>
                          <a:pt x="883348" y="1804511"/>
                        </a:cubicBezTo>
                        <a:cubicBezTo>
                          <a:pt x="896207" y="1811750"/>
                          <a:pt x="903541" y="1815846"/>
                          <a:pt x="903541" y="1815846"/>
                        </a:cubicBezTo>
                        <a:cubicBezTo>
                          <a:pt x="903541" y="1815846"/>
                          <a:pt x="911257" y="1818989"/>
                          <a:pt x="924973" y="1824513"/>
                        </a:cubicBezTo>
                        <a:cubicBezTo>
                          <a:pt x="931831" y="1827371"/>
                          <a:pt x="940117" y="1830895"/>
                          <a:pt x="949547" y="1834896"/>
                        </a:cubicBezTo>
                        <a:cubicBezTo>
                          <a:pt x="958977" y="1838896"/>
                          <a:pt x="969454" y="1844040"/>
                          <a:pt x="981741" y="1846992"/>
                        </a:cubicBezTo>
                        <a:cubicBezTo>
                          <a:pt x="1006030" y="1853755"/>
                          <a:pt x="1033462" y="1864709"/>
                          <a:pt x="1064704" y="1869091"/>
                        </a:cubicBezTo>
                        <a:cubicBezTo>
                          <a:pt x="1072420" y="1870710"/>
                          <a:pt x="1080230" y="1872329"/>
                          <a:pt x="1088136" y="1873948"/>
                        </a:cubicBezTo>
                        <a:lnTo>
                          <a:pt x="1100042" y="1876520"/>
                        </a:lnTo>
                        <a:lnTo>
                          <a:pt x="1112329" y="1877568"/>
                        </a:lnTo>
                        <a:cubicBezTo>
                          <a:pt x="1128808" y="1878996"/>
                          <a:pt x="1145476" y="1880711"/>
                          <a:pt x="1162145" y="1882616"/>
                        </a:cubicBezTo>
                        <a:cubicBezTo>
                          <a:pt x="1178909" y="1883569"/>
                          <a:pt x="1195768" y="1882521"/>
                          <a:pt x="1212247" y="1882902"/>
                        </a:cubicBezTo>
                        <a:cubicBezTo>
                          <a:pt x="1220533" y="1882807"/>
                          <a:pt x="1228725" y="1883569"/>
                          <a:pt x="1236821" y="1882807"/>
                        </a:cubicBezTo>
                        <a:cubicBezTo>
                          <a:pt x="1244917" y="1881949"/>
                          <a:pt x="1252918" y="1881092"/>
                          <a:pt x="1260729" y="1880235"/>
                        </a:cubicBezTo>
                        <a:cubicBezTo>
                          <a:pt x="1276445" y="1878234"/>
                          <a:pt x="1291780" y="1878234"/>
                          <a:pt x="1305973" y="1875377"/>
                        </a:cubicBezTo>
                        <a:cubicBezTo>
                          <a:pt x="1320165" y="1872615"/>
                          <a:pt x="1333595" y="1869948"/>
                          <a:pt x="1345978" y="1867471"/>
                        </a:cubicBezTo>
                        <a:cubicBezTo>
                          <a:pt x="1352264" y="1866328"/>
                          <a:pt x="1358170" y="1865280"/>
                          <a:pt x="1363885" y="1864233"/>
                        </a:cubicBezTo>
                        <a:cubicBezTo>
                          <a:pt x="1369409" y="1862518"/>
                          <a:pt x="1374553" y="1860899"/>
                          <a:pt x="1379506" y="1859375"/>
                        </a:cubicBezTo>
                        <a:cubicBezTo>
                          <a:pt x="1389316" y="1856422"/>
                          <a:pt x="1397984" y="1853850"/>
                          <a:pt x="1405033" y="1851755"/>
                        </a:cubicBezTo>
                        <a:cubicBezTo>
                          <a:pt x="1419225" y="1847754"/>
                          <a:pt x="1427321" y="1845469"/>
                          <a:pt x="1427321" y="1845469"/>
                        </a:cubicBezTo>
                        <a:cubicBezTo>
                          <a:pt x="1427321" y="1845469"/>
                          <a:pt x="1435132" y="1842325"/>
                          <a:pt x="1448752" y="1836610"/>
                        </a:cubicBezTo>
                        <a:cubicBezTo>
                          <a:pt x="1455610" y="1833848"/>
                          <a:pt x="1463992" y="1830514"/>
                          <a:pt x="1473517" y="1826704"/>
                        </a:cubicBezTo>
                        <a:cubicBezTo>
                          <a:pt x="1478280" y="1824895"/>
                          <a:pt x="1483328" y="1822894"/>
                          <a:pt x="1488757" y="1820799"/>
                        </a:cubicBezTo>
                        <a:cubicBezTo>
                          <a:pt x="1493806" y="1818037"/>
                          <a:pt x="1499140" y="1815179"/>
                          <a:pt x="1504759" y="1812226"/>
                        </a:cubicBezTo>
                        <a:cubicBezTo>
                          <a:pt x="1515999" y="1806416"/>
                          <a:pt x="1528191" y="1800225"/>
                          <a:pt x="1541049" y="1793557"/>
                        </a:cubicBezTo>
                        <a:cubicBezTo>
                          <a:pt x="1554004" y="1787080"/>
                          <a:pt x="1566005" y="1777555"/>
                          <a:pt x="1579531" y="1769364"/>
                        </a:cubicBezTo>
                        <a:cubicBezTo>
                          <a:pt x="1586293" y="1765078"/>
                          <a:pt x="1593056" y="1760791"/>
                          <a:pt x="1599914" y="1756505"/>
                        </a:cubicBezTo>
                        <a:cubicBezTo>
                          <a:pt x="1606677" y="1752124"/>
                          <a:pt x="1612678" y="1746313"/>
                          <a:pt x="1619250" y="1741360"/>
                        </a:cubicBezTo>
                        <a:cubicBezTo>
                          <a:pt x="1632013" y="1730787"/>
                          <a:pt x="1645824" y="1721167"/>
                          <a:pt x="1658398" y="1710023"/>
                        </a:cubicBezTo>
                        <a:cubicBezTo>
                          <a:pt x="1670304" y="1698117"/>
                          <a:pt x="1682400" y="1686496"/>
                          <a:pt x="1694402" y="1675162"/>
                        </a:cubicBezTo>
                        <a:lnTo>
                          <a:pt x="1703451" y="1666684"/>
                        </a:lnTo>
                        <a:lnTo>
                          <a:pt x="1711166" y="1657254"/>
                        </a:lnTo>
                        <a:cubicBezTo>
                          <a:pt x="1716405" y="1651158"/>
                          <a:pt x="1721548" y="1644967"/>
                          <a:pt x="1726597" y="1638966"/>
                        </a:cubicBezTo>
                        <a:cubicBezTo>
                          <a:pt x="1748504" y="1616107"/>
                          <a:pt x="1763173" y="1590389"/>
                          <a:pt x="1778127" y="1570101"/>
                        </a:cubicBezTo>
                        <a:cubicBezTo>
                          <a:pt x="1786033" y="1560099"/>
                          <a:pt x="1791081" y="1549622"/>
                          <a:pt x="1795939" y="1540573"/>
                        </a:cubicBezTo>
                        <a:cubicBezTo>
                          <a:pt x="1800891" y="1531524"/>
                          <a:pt x="1805178" y="1523714"/>
                          <a:pt x="1808797" y="1517237"/>
                        </a:cubicBezTo>
                        <a:cubicBezTo>
                          <a:pt x="1816036" y="1504378"/>
                          <a:pt x="1820227" y="1497044"/>
                          <a:pt x="1820227" y="1497044"/>
                        </a:cubicBezTo>
                        <a:cubicBezTo>
                          <a:pt x="1820227" y="1497044"/>
                          <a:pt x="1823466" y="1489233"/>
                          <a:pt x="1829086" y="1475613"/>
                        </a:cubicBezTo>
                        <a:cubicBezTo>
                          <a:pt x="1831943" y="1468850"/>
                          <a:pt x="1835563" y="1460563"/>
                          <a:pt x="1839563" y="1451134"/>
                        </a:cubicBezTo>
                        <a:cubicBezTo>
                          <a:pt x="1843659" y="1441704"/>
                          <a:pt x="1848898" y="1431226"/>
                          <a:pt x="1851850" y="1418939"/>
                        </a:cubicBezTo>
                        <a:cubicBezTo>
                          <a:pt x="1858613" y="1394650"/>
                          <a:pt x="1869853" y="1367218"/>
                          <a:pt x="1874329" y="1336071"/>
                        </a:cubicBezTo>
                        <a:cubicBezTo>
                          <a:pt x="1875949" y="1328356"/>
                          <a:pt x="1877663" y="1320546"/>
                          <a:pt x="1879282" y="1312640"/>
                        </a:cubicBezTo>
                        <a:lnTo>
                          <a:pt x="1881854" y="1300734"/>
                        </a:lnTo>
                        <a:lnTo>
                          <a:pt x="1882997" y="1288446"/>
                        </a:lnTo>
                        <a:cubicBezTo>
                          <a:pt x="1884521" y="1272063"/>
                          <a:pt x="1886236" y="1255395"/>
                          <a:pt x="1888236" y="1238821"/>
                        </a:cubicBezTo>
                        <a:cubicBezTo>
                          <a:pt x="1889188" y="1222153"/>
                          <a:pt x="1888236" y="1205388"/>
                          <a:pt x="1888807" y="1188720"/>
                        </a:cubicBezTo>
                        <a:cubicBezTo>
                          <a:pt x="1888712" y="1180528"/>
                          <a:pt x="1889569" y="1172337"/>
                          <a:pt x="1888807" y="1164240"/>
                        </a:cubicBezTo>
                        <a:cubicBezTo>
                          <a:pt x="1887950" y="1156144"/>
                          <a:pt x="1887093" y="1148238"/>
                          <a:pt x="1886331" y="1140428"/>
                        </a:cubicBezTo>
                        <a:cubicBezTo>
                          <a:pt x="1884426" y="1124902"/>
                          <a:pt x="1884521" y="1109472"/>
                          <a:pt x="1881664" y="1095375"/>
                        </a:cubicBezTo>
                        <a:cubicBezTo>
                          <a:pt x="1878901" y="1081182"/>
                          <a:pt x="1876330" y="1067847"/>
                          <a:pt x="1873948" y="1055465"/>
                        </a:cubicBezTo>
                        <a:cubicBezTo>
                          <a:pt x="1872900" y="1049274"/>
                          <a:pt x="1871758" y="1043273"/>
                          <a:pt x="1870805" y="1037653"/>
                        </a:cubicBezTo>
                        <a:cubicBezTo>
                          <a:pt x="1869186" y="1032129"/>
                          <a:pt x="1867566" y="1026985"/>
                          <a:pt x="1866042" y="1022032"/>
                        </a:cubicBezTo>
                        <a:cubicBezTo>
                          <a:pt x="1863185" y="1012221"/>
                          <a:pt x="1860613" y="1003649"/>
                          <a:pt x="1858518" y="996601"/>
                        </a:cubicBezTo>
                        <a:cubicBezTo>
                          <a:pt x="1854613" y="982408"/>
                          <a:pt x="1852326" y="974312"/>
                          <a:pt x="1852326" y="974312"/>
                        </a:cubicBezTo>
                        <a:cubicBezTo>
                          <a:pt x="1852326" y="974312"/>
                          <a:pt x="1849088" y="966597"/>
                          <a:pt x="1843468" y="952976"/>
                        </a:cubicBezTo>
                        <a:cubicBezTo>
                          <a:pt x="1840801" y="946213"/>
                          <a:pt x="1837467" y="937927"/>
                          <a:pt x="1833658" y="928402"/>
                        </a:cubicBezTo>
                        <a:cubicBezTo>
                          <a:pt x="1831753" y="923639"/>
                          <a:pt x="1829848" y="918495"/>
                          <a:pt x="1827752" y="913161"/>
                        </a:cubicBezTo>
                        <a:cubicBezTo>
                          <a:pt x="1825085" y="908113"/>
                          <a:pt x="1822228" y="902779"/>
                          <a:pt x="1819275" y="897255"/>
                        </a:cubicBezTo>
                        <a:cubicBezTo>
                          <a:pt x="1813560" y="886015"/>
                          <a:pt x="1807273" y="873919"/>
                          <a:pt x="1800701" y="861060"/>
                        </a:cubicBezTo>
                        <a:cubicBezTo>
                          <a:pt x="1794129" y="848201"/>
                          <a:pt x="1784699" y="836199"/>
                          <a:pt x="1776508" y="822769"/>
                        </a:cubicBezTo>
                        <a:cubicBezTo>
                          <a:pt x="1772316" y="816102"/>
                          <a:pt x="1768030" y="809434"/>
                          <a:pt x="1763744" y="802576"/>
                        </a:cubicBezTo>
                        <a:cubicBezTo>
                          <a:pt x="1759363" y="795813"/>
                          <a:pt x="1753552" y="789908"/>
                          <a:pt x="1748599" y="783336"/>
                        </a:cubicBezTo>
                        <a:cubicBezTo>
                          <a:pt x="1738026" y="770763"/>
                          <a:pt x="1728501" y="756952"/>
                          <a:pt x="1717357" y="744474"/>
                        </a:cubicBezTo>
                        <a:cubicBezTo>
                          <a:pt x="1705546" y="732663"/>
                          <a:pt x="1693926" y="720756"/>
                          <a:pt x="1682591" y="708755"/>
                        </a:cubicBezTo>
                        <a:lnTo>
                          <a:pt x="1674114" y="699802"/>
                        </a:lnTo>
                        <a:lnTo>
                          <a:pt x="1664684" y="692086"/>
                        </a:lnTo>
                        <a:cubicBezTo>
                          <a:pt x="1658493" y="686847"/>
                          <a:pt x="1652397" y="681704"/>
                          <a:pt x="1646396" y="676751"/>
                        </a:cubicBezTo>
                        <a:cubicBezTo>
                          <a:pt x="1623536" y="655129"/>
                          <a:pt x="1597819" y="640461"/>
                          <a:pt x="1577530" y="625697"/>
                        </a:cubicBezTo>
                        <a:cubicBezTo>
                          <a:pt x="1567529" y="617886"/>
                          <a:pt x="1557052" y="612934"/>
                          <a:pt x="1548003" y="608076"/>
                        </a:cubicBezTo>
                        <a:cubicBezTo>
                          <a:pt x="1538954" y="603123"/>
                          <a:pt x="1531144" y="598836"/>
                          <a:pt x="1524666" y="595312"/>
                        </a:cubicBezTo>
                        <a:cubicBezTo>
                          <a:pt x="1511808" y="588073"/>
                          <a:pt x="1504474" y="583978"/>
                          <a:pt x="1504474" y="583978"/>
                        </a:cubicBezTo>
                        <a:cubicBezTo>
                          <a:pt x="1504474" y="583978"/>
                          <a:pt x="1496663" y="580834"/>
                          <a:pt x="1482947" y="575310"/>
                        </a:cubicBezTo>
                        <a:cubicBezTo>
                          <a:pt x="1476089" y="572357"/>
                          <a:pt x="1467802" y="568928"/>
                          <a:pt x="1458373" y="564928"/>
                        </a:cubicBezTo>
                        <a:cubicBezTo>
                          <a:pt x="1448943" y="560927"/>
                          <a:pt x="1438465" y="555784"/>
                          <a:pt x="1426178" y="552831"/>
                        </a:cubicBezTo>
                        <a:cubicBezTo>
                          <a:pt x="1401985" y="546163"/>
                          <a:pt x="1374457" y="535114"/>
                          <a:pt x="1343215" y="530733"/>
                        </a:cubicBezTo>
                        <a:cubicBezTo>
                          <a:pt x="1335500" y="529113"/>
                          <a:pt x="1327690" y="527494"/>
                          <a:pt x="1319784" y="525875"/>
                        </a:cubicBezTo>
                        <a:lnTo>
                          <a:pt x="1307878" y="523303"/>
                        </a:lnTo>
                        <a:lnTo>
                          <a:pt x="1295590" y="522255"/>
                        </a:lnTo>
                        <a:cubicBezTo>
                          <a:pt x="1279112" y="520827"/>
                          <a:pt x="1262443" y="519112"/>
                          <a:pt x="1245774" y="517207"/>
                        </a:cubicBezTo>
                        <a:cubicBezTo>
                          <a:pt x="1229011" y="516255"/>
                          <a:pt x="1212151" y="517303"/>
                          <a:pt x="1195673" y="516921"/>
                        </a:cubicBezTo>
                        <a:close/>
                        <a:moveTo>
                          <a:pt x="1188053" y="0"/>
                        </a:moveTo>
                        <a:cubicBezTo>
                          <a:pt x="1188053" y="0"/>
                          <a:pt x="1199197" y="0"/>
                          <a:pt x="1215676" y="0"/>
                        </a:cubicBezTo>
                        <a:cubicBezTo>
                          <a:pt x="1232344" y="381"/>
                          <a:pt x="1254442" y="-477"/>
                          <a:pt x="1276540" y="1143"/>
                        </a:cubicBezTo>
                        <a:cubicBezTo>
                          <a:pt x="1320641" y="5429"/>
                          <a:pt x="1364742" y="9715"/>
                          <a:pt x="1364742" y="9715"/>
                        </a:cubicBezTo>
                        <a:cubicBezTo>
                          <a:pt x="1389031" y="11430"/>
                          <a:pt x="1408843" y="27432"/>
                          <a:pt x="1416082" y="45339"/>
                        </a:cubicBezTo>
                        <a:cubicBezTo>
                          <a:pt x="1416082" y="45339"/>
                          <a:pt x="1434941" y="92583"/>
                          <a:pt x="1449419" y="139255"/>
                        </a:cubicBezTo>
                        <a:cubicBezTo>
                          <a:pt x="1464564" y="185070"/>
                          <a:pt x="1474470" y="233743"/>
                          <a:pt x="1474470" y="233743"/>
                        </a:cubicBezTo>
                        <a:cubicBezTo>
                          <a:pt x="1478470" y="252222"/>
                          <a:pt x="1492567" y="267557"/>
                          <a:pt x="1511332" y="273272"/>
                        </a:cubicBezTo>
                        <a:cubicBezTo>
                          <a:pt x="1511332" y="273272"/>
                          <a:pt x="1542859" y="281844"/>
                          <a:pt x="1572482" y="295656"/>
                        </a:cubicBezTo>
                        <a:cubicBezTo>
                          <a:pt x="1602486" y="308324"/>
                          <a:pt x="1632490" y="320992"/>
                          <a:pt x="1632490" y="320992"/>
                        </a:cubicBezTo>
                        <a:cubicBezTo>
                          <a:pt x="1632490" y="320992"/>
                          <a:pt x="1661065" y="336613"/>
                          <a:pt x="1689640" y="352139"/>
                        </a:cubicBezTo>
                        <a:cubicBezTo>
                          <a:pt x="1718881" y="366617"/>
                          <a:pt x="1745170" y="385953"/>
                          <a:pt x="1745170" y="385953"/>
                        </a:cubicBezTo>
                        <a:cubicBezTo>
                          <a:pt x="1761363" y="397002"/>
                          <a:pt x="1782127" y="398526"/>
                          <a:pt x="1799272" y="390239"/>
                        </a:cubicBezTo>
                        <a:cubicBezTo>
                          <a:pt x="1799272" y="390239"/>
                          <a:pt x="1843754" y="367760"/>
                          <a:pt x="1889379" y="351186"/>
                        </a:cubicBezTo>
                        <a:cubicBezTo>
                          <a:pt x="1935289" y="333565"/>
                          <a:pt x="1984248" y="318992"/>
                          <a:pt x="1984248" y="318992"/>
                        </a:cubicBezTo>
                        <a:cubicBezTo>
                          <a:pt x="2002822" y="313563"/>
                          <a:pt x="2027682" y="319087"/>
                          <a:pt x="2044160" y="336994"/>
                        </a:cubicBezTo>
                        <a:cubicBezTo>
                          <a:pt x="2044160" y="336994"/>
                          <a:pt x="2074926" y="368712"/>
                          <a:pt x="2105596" y="400431"/>
                        </a:cubicBezTo>
                        <a:cubicBezTo>
                          <a:pt x="2120551" y="416719"/>
                          <a:pt x="2133695" y="434530"/>
                          <a:pt x="2144173" y="447294"/>
                        </a:cubicBezTo>
                        <a:cubicBezTo>
                          <a:pt x="2154460" y="460248"/>
                          <a:pt x="2161318" y="468915"/>
                          <a:pt x="2161318" y="468915"/>
                        </a:cubicBezTo>
                        <a:cubicBezTo>
                          <a:pt x="2168747" y="478440"/>
                          <a:pt x="2173795" y="489109"/>
                          <a:pt x="2175986" y="499586"/>
                        </a:cubicBezTo>
                        <a:cubicBezTo>
                          <a:pt x="2177986" y="510254"/>
                          <a:pt x="2176558" y="521017"/>
                          <a:pt x="2172652" y="529971"/>
                        </a:cubicBezTo>
                        <a:cubicBezTo>
                          <a:pt x="2172652" y="529971"/>
                          <a:pt x="2152078" y="576929"/>
                          <a:pt x="2128933" y="620363"/>
                        </a:cubicBezTo>
                        <a:cubicBezTo>
                          <a:pt x="2117503" y="642080"/>
                          <a:pt x="2105501" y="663226"/>
                          <a:pt x="2096357" y="678751"/>
                        </a:cubicBezTo>
                        <a:cubicBezTo>
                          <a:pt x="2086927" y="694372"/>
                          <a:pt x="2079974" y="704754"/>
                          <a:pt x="2079974" y="704754"/>
                        </a:cubicBezTo>
                        <a:cubicBezTo>
                          <a:pt x="2069687" y="720756"/>
                          <a:pt x="2068639" y="741616"/>
                          <a:pt x="2077593" y="758952"/>
                        </a:cubicBezTo>
                        <a:cubicBezTo>
                          <a:pt x="2077593" y="758952"/>
                          <a:pt x="2081308" y="766191"/>
                          <a:pt x="2086927" y="777049"/>
                        </a:cubicBezTo>
                        <a:cubicBezTo>
                          <a:pt x="2093023" y="787622"/>
                          <a:pt x="2099024" y="802767"/>
                          <a:pt x="2105025" y="817911"/>
                        </a:cubicBezTo>
                        <a:cubicBezTo>
                          <a:pt x="2117122" y="848106"/>
                          <a:pt x="2129218" y="878300"/>
                          <a:pt x="2129218" y="878300"/>
                        </a:cubicBezTo>
                        <a:cubicBezTo>
                          <a:pt x="2129218" y="878300"/>
                          <a:pt x="2138458" y="909447"/>
                          <a:pt x="2147601" y="940689"/>
                        </a:cubicBezTo>
                        <a:cubicBezTo>
                          <a:pt x="2152269" y="956214"/>
                          <a:pt x="2156841" y="971836"/>
                          <a:pt x="2158651" y="983932"/>
                        </a:cubicBezTo>
                        <a:cubicBezTo>
                          <a:pt x="2160937" y="995838"/>
                          <a:pt x="2162461" y="1003839"/>
                          <a:pt x="2162461" y="1003839"/>
                        </a:cubicBezTo>
                        <a:cubicBezTo>
                          <a:pt x="2166175" y="1022985"/>
                          <a:pt x="2179891" y="1038701"/>
                          <a:pt x="2197893" y="1044892"/>
                        </a:cubicBezTo>
                        <a:cubicBezTo>
                          <a:pt x="2197893" y="1044892"/>
                          <a:pt x="2209800" y="1048702"/>
                          <a:pt x="2226850" y="1055179"/>
                        </a:cubicBezTo>
                        <a:cubicBezTo>
                          <a:pt x="2243614" y="1061656"/>
                          <a:pt x="2266093" y="1070800"/>
                          <a:pt x="2288572" y="1080802"/>
                        </a:cubicBezTo>
                        <a:cubicBezTo>
                          <a:pt x="2333530" y="1100613"/>
                          <a:pt x="2378678" y="1124712"/>
                          <a:pt x="2378678" y="1124712"/>
                        </a:cubicBezTo>
                        <a:cubicBezTo>
                          <a:pt x="2387251" y="1129379"/>
                          <a:pt x="2395156" y="1136999"/>
                          <a:pt x="2400109" y="1146524"/>
                        </a:cubicBezTo>
                        <a:cubicBezTo>
                          <a:pt x="2404872" y="1156144"/>
                          <a:pt x="2407539" y="1167670"/>
                          <a:pt x="2407730" y="1180052"/>
                        </a:cubicBezTo>
                        <a:cubicBezTo>
                          <a:pt x="2407730" y="1180052"/>
                          <a:pt x="2407730" y="1191006"/>
                          <a:pt x="2407634" y="1207674"/>
                        </a:cubicBezTo>
                        <a:cubicBezTo>
                          <a:pt x="2407253" y="1224248"/>
                          <a:pt x="2407920" y="1246346"/>
                          <a:pt x="2406301" y="1268349"/>
                        </a:cubicBezTo>
                        <a:cubicBezTo>
                          <a:pt x="2401824" y="1312259"/>
                          <a:pt x="2397347" y="1356264"/>
                          <a:pt x="2397347" y="1356264"/>
                        </a:cubicBezTo>
                        <a:cubicBezTo>
                          <a:pt x="2395442" y="1380553"/>
                          <a:pt x="2379345" y="1400365"/>
                          <a:pt x="2361438" y="1407604"/>
                        </a:cubicBezTo>
                        <a:cubicBezTo>
                          <a:pt x="2361438" y="1407604"/>
                          <a:pt x="2313908" y="1426464"/>
                          <a:pt x="2267045" y="1441132"/>
                        </a:cubicBezTo>
                        <a:cubicBezTo>
                          <a:pt x="2221039" y="1456372"/>
                          <a:pt x="2172176" y="1466469"/>
                          <a:pt x="2172176" y="1466469"/>
                        </a:cubicBezTo>
                        <a:cubicBezTo>
                          <a:pt x="2153602" y="1470565"/>
                          <a:pt x="2138267" y="1484662"/>
                          <a:pt x="2132362" y="1503330"/>
                        </a:cubicBezTo>
                        <a:cubicBezTo>
                          <a:pt x="2132362" y="1503330"/>
                          <a:pt x="2123694" y="1534858"/>
                          <a:pt x="2109692" y="1564386"/>
                        </a:cubicBezTo>
                        <a:cubicBezTo>
                          <a:pt x="2096929" y="1594294"/>
                          <a:pt x="2084070" y="1624298"/>
                          <a:pt x="2084070" y="1624298"/>
                        </a:cubicBezTo>
                        <a:cubicBezTo>
                          <a:pt x="2084070" y="1624298"/>
                          <a:pt x="2068354" y="1652873"/>
                          <a:pt x="2052637" y="1681448"/>
                        </a:cubicBezTo>
                        <a:cubicBezTo>
                          <a:pt x="2037969" y="1710690"/>
                          <a:pt x="2018538" y="1736979"/>
                          <a:pt x="2018538" y="1736979"/>
                        </a:cubicBezTo>
                        <a:cubicBezTo>
                          <a:pt x="2007393" y="1753076"/>
                          <a:pt x="2005774" y="1773841"/>
                          <a:pt x="2014061" y="1790890"/>
                        </a:cubicBezTo>
                        <a:cubicBezTo>
                          <a:pt x="2014061" y="1790890"/>
                          <a:pt x="2036349" y="1835182"/>
                          <a:pt x="2052828" y="1880616"/>
                        </a:cubicBezTo>
                        <a:cubicBezTo>
                          <a:pt x="2070258" y="1926336"/>
                          <a:pt x="2084737" y="1975104"/>
                          <a:pt x="2084737" y="1975104"/>
                        </a:cubicBezTo>
                        <a:cubicBezTo>
                          <a:pt x="2090166" y="1993582"/>
                          <a:pt x="2084451" y="2018442"/>
                          <a:pt x="2066449" y="2034921"/>
                        </a:cubicBezTo>
                        <a:cubicBezTo>
                          <a:pt x="2066449" y="2034921"/>
                          <a:pt x="2034540" y="2065591"/>
                          <a:pt x="2002536" y="2096357"/>
                        </a:cubicBezTo>
                        <a:cubicBezTo>
                          <a:pt x="1986153" y="2111216"/>
                          <a:pt x="1968246" y="2124361"/>
                          <a:pt x="1955387" y="2134933"/>
                        </a:cubicBezTo>
                        <a:cubicBezTo>
                          <a:pt x="1942338" y="2145220"/>
                          <a:pt x="1933670" y="2152078"/>
                          <a:pt x="1933670" y="2152078"/>
                        </a:cubicBezTo>
                        <a:cubicBezTo>
                          <a:pt x="1924145" y="2159603"/>
                          <a:pt x="1913382" y="2164651"/>
                          <a:pt x="1902904" y="2166842"/>
                        </a:cubicBezTo>
                        <a:cubicBezTo>
                          <a:pt x="1892236" y="2168842"/>
                          <a:pt x="1881378" y="2167414"/>
                          <a:pt x="1872424" y="2163604"/>
                        </a:cubicBezTo>
                        <a:cubicBezTo>
                          <a:pt x="1872424" y="2163604"/>
                          <a:pt x="1825466" y="2143315"/>
                          <a:pt x="1781937" y="2120455"/>
                        </a:cubicBezTo>
                        <a:cubicBezTo>
                          <a:pt x="1760124" y="2109121"/>
                          <a:pt x="1738979" y="2097214"/>
                          <a:pt x="1723453" y="2088166"/>
                        </a:cubicBezTo>
                        <a:cubicBezTo>
                          <a:pt x="1707832" y="2078831"/>
                          <a:pt x="1697450" y="2071973"/>
                          <a:pt x="1697450" y="2071973"/>
                        </a:cubicBezTo>
                        <a:cubicBezTo>
                          <a:pt x="1681448" y="2061686"/>
                          <a:pt x="1660493" y="2060733"/>
                          <a:pt x="1643062" y="2069782"/>
                        </a:cubicBezTo>
                        <a:cubicBezTo>
                          <a:pt x="1643062" y="2069782"/>
                          <a:pt x="1635823" y="2073497"/>
                          <a:pt x="1624965" y="2079117"/>
                        </a:cubicBezTo>
                        <a:cubicBezTo>
                          <a:pt x="1614297" y="2085308"/>
                          <a:pt x="1599152" y="2091309"/>
                          <a:pt x="1583912" y="2097310"/>
                        </a:cubicBezTo>
                        <a:cubicBezTo>
                          <a:pt x="1553527" y="2109501"/>
                          <a:pt x="1523238" y="2121694"/>
                          <a:pt x="1523238" y="2121694"/>
                        </a:cubicBezTo>
                        <a:cubicBezTo>
                          <a:pt x="1523238" y="2121694"/>
                          <a:pt x="1491901" y="2131028"/>
                          <a:pt x="1460563" y="2140267"/>
                        </a:cubicBezTo>
                        <a:cubicBezTo>
                          <a:pt x="1444942" y="2145030"/>
                          <a:pt x="1429321" y="2149697"/>
                          <a:pt x="1417129" y="2151507"/>
                        </a:cubicBezTo>
                        <a:cubicBezTo>
                          <a:pt x="1405033" y="2153793"/>
                          <a:pt x="1397032" y="2155412"/>
                          <a:pt x="1397032" y="2155412"/>
                        </a:cubicBezTo>
                        <a:cubicBezTo>
                          <a:pt x="1377791" y="2159222"/>
                          <a:pt x="1361980" y="2172938"/>
                          <a:pt x="1355693" y="2190940"/>
                        </a:cubicBezTo>
                        <a:cubicBezTo>
                          <a:pt x="1355693" y="2190940"/>
                          <a:pt x="1351788" y="2202751"/>
                          <a:pt x="1345216" y="2219801"/>
                        </a:cubicBezTo>
                        <a:cubicBezTo>
                          <a:pt x="1338739" y="2236565"/>
                          <a:pt x="1329404" y="2258949"/>
                          <a:pt x="1319308" y="2281428"/>
                        </a:cubicBezTo>
                        <a:cubicBezTo>
                          <a:pt x="1299305" y="2326386"/>
                          <a:pt x="1274921" y="2371534"/>
                          <a:pt x="1274921" y="2371534"/>
                        </a:cubicBezTo>
                        <a:cubicBezTo>
                          <a:pt x="1270254" y="2380107"/>
                          <a:pt x="1262634" y="2387917"/>
                          <a:pt x="1253014" y="2392966"/>
                        </a:cubicBezTo>
                        <a:cubicBezTo>
                          <a:pt x="1243393" y="2397728"/>
                          <a:pt x="1231773" y="2400395"/>
                          <a:pt x="1219676" y="2400490"/>
                        </a:cubicBezTo>
                        <a:cubicBezTo>
                          <a:pt x="1219676" y="2400490"/>
                          <a:pt x="1208532" y="2400490"/>
                          <a:pt x="1191958" y="2400490"/>
                        </a:cubicBezTo>
                        <a:cubicBezTo>
                          <a:pt x="1175290" y="2400205"/>
                          <a:pt x="1153191" y="2401062"/>
                          <a:pt x="1131094" y="2399443"/>
                        </a:cubicBezTo>
                        <a:cubicBezTo>
                          <a:pt x="1086993" y="2395156"/>
                          <a:pt x="1042892" y="2390870"/>
                          <a:pt x="1042892" y="2390870"/>
                        </a:cubicBezTo>
                        <a:cubicBezTo>
                          <a:pt x="1018603" y="2389155"/>
                          <a:pt x="998696" y="2373154"/>
                          <a:pt x="991552" y="2355247"/>
                        </a:cubicBezTo>
                        <a:cubicBezTo>
                          <a:pt x="991552" y="2355247"/>
                          <a:pt x="972693" y="2308003"/>
                          <a:pt x="958215" y="2261330"/>
                        </a:cubicBezTo>
                        <a:cubicBezTo>
                          <a:pt x="943165" y="2215515"/>
                          <a:pt x="933259" y="2166842"/>
                          <a:pt x="933259" y="2166842"/>
                        </a:cubicBezTo>
                        <a:cubicBezTo>
                          <a:pt x="929164" y="2148268"/>
                          <a:pt x="915162" y="2133028"/>
                          <a:pt x="896398" y="2127218"/>
                        </a:cubicBezTo>
                        <a:cubicBezTo>
                          <a:pt x="896398" y="2127218"/>
                          <a:pt x="864870" y="2118646"/>
                          <a:pt x="835247" y="2104834"/>
                        </a:cubicBezTo>
                        <a:cubicBezTo>
                          <a:pt x="805243" y="2092166"/>
                          <a:pt x="775240" y="2079498"/>
                          <a:pt x="775240" y="2079498"/>
                        </a:cubicBezTo>
                        <a:cubicBezTo>
                          <a:pt x="775240" y="2079498"/>
                          <a:pt x="746665" y="2063972"/>
                          <a:pt x="718090" y="2048351"/>
                        </a:cubicBezTo>
                        <a:cubicBezTo>
                          <a:pt x="688848" y="2033778"/>
                          <a:pt x="662559" y="2014537"/>
                          <a:pt x="662559" y="2014537"/>
                        </a:cubicBezTo>
                        <a:cubicBezTo>
                          <a:pt x="646366" y="2003488"/>
                          <a:pt x="625602" y="2001964"/>
                          <a:pt x="608457" y="2010251"/>
                        </a:cubicBezTo>
                        <a:cubicBezTo>
                          <a:pt x="608457" y="2010251"/>
                          <a:pt x="563880" y="2032730"/>
                          <a:pt x="518255" y="2049304"/>
                        </a:cubicBezTo>
                        <a:cubicBezTo>
                          <a:pt x="472440" y="2066925"/>
                          <a:pt x="423386" y="2081498"/>
                          <a:pt x="423386" y="2081498"/>
                        </a:cubicBezTo>
                        <a:cubicBezTo>
                          <a:pt x="404812" y="2086927"/>
                          <a:pt x="379857" y="2081403"/>
                          <a:pt x="363474" y="2063496"/>
                        </a:cubicBezTo>
                        <a:cubicBezTo>
                          <a:pt x="363474" y="2063496"/>
                          <a:pt x="332708" y="2031682"/>
                          <a:pt x="302038" y="1999964"/>
                        </a:cubicBezTo>
                        <a:cubicBezTo>
                          <a:pt x="287083" y="1983676"/>
                          <a:pt x="273939" y="1965865"/>
                          <a:pt x="263461" y="1953101"/>
                        </a:cubicBezTo>
                        <a:cubicBezTo>
                          <a:pt x="253174" y="1940147"/>
                          <a:pt x="246316" y="1931479"/>
                          <a:pt x="246316" y="1931479"/>
                        </a:cubicBezTo>
                        <a:cubicBezTo>
                          <a:pt x="238887" y="1922049"/>
                          <a:pt x="233839" y="1911382"/>
                          <a:pt x="231648" y="1900904"/>
                        </a:cubicBezTo>
                        <a:cubicBezTo>
                          <a:pt x="229648" y="1890331"/>
                          <a:pt x="231076" y="1879473"/>
                          <a:pt x="234981" y="1870519"/>
                        </a:cubicBezTo>
                        <a:cubicBezTo>
                          <a:pt x="234981" y="1870519"/>
                          <a:pt x="255556" y="1823561"/>
                          <a:pt x="278606" y="1780127"/>
                        </a:cubicBezTo>
                        <a:cubicBezTo>
                          <a:pt x="290036" y="1758315"/>
                          <a:pt x="302038" y="1737265"/>
                          <a:pt x="311181" y="1721739"/>
                        </a:cubicBezTo>
                        <a:cubicBezTo>
                          <a:pt x="320611" y="1706118"/>
                          <a:pt x="327565" y="1695736"/>
                          <a:pt x="327565" y="1695736"/>
                        </a:cubicBezTo>
                        <a:cubicBezTo>
                          <a:pt x="337852" y="1679733"/>
                          <a:pt x="338899" y="1658874"/>
                          <a:pt x="329946" y="1641538"/>
                        </a:cubicBezTo>
                        <a:cubicBezTo>
                          <a:pt x="329946" y="1641538"/>
                          <a:pt x="326231" y="1634299"/>
                          <a:pt x="320611" y="1623441"/>
                        </a:cubicBezTo>
                        <a:cubicBezTo>
                          <a:pt x="314515" y="1612773"/>
                          <a:pt x="308515" y="1597723"/>
                          <a:pt x="302514" y="1582579"/>
                        </a:cubicBezTo>
                        <a:cubicBezTo>
                          <a:pt x="290417" y="1552384"/>
                          <a:pt x="278320" y="1522190"/>
                          <a:pt x="278320" y="1522190"/>
                        </a:cubicBezTo>
                        <a:cubicBezTo>
                          <a:pt x="278320" y="1522190"/>
                          <a:pt x="269081" y="1491043"/>
                          <a:pt x="259937" y="1459801"/>
                        </a:cubicBezTo>
                        <a:cubicBezTo>
                          <a:pt x="255270" y="1444180"/>
                          <a:pt x="250698" y="1428559"/>
                          <a:pt x="248888" y="1416462"/>
                        </a:cubicBezTo>
                        <a:cubicBezTo>
                          <a:pt x="246602" y="1404556"/>
                          <a:pt x="245078" y="1396555"/>
                          <a:pt x="245078" y="1396555"/>
                        </a:cubicBezTo>
                        <a:cubicBezTo>
                          <a:pt x="241363" y="1377315"/>
                          <a:pt x="227647" y="1361694"/>
                          <a:pt x="209645" y="1355503"/>
                        </a:cubicBezTo>
                        <a:cubicBezTo>
                          <a:pt x="209645" y="1355503"/>
                          <a:pt x="197739" y="1351693"/>
                          <a:pt x="180689" y="1345215"/>
                        </a:cubicBezTo>
                        <a:cubicBezTo>
                          <a:pt x="163925" y="1338738"/>
                          <a:pt x="141446" y="1329595"/>
                          <a:pt x="118967" y="1319593"/>
                        </a:cubicBezTo>
                        <a:cubicBezTo>
                          <a:pt x="74009" y="1299781"/>
                          <a:pt x="28860" y="1275683"/>
                          <a:pt x="28860" y="1275683"/>
                        </a:cubicBezTo>
                        <a:cubicBezTo>
                          <a:pt x="20288" y="1271016"/>
                          <a:pt x="12382" y="1263396"/>
                          <a:pt x="7429" y="1253871"/>
                        </a:cubicBezTo>
                        <a:cubicBezTo>
                          <a:pt x="2667" y="1244346"/>
                          <a:pt x="0" y="1232820"/>
                          <a:pt x="0" y="1220724"/>
                        </a:cubicBezTo>
                        <a:cubicBezTo>
                          <a:pt x="0" y="1220724"/>
                          <a:pt x="0" y="1209675"/>
                          <a:pt x="95" y="1193101"/>
                        </a:cubicBezTo>
                        <a:cubicBezTo>
                          <a:pt x="476" y="1176528"/>
                          <a:pt x="-191" y="1154430"/>
                          <a:pt x="1429" y="1132427"/>
                        </a:cubicBezTo>
                        <a:cubicBezTo>
                          <a:pt x="5905" y="1088421"/>
                          <a:pt x="10382" y="1044416"/>
                          <a:pt x="10382" y="1044416"/>
                        </a:cubicBezTo>
                        <a:cubicBezTo>
                          <a:pt x="12287" y="1020127"/>
                          <a:pt x="28384" y="1000315"/>
                          <a:pt x="46291" y="993076"/>
                        </a:cubicBezTo>
                        <a:cubicBezTo>
                          <a:pt x="46291" y="993076"/>
                          <a:pt x="93821" y="974217"/>
                          <a:pt x="140684" y="959548"/>
                        </a:cubicBezTo>
                        <a:cubicBezTo>
                          <a:pt x="186690" y="944308"/>
                          <a:pt x="235553" y="934212"/>
                          <a:pt x="235553" y="934212"/>
                        </a:cubicBezTo>
                        <a:cubicBezTo>
                          <a:pt x="254127" y="930116"/>
                          <a:pt x="269557" y="916019"/>
                          <a:pt x="275367" y="897350"/>
                        </a:cubicBezTo>
                        <a:cubicBezTo>
                          <a:pt x="275367" y="897350"/>
                          <a:pt x="284131" y="865822"/>
                          <a:pt x="298132" y="836295"/>
                        </a:cubicBezTo>
                        <a:cubicBezTo>
                          <a:pt x="310896" y="806386"/>
                          <a:pt x="323754" y="776382"/>
                          <a:pt x="323754" y="776382"/>
                        </a:cubicBezTo>
                        <a:cubicBezTo>
                          <a:pt x="323754" y="776382"/>
                          <a:pt x="339471" y="747807"/>
                          <a:pt x="355187" y="719232"/>
                        </a:cubicBezTo>
                        <a:cubicBezTo>
                          <a:pt x="369856" y="689991"/>
                          <a:pt x="389287" y="663702"/>
                          <a:pt x="389287" y="663702"/>
                        </a:cubicBezTo>
                        <a:cubicBezTo>
                          <a:pt x="400431" y="647414"/>
                          <a:pt x="402050" y="626745"/>
                          <a:pt x="393763" y="609695"/>
                        </a:cubicBezTo>
                        <a:cubicBezTo>
                          <a:pt x="393763" y="609695"/>
                          <a:pt x="371475" y="565404"/>
                          <a:pt x="354996" y="519969"/>
                        </a:cubicBezTo>
                        <a:cubicBezTo>
                          <a:pt x="337566" y="474249"/>
                          <a:pt x="323088" y="425481"/>
                          <a:pt x="323088" y="425481"/>
                        </a:cubicBezTo>
                        <a:cubicBezTo>
                          <a:pt x="317659" y="407003"/>
                          <a:pt x="323373" y="382143"/>
                          <a:pt x="341376" y="365664"/>
                        </a:cubicBezTo>
                        <a:cubicBezTo>
                          <a:pt x="341376" y="365664"/>
                          <a:pt x="373285" y="334899"/>
                          <a:pt x="405289" y="304133"/>
                        </a:cubicBezTo>
                        <a:cubicBezTo>
                          <a:pt x="421671" y="289274"/>
                          <a:pt x="439578" y="276129"/>
                          <a:pt x="452437" y="265557"/>
                        </a:cubicBezTo>
                        <a:cubicBezTo>
                          <a:pt x="465486" y="255270"/>
                          <a:pt x="474154" y="248412"/>
                          <a:pt x="474154" y="248412"/>
                        </a:cubicBezTo>
                        <a:cubicBezTo>
                          <a:pt x="483679" y="240887"/>
                          <a:pt x="494443" y="235839"/>
                          <a:pt x="504920" y="233648"/>
                        </a:cubicBezTo>
                        <a:cubicBezTo>
                          <a:pt x="515588" y="231648"/>
                          <a:pt x="526447" y="233077"/>
                          <a:pt x="535400" y="236886"/>
                        </a:cubicBezTo>
                        <a:cubicBezTo>
                          <a:pt x="535400" y="236886"/>
                          <a:pt x="582453" y="257175"/>
                          <a:pt x="625888" y="280035"/>
                        </a:cubicBezTo>
                        <a:cubicBezTo>
                          <a:pt x="647700" y="291369"/>
                          <a:pt x="668845" y="303276"/>
                          <a:pt x="684371" y="312324"/>
                        </a:cubicBezTo>
                        <a:cubicBezTo>
                          <a:pt x="699992" y="321659"/>
                          <a:pt x="710374" y="328517"/>
                          <a:pt x="710374" y="328517"/>
                        </a:cubicBezTo>
                        <a:cubicBezTo>
                          <a:pt x="726376" y="338804"/>
                          <a:pt x="747331" y="339756"/>
                          <a:pt x="764762" y="330708"/>
                        </a:cubicBezTo>
                        <a:cubicBezTo>
                          <a:pt x="764762" y="330708"/>
                          <a:pt x="772001" y="326993"/>
                          <a:pt x="782860" y="321373"/>
                        </a:cubicBezTo>
                        <a:cubicBezTo>
                          <a:pt x="793528" y="315182"/>
                          <a:pt x="808768" y="309181"/>
                          <a:pt x="823912" y="303180"/>
                        </a:cubicBezTo>
                        <a:cubicBezTo>
                          <a:pt x="854297" y="290988"/>
                          <a:pt x="884586" y="278796"/>
                          <a:pt x="884586" y="278796"/>
                        </a:cubicBezTo>
                        <a:cubicBezTo>
                          <a:pt x="884586" y="278796"/>
                          <a:pt x="915924" y="269462"/>
                          <a:pt x="947261" y="260223"/>
                        </a:cubicBezTo>
                        <a:cubicBezTo>
                          <a:pt x="962882" y="255460"/>
                          <a:pt x="978503" y="250793"/>
                          <a:pt x="990695" y="248983"/>
                        </a:cubicBezTo>
                        <a:cubicBezTo>
                          <a:pt x="1002697" y="246602"/>
                          <a:pt x="1010698" y="245078"/>
                          <a:pt x="1010698" y="245078"/>
                        </a:cubicBezTo>
                        <a:cubicBezTo>
                          <a:pt x="1029938" y="241363"/>
                          <a:pt x="1045749" y="227647"/>
                          <a:pt x="1052036" y="209645"/>
                        </a:cubicBezTo>
                        <a:cubicBezTo>
                          <a:pt x="1052036" y="209645"/>
                          <a:pt x="1055941" y="197739"/>
                          <a:pt x="1062514" y="180689"/>
                        </a:cubicBezTo>
                        <a:cubicBezTo>
                          <a:pt x="1068991" y="163925"/>
                          <a:pt x="1078325" y="141541"/>
                          <a:pt x="1088422" y="119062"/>
                        </a:cubicBezTo>
                        <a:cubicBezTo>
                          <a:pt x="1108424" y="74104"/>
                          <a:pt x="1132808" y="28956"/>
                          <a:pt x="1132808" y="28956"/>
                        </a:cubicBezTo>
                        <a:cubicBezTo>
                          <a:pt x="1137380" y="20383"/>
                          <a:pt x="1145095" y="12573"/>
                          <a:pt x="1154716" y="7524"/>
                        </a:cubicBezTo>
                        <a:cubicBezTo>
                          <a:pt x="1164336" y="2762"/>
                          <a:pt x="1175956" y="95"/>
                          <a:pt x="1188053"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sp>
            <p:nvSpPr>
              <p:cNvPr id="545" name="Google Shape;545;g2ebe28e0ded_1_111"/>
              <p:cNvSpPr txBox="1"/>
              <p:nvPr/>
            </p:nvSpPr>
            <p:spPr>
              <a:xfrm>
                <a:off x="10877677" y="5555558"/>
                <a:ext cx="3834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rgbClr val="262626"/>
                    </a:solidFill>
                  </a:rPr>
                  <a:t>03</a:t>
                </a:r>
                <a:endParaRPr/>
              </a:p>
            </p:txBody>
          </p:sp>
        </p:grpSp>
      </p:grpSp>
      <p:sp>
        <p:nvSpPr>
          <p:cNvPr id="546" name="Google Shape;546;g2ebe28e0ded_1_111"/>
          <p:cNvSpPr txBox="1"/>
          <p:nvPr/>
        </p:nvSpPr>
        <p:spPr>
          <a:xfrm>
            <a:off x="324631" y="943130"/>
            <a:ext cx="4259400" cy="2616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100">
              <a:solidFill>
                <a:srgbClr val="3F3F3F"/>
              </a:solidFill>
              <a:highlight>
                <a:srgbClr val="FFFF00"/>
              </a:highlight>
              <a:latin typeface="Arial"/>
              <a:ea typeface="Arial"/>
              <a:cs typeface="Arial"/>
              <a:sym typeface="Arial"/>
            </a:endParaRPr>
          </a:p>
        </p:txBody>
      </p:sp>
      <p:sp>
        <p:nvSpPr>
          <p:cNvPr id="547" name="Google Shape;547;g2ebe28e0ded_1_111"/>
          <p:cNvSpPr txBox="1"/>
          <p:nvPr/>
        </p:nvSpPr>
        <p:spPr>
          <a:xfrm>
            <a:off x="5623529" y="2107182"/>
            <a:ext cx="1825500" cy="8928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EPOCHS = 100. </a:t>
            </a:r>
            <a:endParaRPr/>
          </a:p>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Se entrenará usando el conjunto de datos completo 200 veces.</a:t>
            </a:r>
            <a:endParaRPr/>
          </a:p>
        </p:txBody>
      </p:sp>
      <p:pic>
        <p:nvPicPr>
          <p:cNvPr id="548" name="Google Shape;548;g2ebe28e0ded_1_111"/>
          <p:cNvPicPr preferRelativeResize="0"/>
          <p:nvPr/>
        </p:nvPicPr>
        <p:blipFill>
          <a:blip r:embed="rId3">
            <a:alphaModFix/>
          </a:blip>
          <a:stretch>
            <a:fillRect/>
          </a:stretch>
        </p:blipFill>
        <p:spPr>
          <a:xfrm>
            <a:off x="521700" y="3639200"/>
            <a:ext cx="7663224" cy="2229075"/>
          </a:xfrm>
          <a:prstGeom prst="rect">
            <a:avLst/>
          </a:prstGeom>
          <a:noFill/>
          <a:ln>
            <a:noFill/>
          </a:ln>
        </p:spPr>
      </p:pic>
      <p:sp>
        <p:nvSpPr>
          <p:cNvPr id="549" name="Google Shape;549;g2ebe28e0ded_1_111"/>
          <p:cNvSpPr txBox="1"/>
          <p:nvPr/>
        </p:nvSpPr>
        <p:spPr>
          <a:xfrm>
            <a:off x="9167458" y="5084587"/>
            <a:ext cx="2060100" cy="6927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Times New Roman"/>
                <a:ea typeface="Times New Roman"/>
                <a:cs typeface="Times New Roman"/>
                <a:sym typeface="Times New Roman"/>
              </a:rPr>
              <a:t>Se entrega todo el data set y el </a:t>
            </a:r>
            <a:r>
              <a:rPr lang="en-US" sz="1300">
                <a:solidFill>
                  <a:schemeClr val="dk1"/>
                </a:solidFill>
                <a:latin typeface="Times New Roman"/>
                <a:ea typeface="Times New Roman"/>
                <a:cs typeface="Times New Roman"/>
                <a:sym typeface="Times New Roman"/>
              </a:rPr>
              <a:t>split</a:t>
            </a:r>
            <a:r>
              <a:rPr lang="en-US" sz="1300">
                <a:solidFill>
                  <a:schemeClr val="dk1"/>
                </a:solidFill>
                <a:latin typeface="Times New Roman"/>
                <a:ea typeface="Times New Roman"/>
                <a:cs typeface="Times New Roman"/>
                <a:sym typeface="Times New Roman"/>
              </a:rPr>
              <a:t> train test es automatico por el modelo.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8"/>
          <p:cNvSpPr txBox="1"/>
          <p:nvPr>
            <p:ph type="title"/>
          </p:nvPr>
        </p:nvSpPr>
        <p:spPr>
          <a:xfrm>
            <a:off x="190500" y="190501"/>
            <a:ext cx="118110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262626"/>
              </a:buClr>
              <a:buSzPts val="3200"/>
              <a:buFont typeface="Arial"/>
              <a:buNone/>
            </a:pPr>
            <a:r>
              <a:rPr lang="en-US"/>
              <a:t>Evaluación</a:t>
            </a:r>
            <a:r>
              <a:rPr lang="en-US"/>
              <a:t> del modelo - Conclusiones </a:t>
            </a:r>
            <a:endParaRPr/>
          </a:p>
        </p:txBody>
      </p:sp>
      <p:grpSp>
        <p:nvGrpSpPr>
          <p:cNvPr id="555" name="Google Shape;555;p8"/>
          <p:cNvGrpSpPr/>
          <p:nvPr/>
        </p:nvGrpSpPr>
        <p:grpSpPr>
          <a:xfrm>
            <a:off x="450848" y="1157442"/>
            <a:ext cx="11305577" cy="5298291"/>
            <a:chOff x="450848" y="1157442"/>
            <a:chExt cx="11305577" cy="5298291"/>
          </a:xfrm>
        </p:grpSpPr>
        <p:grpSp>
          <p:nvGrpSpPr>
            <p:cNvPr id="556" name="Google Shape;556;p8"/>
            <p:cNvGrpSpPr/>
            <p:nvPr/>
          </p:nvGrpSpPr>
          <p:grpSpPr>
            <a:xfrm>
              <a:off x="5987930" y="1223149"/>
              <a:ext cx="211658" cy="5232584"/>
              <a:chOff x="5845055" y="1089660"/>
              <a:chExt cx="211658" cy="5499300"/>
            </a:xfrm>
          </p:grpSpPr>
          <p:cxnSp>
            <p:nvCxnSpPr>
              <p:cNvPr id="557" name="Google Shape;557;p8"/>
              <p:cNvCxnSpPr/>
              <p:nvPr/>
            </p:nvCxnSpPr>
            <p:spPr>
              <a:xfrm>
                <a:off x="5952956" y="1089660"/>
                <a:ext cx="0" cy="5499300"/>
              </a:xfrm>
              <a:prstGeom prst="straightConnector1">
                <a:avLst/>
              </a:prstGeom>
              <a:noFill/>
              <a:ln cap="flat" cmpd="sng" w="9525">
                <a:solidFill>
                  <a:schemeClr val="accent3"/>
                </a:solidFill>
                <a:prstDash val="solid"/>
                <a:miter lim="800000"/>
                <a:headEnd len="sm" w="sm" type="none"/>
                <a:tailEnd len="sm" w="sm" type="none"/>
              </a:ln>
            </p:spPr>
          </p:cxnSp>
          <p:grpSp>
            <p:nvGrpSpPr>
              <p:cNvPr id="558" name="Google Shape;558;p8"/>
              <p:cNvGrpSpPr/>
              <p:nvPr/>
            </p:nvGrpSpPr>
            <p:grpSpPr>
              <a:xfrm>
                <a:off x="5845055" y="1092686"/>
                <a:ext cx="211658" cy="5491897"/>
                <a:chOff x="4437085" y="1522159"/>
                <a:chExt cx="183000" cy="4748311"/>
              </a:xfrm>
            </p:grpSpPr>
            <p:cxnSp>
              <p:nvCxnSpPr>
                <p:cNvPr id="559" name="Google Shape;559;p8"/>
                <p:cNvCxnSpPr/>
                <p:nvPr/>
              </p:nvCxnSpPr>
              <p:spPr>
                <a:xfrm>
                  <a:off x="4528585" y="6178970"/>
                  <a:ext cx="0" cy="183000"/>
                </a:xfrm>
                <a:prstGeom prst="straightConnector1">
                  <a:avLst/>
                </a:prstGeom>
                <a:noFill/>
                <a:ln cap="flat" cmpd="sng" w="9525">
                  <a:solidFill>
                    <a:schemeClr val="accent3"/>
                  </a:solidFill>
                  <a:prstDash val="solid"/>
                  <a:miter lim="800000"/>
                  <a:headEnd len="sm" w="sm" type="none"/>
                  <a:tailEnd len="sm" w="sm" type="none"/>
                </a:ln>
              </p:spPr>
            </p:cxnSp>
            <p:cxnSp>
              <p:nvCxnSpPr>
                <p:cNvPr id="560" name="Google Shape;560;p8"/>
                <p:cNvCxnSpPr/>
                <p:nvPr/>
              </p:nvCxnSpPr>
              <p:spPr>
                <a:xfrm>
                  <a:off x="4528585" y="1430659"/>
                  <a:ext cx="0" cy="183000"/>
                </a:xfrm>
                <a:prstGeom prst="straightConnector1">
                  <a:avLst/>
                </a:prstGeom>
                <a:noFill/>
                <a:ln cap="flat" cmpd="sng" w="9525">
                  <a:solidFill>
                    <a:schemeClr val="accent3"/>
                  </a:solidFill>
                  <a:prstDash val="solid"/>
                  <a:miter lim="800000"/>
                  <a:headEnd len="sm" w="sm" type="none"/>
                  <a:tailEnd len="sm" w="sm" type="none"/>
                </a:ln>
              </p:spPr>
            </p:cxnSp>
          </p:grpSp>
        </p:grpSp>
        <p:grpSp>
          <p:nvGrpSpPr>
            <p:cNvPr id="561" name="Google Shape;561;p8"/>
            <p:cNvGrpSpPr/>
            <p:nvPr/>
          </p:nvGrpSpPr>
          <p:grpSpPr>
            <a:xfrm>
              <a:off x="3416533" y="1171047"/>
              <a:ext cx="2746321" cy="1160195"/>
              <a:chOff x="3416533" y="1171048"/>
              <a:chExt cx="2746321" cy="1160195"/>
            </a:xfrm>
          </p:grpSpPr>
          <p:grpSp>
            <p:nvGrpSpPr>
              <p:cNvPr id="562" name="Google Shape;562;p8"/>
              <p:cNvGrpSpPr/>
              <p:nvPr/>
            </p:nvGrpSpPr>
            <p:grpSpPr>
              <a:xfrm>
                <a:off x="4935518" y="1171047"/>
                <a:ext cx="1227337" cy="1160195"/>
                <a:chOff x="4935518" y="1171048"/>
                <a:chExt cx="1227337" cy="1160195"/>
              </a:xfrm>
            </p:grpSpPr>
            <p:grpSp>
              <p:nvGrpSpPr>
                <p:cNvPr id="563" name="Google Shape;563;p8"/>
                <p:cNvGrpSpPr/>
                <p:nvPr/>
              </p:nvGrpSpPr>
              <p:grpSpPr>
                <a:xfrm>
                  <a:off x="5515397" y="1703733"/>
                  <a:ext cx="647458" cy="120771"/>
                  <a:chOff x="4136824" y="2147738"/>
                  <a:chExt cx="434244" cy="81000"/>
                </a:xfrm>
              </p:grpSpPr>
              <p:cxnSp>
                <p:nvCxnSpPr>
                  <p:cNvPr id="564" name="Google Shape;564;p8"/>
                  <p:cNvCxnSpPr/>
                  <p:nvPr/>
                </p:nvCxnSpPr>
                <p:spPr>
                  <a:xfrm rot="10800000">
                    <a:off x="4136824" y="2188218"/>
                    <a:ext cx="365700" cy="0"/>
                  </a:xfrm>
                  <a:prstGeom prst="straightConnector1">
                    <a:avLst/>
                  </a:prstGeom>
                  <a:noFill/>
                  <a:ln cap="flat" cmpd="sng" w="9525">
                    <a:solidFill>
                      <a:schemeClr val="accent3"/>
                    </a:solidFill>
                    <a:prstDash val="solid"/>
                    <a:miter lim="800000"/>
                    <a:headEnd len="sm" w="sm" type="none"/>
                    <a:tailEnd len="sm" w="sm" type="none"/>
                  </a:ln>
                </p:spPr>
              </p:cxnSp>
              <p:sp>
                <p:nvSpPr>
                  <p:cNvPr id="565" name="Google Shape;565;p8"/>
                  <p:cNvSpPr/>
                  <p:nvPr/>
                </p:nvSpPr>
                <p:spPr>
                  <a:xfrm>
                    <a:off x="4490068" y="2147738"/>
                    <a:ext cx="81000" cy="81000"/>
                  </a:xfrm>
                  <a:prstGeom prst="flowChartConnector">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grpSp>
            <p:grpSp>
              <p:nvGrpSpPr>
                <p:cNvPr id="566" name="Google Shape;566;p8"/>
                <p:cNvGrpSpPr/>
                <p:nvPr/>
              </p:nvGrpSpPr>
              <p:grpSpPr>
                <a:xfrm>
                  <a:off x="4935518" y="1758841"/>
                  <a:ext cx="579396" cy="572401"/>
                  <a:chOff x="3747909" y="2184701"/>
                  <a:chExt cx="388596" cy="383904"/>
                </a:xfrm>
              </p:grpSpPr>
              <p:cxnSp>
                <p:nvCxnSpPr>
                  <p:cNvPr id="567" name="Google Shape;567;p8"/>
                  <p:cNvCxnSpPr/>
                  <p:nvPr/>
                </p:nvCxnSpPr>
                <p:spPr>
                  <a:xfrm rot="10800000">
                    <a:off x="3747910" y="2500505"/>
                    <a:ext cx="0" cy="68100"/>
                  </a:xfrm>
                  <a:prstGeom prst="straightConnector1">
                    <a:avLst/>
                  </a:prstGeom>
                  <a:noFill/>
                  <a:ln cap="flat" cmpd="sng" w="9525">
                    <a:solidFill>
                      <a:schemeClr val="accent1"/>
                    </a:solidFill>
                    <a:prstDash val="solid"/>
                    <a:miter lim="800000"/>
                    <a:headEnd len="sm" w="sm" type="none"/>
                    <a:tailEnd len="sm" w="sm" type="none"/>
                  </a:ln>
                </p:spPr>
              </p:cxnSp>
              <p:sp>
                <p:nvSpPr>
                  <p:cNvPr id="568" name="Google Shape;568;p8"/>
                  <p:cNvSpPr/>
                  <p:nvPr/>
                </p:nvSpPr>
                <p:spPr>
                  <a:xfrm>
                    <a:off x="3747909" y="2184701"/>
                    <a:ext cx="388596" cy="383202"/>
                  </a:xfrm>
                  <a:custGeom>
                    <a:rect b="b" l="l" r="r" t="t"/>
                    <a:pathLst>
                      <a:path extrusionOk="0" h="456193" w="462614">
                        <a:moveTo>
                          <a:pt x="462614" y="0"/>
                        </a:moveTo>
                        <a:lnTo>
                          <a:pt x="453921" y="86237"/>
                        </a:lnTo>
                        <a:cubicBezTo>
                          <a:pt x="410717" y="297370"/>
                          <a:pt x="223906" y="456193"/>
                          <a:pt x="0" y="456193"/>
                        </a:cubicBezTo>
                      </a:path>
                    </a:pathLst>
                  </a:custGeom>
                  <a:no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grpSp>
            <p:cxnSp>
              <p:nvCxnSpPr>
                <p:cNvPr id="569" name="Google Shape;569;p8"/>
                <p:cNvCxnSpPr/>
                <p:nvPr/>
              </p:nvCxnSpPr>
              <p:spPr>
                <a:xfrm rot="-5400000">
                  <a:off x="4896821" y="1216948"/>
                  <a:ext cx="91800" cy="0"/>
                </a:xfrm>
                <a:prstGeom prst="straightConnector1">
                  <a:avLst/>
                </a:prstGeom>
                <a:noFill/>
                <a:ln cap="flat" cmpd="sng" w="9525">
                  <a:solidFill>
                    <a:schemeClr val="accent1"/>
                  </a:solidFill>
                  <a:prstDash val="solid"/>
                  <a:miter lim="800000"/>
                  <a:headEnd len="sm" w="sm" type="none"/>
                  <a:tailEnd len="sm" w="sm" type="none"/>
                </a:ln>
              </p:spPr>
            </p:cxnSp>
          </p:grpSp>
          <p:grpSp>
            <p:nvGrpSpPr>
              <p:cNvPr id="570" name="Google Shape;570;p8"/>
              <p:cNvGrpSpPr/>
              <p:nvPr/>
            </p:nvGrpSpPr>
            <p:grpSpPr>
              <a:xfrm>
                <a:off x="3416533" y="1272478"/>
                <a:ext cx="2002588" cy="968100"/>
                <a:chOff x="3416533" y="1272478"/>
                <a:chExt cx="2002588" cy="968100"/>
              </a:xfrm>
            </p:grpSpPr>
            <p:cxnSp>
              <p:nvCxnSpPr>
                <p:cNvPr id="571" name="Google Shape;571;p8"/>
                <p:cNvCxnSpPr/>
                <p:nvPr/>
              </p:nvCxnSpPr>
              <p:spPr>
                <a:xfrm rot="10800000">
                  <a:off x="3416533" y="1756470"/>
                  <a:ext cx="1059600" cy="0"/>
                </a:xfrm>
                <a:prstGeom prst="straightConnector1">
                  <a:avLst/>
                </a:prstGeom>
                <a:noFill/>
                <a:ln cap="flat" cmpd="sng" w="9525">
                  <a:solidFill>
                    <a:schemeClr val="accent3"/>
                  </a:solidFill>
                  <a:prstDash val="solid"/>
                  <a:miter lim="800000"/>
                  <a:headEnd len="sm" w="sm" type="none"/>
                  <a:tailEnd len="med" w="med" type="oval"/>
                </a:ln>
              </p:spPr>
            </p:cxnSp>
            <p:sp>
              <p:nvSpPr>
                <p:cNvPr id="572" name="Google Shape;572;p8"/>
                <p:cNvSpPr/>
                <p:nvPr/>
              </p:nvSpPr>
              <p:spPr>
                <a:xfrm flipH="1">
                  <a:off x="4451021" y="1272478"/>
                  <a:ext cx="968100" cy="968100"/>
                </a:xfrm>
                <a:prstGeom prst="flowChartConnector">
                  <a:avLst/>
                </a:prstGeom>
                <a:solidFill>
                  <a:schemeClr val="accent3"/>
                </a:solid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573" name="Google Shape;573;p8"/>
                <p:cNvSpPr txBox="1"/>
                <p:nvPr/>
              </p:nvSpPr>
              <p:spPr>
                <a:xfrm>
                  <a:off x="4698524" y="1556415"/>
                  <a:ext cx="473100" cy="400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01</a:t>
                  </a:r>
                  <a:endParaRPr/>
                </a:p>
              </p:txBody>
            </p:sp>
          </p:grpSp>
        </p:grpSp>
        <p:grpSp>
          <p:nvGrpSpPr>
            <p:cNvPr id="574" name="Google Shape;574;p8"/>
            <p:cNvGrpSpPr/>
            <p:nvPr/>
          </p:nvGrpSpPr>
          <p:grpSpPr>
            <a:xfrm>
              <a:off x="6139558" y="2198884"/>
              <a:ext cx="2640032" cy="1160201"/>
              <a:chOff x="6139558" y="2198884"/>
              <a:chExt cx="2640032" cy="1160201"/>
            </a:xfrm>
          </p:grpSpPr>
          <p:cxnSp>
            <p:nvCxnSpPr>
              <p:cNvPr id="575" name="Google Shape;575;p8"/>
              <p:cNvCxnSpPr/>
              <p:nvPr/>
            </p:nvCxnSpPr>
            <p:spPr>
              <a:xfrm>
                <a:off x="6139558" y="2791998"/>
                <a:ext cx="545400" cy="0"/>
              </a:xfrm>
              <a:prstGeom prst="straightConnector1">
                <a:avLst/>
              </a:prstGeom>
              <a:noFill/>
              <a:ln cap="flat" cmpd="sng" w="9525">
                <a:solidFill>
                  <a:schemeClr val="accent3"/>
                </a:solidFill>
                <a:prstDash val="solid"/>
                <a:miter lim="800000"/>
                <a:headEnd len="sm" w="sm" type="none"/>
                <a:tailEnd len="sm" w="sm" type="none"/>
              </a:ln>
            </p:spPr>
          </p:cxnSp>
          <p:grpSp>
            <p:nvGrpSpPr>
              <p:cNvPr id="576" name="Google Shape;576;p8"/>
              <p:cNvGrpSpPr/>
              <p:nvPr/>
            </p:nvGrpSpPr>
            <p:grpSpPr>
              <a:xfrm>
                <a:off x="6685442" y="2198884"/>
                <a:ext cx="2094148" cy="1160201"/>
                <a:chOff x="6685442" y="2198884"/>
                <a:chExt cx="2094148" cy="1160201"/>
              </a:xfrm>
            </p:grpSpPr>
            <p:cxnSp>
              <p:nvCxnSpPr>
                <p:cNvPr id="577" name="Google Shape;577;p8"/>
                <p:cNvCxnSpPr/>
                <p:nvPr/>
              </p:nvCxnSpPr>
              <p:spPr>
                <a:xfrm>
                  <a:off x="7718790" y="2784307"/>
                  <a:ext cx="1060800" cy="0"/>
                </a:xfrm>
                <a:prstGeom prst="straightConnector1">
                  <a:avLst/>
                </a:prstGeom>
                <a:noFill/>
                <a:ln cap="flat" cmpd="sng" w="9525">
                  <a:solidFill>
                    <a:schemeClr val="accent3"/>
                  </a:solidFill>
                  <a:prstDash val="solid"/>
                  <a:miter lim="800000"/>
                  <a:headEnd len="sm" w="sm" type="none"/>
                  <a:tailEnd len="med" w="med" type="oval"/>
                </a:ln>
              </p:spPr>
            </p:cxnSp>
            <p:grpSp>
              <p:nvGrpSpPr>
                <p:cNvPr id="578" name="Google Shape;578;p8"/>
                <p:cNvGrpSpPr/>
                <p:nvPr/>
              </p:nvGrpSpPr>
              <p:grpSpPr>
                <a:xfrm>
                  <a:off x="6685442" y="2198884"/>
                  <a:ext cx="1070329" cy="1160201"/>
                  <a:chOff x="6685442" y="2198884"/>
                  <a:chExt cx="1070329" cy="1160201"/>
                </a:xfrm>
              </p:grpSpPr>
              <p:grpSp>
                <p:nvGrpSpPr>
                  <p:cNvPr id="579" name="Google Shape;579;p8"/>
                  <p:cNvGrpSpPr/>
                  <p:nvPr/>
                </p:nvGrpSpPr>
                <p:grpSpPr>
                  <a:xfrm>
                    <a:off x="6685442" y="2198884"/>
                    <a:ext cx="1070329" cy="1160201"/>
                    <a:chOff x="6685442" y="2198884"/>
                    <a:chExt cx="1070329" cy="1160201"/>
                  </a:xfrm>
                </p:grpSpPr>
                <p:grpSp>
                  <p:nvGrpSpPr>
                    <p:cNvPr id="580" name="Google Shape;580;p8"/>
                    <p:cNvGrpSpPr/>
                    <p:nvPr/>
                  </p:nvGrpSpPr>
                  <p:grpSpPr>
                    <a:xfrm flipH="1">
                      <a:off x="6685442" y="2786684"/>
                      <a:ext cx="579396" cy="572401"/>
                      <a:chOff x="3747907" y="2184701"/>
                      <a:chExt cx="388596" cy="383904"/>
                    </a:xfrm>
                  </p:grpSpPr>
                  <p:cxnSp>
                    <p:nvCxnSpPr>
                      <p:cNvPr id="581" name="Google Shape;581;p8"/>
                      <p:cNvCxnSpPr/>
                      <p:nvPr/>
                    </p:nvCxnSpPr>
                    <p:spPr>
                      <a:xfrm rot="10800000">
                        <a:off x="3747910" y="2500505"/>
                        <a:ext cx="0" cy="68100"/>
                      </a:xfrm>
                      <a:prstGeom prst="straightConnector1">
                        <a:avLst/>
                      </a:prstGeom>
                      <a:noFill/>
                      <a:ln cap="flat" cmpd="sng" w="9525">
                        <a:solidFill>
                          <a:schemeClr val="accent1"/>
                        </a:solidFill>
                        <a:prstDash val="solid"/>
                        <a:miter lim="800000"/>
                        <a:headEnd len="sm" w="sm" type="none"/>
                        <a:tailEnd len="sm" w="sm" type="none"/>
                      </a:ln>
                    </p:spPr>
                  </p:cxnSp>
                  <p:sp>
                    <p:nvSpPr>
                      <p:cNvPr id="582" name="Google Shape;582;p8"/>
                      <p:cNvSpPr/>
                      <p:nvPr/>
                    </p:nvSpPr>
                    <p:spPr>
                      <a:xfrm>
                        <a:off x="3747907" y="2184701"/>
                        <a:ext cx="388596" cy="383202"/>
                      </a:xfrm>
                      <a:custGeom>
                        <a:rect b="b" l="l" r="r" t="t"/>
                        <a:pathLst>
                          <a:path extrusionOk="0" h="456193" w="462614">
                            <a:moveTo>
                              <a:pt x="462614" y="0"/>
                            </a:moveTo>
                            <a:lnTo>
                              <a:pt x="453921" y="86237"/>
                            </a:lnTo>
                            <a:cubicBezTo>
                              <a:pt x="410717" y="297370"/>
                              <a:pt x="223906" y="456193"/>
                              <a:pt x="0" y="456193"/>
                            </a:cubicBezTo>
                          </a:path>
                        </a:pathLst>
                      </a:custGeom>
                      <a:no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grpSp>
                <p:cxnSp>
                  <p:nvCxnSpPr>
                    <p:cNvPr id="583" name="Google Shape;583;p8"/>
                    <p:cNvCxnSpPr/>
                    <p:nvPr/>
                  </p:nvCxnSpPr>
                  <p:spPr>
                    <a:xfrm rot="-5400000">
                      <a:off x="7218994" y="2244784"/>
                      <a:ext cx="91800" cy="0"/>
                    </a:xfrm>
                    <a:prstGeom prst="straightConnector1">
                      <a:avLst/>
                    </a:prstGeom>
                    <a:noFill/>
                    <a:ln cap="flat" cmpd="sng" w="9525">
                      <a:solidFill>
                        <a:schemeClr val="accent1"/>
                      </a:solidFill>
                      <a:prstDash val="solid"/>
                      <a:miter lim="800000"/>
                      <a:headEnd len="sm" w="sm" type="none"/>
                      <a:tailEnd len="sm" w="sm" type="none"/>
                    </a:ln>
                  </p:spPr>
                </p:cxnSp>
                <p:sp>
                  <p:nvSpPr>
                    <p:cNvPr id="584" name="Google Shape;584;p8"/>
                    <p:cNvSpPr/>
                    <p:nvPr/>
                  </p:nvSpPr>
                  <p:spPr>
                    <a:xfrm flipH="1">
                      <a:off x="6787671" y="2284736"/>
                      <a:ext cx="968100" cy="968100"/>
                    </a:xfrm>
                    <a:prstGeom prst="flowChartConnector">
                      <a:avLst/>
                    </a:prstGeom>
                    <a:solidFill>
                      <a:schemeClr val="accent3"/>
                    </a:solidFill>
                    <a:ln cap="flat" cmpd="sng" w="9525">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grpSp>
              <p:sp>
                <p:nvSpPr>
                  <p:cNvPr id="585" name="Google Shape;585;p8"/>
                  <p:cNvSpPr txBox="1"/>
                  <p:nvPr/>
                </p:nvSpPr>
                <p:spPr>
                  <a:xfrm>
                    <a:off x="7035174" y="2568672"/>
                    <a:ext cx="473100" cy="400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02</a:t>
                    </a:r>
                    <a:endParaRPr/>
                  </a:p>
                </p:txBody>
              </p:sp>
            </p:grpSp>
          </p:grpSp>
        </p:grpSp>
        <p:sp>
          <p:nvSpPr>
            <p:cNvPr id="586" name="Google Shape;586;p8"/>
            <p:cNvSpPr/>
            <p:nvPr/>
          </p:nvSpPr>
          <p:spPr>
            <a:xfrm>
              <a:off x="6042083" y="3759407"/>
              <a:ext cx="120900" cy="120900"/>
            </a:xfrm>
            <a:prstGeom prst="flowChartConnector">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cxnSp>
          <p:nvCxnSpPr>
            <p:cNvPr id="587" name="Google Shape;587;p8"/>
            <p:cNvCxnSpPr/>
            <p:nvPr/>
          </p:nvCxnSpPr>
          <p:spPr>
            <a:xfrm rot="10800000">
              <a:off x="4935519" y="4285516"/>
              <a:ext cx="0" cy="101400"/>
            </a:xfrm>
            <a:prstGeom prst="straightConnector1">
              <a:avLst/>
            </a:prstGeom>
            <a:noFill/>
            <a:ln cap="flat" cmpd="sng" w="9525">
              <a:solidFill>
                <a:schemeClr val="accent1"/>
              </a:solidFill>
              <a:prstDash val="solid"/>
              <a:miter lim="800000"/>
              <a:headEnd len="sm" w="sm" type="none"/>
              <a:tailEnd len="sm" w="sm" type="none"/>
            </a:ln>
          </p:spPr>
        </p:cxnSp>
        <p:cxnSp>
          <p:nvCxnSpPr>
            <p:cNvPr id="588" name="Google Shape;588;p8"/>
            <p:cNvCxnSpPr/>
            <p:nvPr/>
          </p:nvCxnSpPr>
          <p:spPr>
            <a:xfrm rot="-5400000">
              <a:off x="4896821" y="3272621"/>
              <a:ext cx="91800" cy="0"/>
            </a:xfrm>
            <a:prstGeom prst="straightConnector1">
              <a:avLst/>
            </a:prstGeom>
            <a:noFill/>
            <a:ln cap="flat" cmpd="sng" w="9525">
              <a:solidFill>
                <a:schemeClr val="accent1"/>
              </a:solidFill>
              <a:prstDash val="solid"/>
              <a:miter lim="800000"/>
              <a:headEnd len="sm" w="sm" type="none"/>
              <a:tailEnd len="sm" w="sm" type="none"/>
            </a:ln>
          </p:spPr>
        </p:cxnSp>
        <p:sp>
          <p:nvSpPr>
            <p:cNvPr id="589" name="Google Shape;589;p8"/>
            <p:cNvSpPr txBox="1"/>
            <p:nvPr/>
          </p:nvSpPr>
          <p:spPr>
            <a:xfrm>
              <a:off x="4704198" y="3603092"/>
              <a:ext cx="473100" cy="400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03</a:t>
              </a:r>
              <a:endParaRPr/>
            </a:p>
          </p:txBody>
        </p:sp>
        <p:grpSp>
          <p:nvGrpSpPr>
            <p:cNvPr id="590" name="Google Shape;590;p8"/>
            <p:cNvGrpSpPr/>
            <p:nvPr/>
          </p:nvGrpSpPr>
          <p:grpSpPr>
            <a:xfrm>
              <a:off x="7035293" y="4254559"/>
              <a:ext cx="473100" cy="1160200"/>
              <a:chOff x="7035293" y="4254559"/>
              <a:chExt cx="473100" cy="1160200"/>
            </a:xfrm>
          </p:grpSpPr>
          <p:grpSp>
            <p:nvGrpSpPr>
              <p:cNvPr id="591" name="Google Shape;591;p8"/>
              <p:cNvGrpSpPr/>
              <p:nvPr/>
            </p:nvGrpSpPr>
            <p:grpSpPr>
              <a:xfrm>
                <a:off x="7264898" y="4254559"/>
                <a:ext cx="2355" cy="1160200"/>
                <a:chOff x="7264899" y="4254559"/>
                <a:chExt cx="2355" cy="1160200"/>
              </a:xfrm>
            </p:grpSpPr>
            <p:cxnSp>
              <p:nvCxnSpPr>
                <p:cNvPr id="592" name="Google Shape;592;p8"/>
                <p:cNvCxnSpPr/>
                <p:nvPr/>
              </p:nvCxnSpPr>
              <p:spPr>
                <a:xfrm rot="10800000">
                  <a:off x="7267253" y="5313222"/>
                  <a:ext cx="0" cy="101537"/>
                </a:xfrm>
                <a:prstGeom prst="straightConnector1">
                  <a:avLst/>
                </a:prstGeom>
                <a:noFill/>
                <a:ln cap="flat" cmpd="sng" w="9525">
                  <a:solidFill>
                    <a:schemeClr val="accent1"/>
                  </a:solidFill>
                  <a:prstDash val="solid"/>
                  <a:miter lim="800000"/>
                  <a:headEnd len="sm" w="sm" type="none"/>
                  <a:tailEnd len="sm" w="sm" type="none"/>
                </a:ln>
              </p:spPr>
            </p:cxnSp>
            <p:cxnSp>
              <p:nvCxnSpPr>
                <p:cNvPr id="593" name="Google Shape;593;p8"/>
                <p:cNvCxnSpPr/>
                <p:nvPr/>
              </p:nvCxnSpPr>
              <p:spPr>
                <a:xfrm rot="-5400000">
                  <a:off x="7218999" y="4300459"/>
                  <a:ext cx="91800" cy="0"/>
                </a:xfrm>
                <a:prstGeom prst="straightConnector1">
                  <a:avLst/>
                </a:prstGeom>
                <a:noFill/>
                <a:ln cap="flat" cmpd="sng" w="9525">
                  <a:solidFill>
                    <a:schemeClr val="accent1"/>
                  </a:solidFill>
                  <a:prstDash val="solid"/>
                  <a:miter lim="800000"/>
                  <a:headEnd len="sm" w="sm" type="none"/>
                  <a:tailEnd len="sm" w="sm" type="none"/>
                </a:ln>
              </p:spPr>
            </p:cxnSp>
          </p:grpSp>
          <p:sp>
            <p:nvSpPr>
              <p:cNvPr id="594" name="Google Shape;594;p8"/>
              <p:cNvSpPr txBox="1"/>
              <p:nvPr/>
            </p:nvSpPr>
            <p:spPr>
              <a:xfrm>
                <a:off x="7035293" y="4633487"/>
                <a:ext cx="473100" cy="400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04</a:t>
                </a:r>
                <a:endParaRPr/>
              </a:p>
            </p:txBody>
          </p:sp>
        </p:grpSp>
        <p:grpSp>
          <p:nvGrpSpPr>
            <p:cNvPr id="595" name="Google Shape;595;p8"/>
            <p:cNvGrpSpPr/>
            <p:nvPr/>
          </p:nvGrpSpPr>
          <p:grpSpPr>
            <a:xfrm>
              <a:off x="4697123" y="5282439"/>
              <a:ext cx="1465728" cy="1160155"/>
              <a:chOff x="4697123" y="5282439"/>
              <a:chExt cx="1465728" cy="1160155"/>
            </a:xfrm>
          </p:grpSpPr>
          <p:grpSp>
            <p:nvGrpSpPr>
              <p:cNvPr id="596" name="Google Shape;596;p8"/>
              <p:cNvGrpSpPr/>
              <p:nvPr/>
            </p:nvGrpSpPr>
            <p:grpSpPr>
              <a:xfrm>
                <a:off x="4935522" y="5282439"/>
                <a:ext cx="1227329" cy="1160155"/>
                <a:chOff x="3747910" y="1790500"/>
                <a:chExt cx="823158" cy="778105"/>
              </a:xfrm>
            </p:grpSpPr>
            <p:sp>
              <p:nvSpPr>
                <p:cNvPr id="597" name="Google Shape;597;p8"/>
                <p:cNvSpPr/>
                <p:nvPr/>
              </p:nvSpPr>
              <p:spPr>
                <a:xfrm>
                  <a:off x="4490068" y="2147738"/>
                  <a:ext cx="81000" cy="81000"/>
                </a:xfrm>
                <a:prstGeom prst="flowChartConnector">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cxnSp>
              <p:nvCxnSpPr>
                <p:cNvPr id="598" name="Google Shape;598;p8"/>
                <p:cNvCxnSpPr/>
                <p:nvPr/>
              </p:nvCxnSpPr>
              <p:spPr>
                <a:xfrm rot="10800000">
                  <a:off x="3747910" y="2500505"/>
                  <a:ext cx="0" cy="68100"/>
                </a:xfrm>
                <a:prstGeom prst="straightConnector1">
                  <a:avLst/>
                </a:prstGeom>
                <a:noFill/>
                <a:ln cap="flat" cmpd="sng" w="9525">
                  <a:solidFill>
                    <a:schemeClr val="accent1"/>
                  </a:solidFill>
                  <a:prstDash val="solid"/>
                  <a:miter lim="800000"/>
                  <a:headEnd len="sm" w="sm" type="none"/>
                  <a:tailEnd len="sm" w="sm" type="none"/>
                </a:ln>
              </p:spPr>
            </p:cxnSp>
            <p:cxnSp>
              <p:nvCxnSpPr>
                <p:cNvPr id="599" name="Google Shape;599;p8"/>
                <p:cNvCxnSpPr/>
                <p:nvPr/>
              </p:nvCxnSpPr>
              <p:spPr>
                <a:xfrm rot="-5400000">
                  <a:off x="3721903" y="1821250"/>
                  <a:ext cx="61500" cy="0"/>
                </a:xfrm>
                <a:prstGeom prst="straightConnector1">
                  <a:avLst/>
                </a:prstGeom>
                <a:noFill/>
                <a:ln cap="flat" cmpd="sng" w="9525">
                  <a:solidFill>
                    <a:schemeClr val="accent1"/>
                  </a:solidFill>
                  <a:prstDash val="solid"/>
                  <a:miter lim="800000"/>
                  <a:headEnd len="sm" w="sm" type="none"/>
                  <a:tailEnd len="sm" w="sm" type="none"/>
                </a:ln>
              </p:spPr>
            </p:cxnSp>
          </p:grpSp>
          <p:sp>
            <p:nvSpPr>
              <p:cNvPr id="600" name="Google Shape;600;p8"/>
              <p:cNvSpPr txBox="1"/>
              <p:nvPr/>
            </p:nvSpPr>
            <p:spPr>
              <a:xfrm>
                <a:off x="4697123" y="5660788"/>
                <a:ext cx="473100" cy="400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5</a:t>
                </a:r>
                <a:endParaRPr/>
              </a:p>
            </p:txBody>
          </p:sp>
        </p:grpSp>
        <p:grpSp>
          <p:nvGrpSpPr>
            <p:cNvPr id="601" name="Google Shape;601;p8"/>
            <p:cNvGrpSpPr/>
            <p:nvPr/>
          </p:nvGrpSpPr>
          <p:grpSpPr>
            <a:xfrm>
              <a:off x="450848" y="1157442"/>
              <a:ext cx="3610781" cy="1618934"/>
              <a:chOff x="450848" y="1157442"/>
              <a:chExt cx="3610781" cy="1618934"/>
            </a:xfrm>
          </p:grpSpPr>
          <p:grpSp>
            <p:nvGrpSpPr>
              <p:cNvPr id="602" name="Google Shape;602;p8"/>
              <p:cNvGrpSpPr/>
              <p:nvPr/>
            </p:nvGrpSpPr>
            <p:grpSpPr>
              <a:xfrm>
                <a:off x="450848" y="1157442"/>
                <a:ext cx="3610781" cy="1618934"/>
                <a:chOff x="548914" y="1606550"/>
                <a:chExt cx="4384677" cy="1252173"/>
              </a:xfrm>
            </p:grpSpPr>
            <p:sp>
              <p:nvSpPr>
                <p:cNvPr id="603" name="Google Shape;603;p8"/>
                <p:cNvSpPr/>
                <p:nvPr/>
              </p:nvSpPr>
              <p:spPr>
                <a:xfrm>
                  <a:off x="548914" y="1606550"/>
                  <a:ext cx="3454500" cy="902100"/>
                </a:xfrm>
                <a:prstGeom prst="rect">
                  <a:avLst/>
                </a:prstGeom>
                <a:no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604" name="Google Shape;604;p8"/>
                <p:cNvSpPr txBox="1"/>
                <p:nvPr/>
              </p:nvSpPr>
              <p:spPr>
                <a:xfrm>
                  <a:off x="632194" y="2032930"/>
                  <a:ext cx="3318600" cy="309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1000" u="none" cap="none" strike="noStrike">
                      <a:solidFill>
                        <a:srgbClr val="3F3F3F"/>
                      </a:solidFill>
                      <a:latin typeface="Arial"/>
                      <a:ea typeface="Arial"/>
                      <a:cs typeface="Arial"/>
                      <a:sym typeface="Arial"/>
                    </a:rPr>
                    <a:t>This slide is 100% editable. Adapt it to your needs and capture your audience’s attention.</a:t>
                  </a:r>
                  <a:endParaRPr/>
                </a:p>
              </p:txBody>
            </p:sp>
            <p:grpSp>
              <p:nvGrpSpPr>
                <p:cNvPr id="605" name="Google Shape;605;p8"/>
                <p:cNvGrpSpPr/>
                <p:nvPr/>
              </p:nvGrpSpPr>
              <p:grpSpPr>
                <a:xfrm>
                  <a:off x="549520" y="1611292"/>
                  <a:ext cx="4384071" cy="1247431"/>
                  <a:chOff x="183585" y="1374151"/>
                  <a:chExt cx="5433900" cy="1277844"/>
                </a:xfrm>
              </p:grpSpPr>
              <p:sp>
                <p:nvSpPr>
                  <p:cNvPr id="606" name="Google Shape;606;p8"/>
                  <p:cNvSpPr/>
                  <p:nvPr/>
                </p:nvSpPr>
                <p:spPr>
                  <a:xfrm>
                    <a:off x="183585" y="1374151"/>
                    <a:ext cx="5433900" cy="12423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607" name="Google Shape;607;p8"/>
                  <p:cNvSpPr txBox="1"/>
                  <p:nvPr/>
                </p:nvSpPr>
                <p:spPr>
                  <a:xfrm>
                    <a:off x="792596" y="1412095"/>
                    <a:ext cx="3594300" cy="12399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2"/>
                      </a:buClr>
                      <a:buSzPts val="1400"/>
                      <a:buFont typeface="Arial"/>
                      <a:buNone/>
                    </a:pPr>
                    <a:r>
                      <a:rPr b="1" lang="en-US">
                        <a:solidFill>
                          <a:schemeClr val="lt2"/>
                        </a:solidFill>
                      </a:rPr>
                      <a:t>LSTM</a:t>
                    </a:r>
                    <a:endParaRPr b="1">
                      <a:solidFill>
                        <a:schemeClr val="lt2"/>
                      </a:solidFill>
                    </a:endParaRPr>
                  </a:p>
                  <a:p>
                    <a:pPr indent="0" lvl="0" marL="0" rtl="0" algn="just">
                      <a:spcBef>
                        <a:spcPts val="1400"/>
                      </a:spcBef>
                      <a:spcAft>
                        <a:spcPts val="0"/>
                      </a:spcAft>
                      <a:buClr>
                        <a:schemeClr val="dk1"/>
                      </a:buClr>
                      <a:buSzPts val="1100"/>
                      <a:buFont typeface="Arial"/>
                      <a:buNone/>
                    </a:pPr>
                    <a:r>
                      <a:rPr b="1" lang="en-US">
                        <a:solidFill>
                          <a:schemeClr val="lt1"/>
                        </a:solidFill>
                      </a:rPr>
                      <a:t>0.273 </a:t>
                    </a:r>
                    <a:r>
                      <a:rPr b="1" lang="en-US">
                        <a:solidFill>
                          <a:schemeClr val="lt2"/>
                        </a:solidFill>
                      </a:rPr>
                      <a:t>Error total arrojado en la competencia de Kaggle-Public-Leadboard </a:t>
                    </a:r>
                    <a:endParaRPr sz="1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2"/>
                      </a:buClr>
                      <a:buSzPts val="1400"/>
                      <a:buFont typeface="Arial"/>
                      <a:buNone/>
                    </a:pPr>
                    <a:r>
                      <a:t/>
                    </a:r>
                    <a:endParaRPr b="1">
                      <a:solidFill>
                        <a:schemeClr val="lt2"/>
                      </a:solidFill>
                    </a:endParaRPr>
                  </a:p>
                  <a:p>
                    <a:pPr indent="0" lvl="0" marL="0" marR="0" rtl="0" algn="l">
                      <a:lnSpc>
                        <a:spcPct val="100000"/>
                      </a:lnSpc>
                      <a:spcBef>
                        <a:spcPts val="0"/>
                      </a:spcBef>
                      <a:spcAft>
                        <a:spcPts val="0"/>
                      </a:spcAft>
                      <a:buClr>
                        <a:schemeClr val="dk1"/>
                      </a:buClr>
                      <a:buSzPts val="1400"/>
                      <a:buFont typeface="Calibri"/>
                      <a:buNone/>
                    </a:pPr>
                    <a:r>
                      <a:t/>
                    </a:r>
                    <a:endParaRPr b="1" i="0" sz="1400" u="none" cap="none" strike="noStrike">
                      <a:solidFill>
                        <a:schemeClr val="lt2"/>
                      </a:solidFill>
                      <a:latin typeface="Arial"/>
                      <a:ea typeface="Arial"/>
                      <a:cs typeface="Arial"/>
                      <a:sym typeface="Arial"/>
                    </a:endParaRPr>
                  </a:p>
                </p:txBody>
              </p:sp>
            </p:grpSp>
          </p:grpSp>
          <p:sp>
            <p:nvSpPr>
              <p:cNvPr id="608" name="Google Shape;608;p8"/>
              <p:cNvSpPr/>
              <p:nvPr/>
            </p:nvSpPr>
            <p:spPr>
              <a:xfrm>
                <a:off x="547697" y="1209033"/>
                <a:ext cx="239113" cy="268657"/>
              </a:xfrm>
              <a:custGeom>
                <a:rect b="b" l="l" r="r" t="t"/>
                <a:pathLst>
                  <a:path extrusionOk="0" h="2388058" w="2125445">
                    <a:moveTo>
                      <a:pt x="915997" y="1412417"/>
                    </a:moveTo>
                    <a:lnTo>
                      <a:pt x="574551" y="1868971"/>
                    </a:lnTo>
                    <a:lnTo>
                      <a:pt x="593172" y="2101879"/>
                    </a:lnTo>
                    <a:lnTo>
                      <a:pt x="330690" y="2388058"/>
                    </a:lnTo>
                    <a:lnTo>
                      <a:pt x="319538" y="2102475"/>
                    </a:lnTo>
                    <a:lnTo>
                      <a:pt x="280304" y="2062148"/>
                    </a:lnTo>
                    <a:lnTo>
                      <a:pt x="0" y="2077980"/>
                    </a:lnTo>
                    <a:lnTo>
                      <a:pt x="245453" y="1800064"/>
                    </a:lnTo>
                    <a:lnTo>
                      <a:pt x="486029" y="1786124"/>
                    </a:lnTo>
                    <a:close/>
                    <a:moveTo>
                      <a:pt x="1876008" y="1110105"/>
                    </a:moveTo>
                    <a:lnTo>
                      <a:pt x="2120267" y="1110105"/>
                    </a:lnTo>
                    <a:cubicBezTo>
                      <a:pt x="2114790" y="1658966"/>
                      <a:pt x="1668193" y="2102177"/>
                      <a:pt x="1118035" y="2102177"/>
                    </a:cubicBezTo>
                    <a:cubicBezTo>
                      <a:pt x="934717" y="2102177"/>
                      <a:pt x="762948" y="2052887"/>
                      <a:pt x="615077" y="1966953"/>
                    </a:cubicBezTo>
                    <a:lnTo>
                      <a:pt x="608008" y="1878530"/>
                    </a:lnTo>
                    <a:lnTo>
                      <a:pt x="711865" y="1739621"/>
                    </a:lnTo>
                    <a:cubicBezTo>
                      <a:pt x="829265" y="1814502"/>
                      <a:pt x="968572" y="1858117"/>
                      <a:pt x="1117936" y="1858117"/>
                    </a:cubicBezTo>
                    <a:cubicBezTo>
                      <a:pt x="1532669" y="1858117"/>
                      <a:pt x="1870431" y="1523543"/>
                      <a:pt x="1876008" y="1110105"/>
                    </a:cubicBezTo>
                    <a:close/>
                    <a:moveTo>
                      <a:pt x="1518730" y="1110105"/>
                    </a:moveTo>
                    <a:lnTo>
                      <a:pt x="1823830" y="1110105"/>
                    </a:lnTo>
                    <a:cubicBezTo>
                      <a:pt x="1818253" y="1495263"/>
                      <a:pt x="1504490" y="1805840"/>
                      <a:pt x="1118037" y="1805840"/>
                    </a:cubicBezTo>
                    <a:cubicBezTo>
                      <a:pt x="980224" y="1805840"/>
                      <a:pt x="851772" y="1766208"/>
                      <a:pt x="743134" y="1697900"/>
                    </a:cubicBezTo>
                    <a:lnTo>
                      <a:pt x="926951" y="1452147"/>
                    </a:lnTo>
                    <a:cubicBezTo>
                      <a:pt x="983809" y="1483114"/>
                      <a:pt x="1048831" y="1500740"/>
                      <a:pt x="1118037" y="1500740"/>
                    </a:cubicBezTo>
                    <a:cubicBezTo>
                      <a:pt x="1335710" y="1500740"/>
                      <a:pt x="1513253" y="1326482"/>
                      <a:pt x="1518730" y="1110105"/>
                    </a:cubicBezTo>
                    <a:close/>
                    <a:moveTo>
                      <a:pt x="769720" y="1110105"/>
                    </a:moveTo>
                    <a:lnTo>
                      <a:pt x="1466451" y="1110105"/>
                    </a:lnTo>
                    <a:cubicBezTo>
                      <a:pt x="1460974" y="1297904"/>
                      <a:pt x="1307130" y="1448462"/>
                      <a:pt x="1118035" y="1448462"/>
                    </a:cubicBezTo>
                    <a:cubicBezTo>
                      <a:pt x="1087964" y="1448462"/>
                      <a:pt x="1058788" y="1444679"/>
                      <a:pt x="1030907" y="1437510"/>
                    </a:cubicBezTo>
                    <a:cubicBezTo>
                      <a:pt x="1019755" y="1434622"/>
                      <a:pt x="1008801" y="1431236"/>
                      <a:pt x="998146" y="1427352"/>
                    </a:cubicBezTo>
                    <a:cubicBezTo>
                      <a:pt x="984504" y="1422374"/>
                      <a:pt x="971360" y="1416399"/>
                      <a:pt x="958614" y="1409827"/>
                    </a:cubicBezTo>
                    <a:lnTo>
                      <a:pt x="1124409" y="1188371"/>
                    </a:lnTo>
                    <a:lnTo>
                      <a:pt x="907035" y="1377266"/>
                    </a:lnTo>
                    <a:cubicBezTo>
                      <a:pt x="903450" y="1374477"/>
                      <a:pt x="899865" y="1371790"/>
                      <a:pt x="896380" y="1368901"/>
                    </a:cubicBezTo>
                    <a:cubicBezTo>
                      <a:pt x="887717" y="1361832"/>
                      <a:pt x="879451" y="1354264"/>
                      <a:pt x="871586" y="1346397"/>
                    </a:cubicBezTo>
                    <a:cubicBezTo>
                      <a:pt x="810745" y="1285556"/>
                      <a:pt x="772408" y="1202311"/>
                      <a:pt x="769720" y="1110105"/>
                    </a:cubicBezTo>
                    <a:close/>
                    <a:moveTo>
                      <a:pt x="412243" y="1110105"/>
                    </a:moveTo>
                    <a:lnTo>
                      <a:pt x="717343" y="1110105"/>
                    </a:lnTo>
                    <a:cubicBezTo>
                      <a:pt x="720431" y="1231985"/>
                      <a:pt x="778084" y="1340522"/>
                      <a:pt x="866807" y="1412018"/>
                    </a:cubicBezTo>
                    <a:lnTo>
                      <a:pt x="634496" y="1613957"/>
                    </a:lnTo>
                    <a:cubicBezTo>
                      <a:pt x="500069" y="1487396"/>
                      <a:pt x="415131" y="1308758"/>
                      <a:pt x="412243" y="1110105"/>
                    </a:cubicBezTo>
                    <a:close/>
                    <a:moveTo>
                      <a:pt x="115806" y="1110105"/>
                    </a:moveTo>
                    <a:lnTo>
                      <a:pt x="359966" y="1110105"/>
                    </a:lnTo>
                    <a:cubicBezTo>
                      <a:pt x="362853" y="1321504"/>
                      <a:pt x="452670" y="1512190"/>
                      <a:pt x="595163" y="1648211"/>
                    </a:cubicBezTo>
                    <a:lnTo>
                      <a:pt x="473183" y="1754259"/>
                    </a:lnTo>
                    <a:lnTo>
                      <a:pt x="364347" y="1760532"/>
                    </a:lnTo>
                    <a:cubicBezTo>
                      <a:pt x="211698" y="1586574"/>
                      <a:pt x="118296" y="1359242"/>
                      <a:pt x="115806" y="1110105"/>
                    </a:cubicBezTo>
                    <a:close/>
                    <a:moveTo>
                      <a:pt x="1689899" y="152958"/>
                    </a:moveTo>
                    <a:cubicBezTo>
                      <a:pt x="1734509" y="156742"/>
                      <a:pt x="1776381" y="178773"/>
                      <a:pt x="1815365" y="219997"/>
                    </a:cubicBezTo>
                    <a:cubicBezTo>
                      <a:pt x="1892736" y="246584"/>
                      <a:pt x="1897615" y="331821"/>
                      <a:pt x="1875210" y="439262"/>
                    </a:cubicBezTo>
                    <a:cubicBezTo>
                      <a:pt x="1891740" y="453303"/>
                      <a:pt x="1892238" y="481185"/>
                      <a:pt x="1879890" y="522508"/>
                    </a:cubicBezTo>
                    <a:cubicBezTo>
                      <a:pt x="1864556" y="572993"/>
                      <a:pt x="1850317" y="586137"/>
                      <a:pt x="1836475" y="579964"/>
                    </a:cubicBezTo>
                    <a:cubicBezTo>
                      <a:pt x="1826916" y="621784"/>
                      <a:pt x="1811083" y="656139"/>
                      <a:pt x="1789774" y="683820"/>
                    </a:cubicBezTo>
                    <a:cubicBezTo>
                      <a:pt x="1846633" y="724547"/>
                      <a:pt x="1905681" y="765472"/>
                      <a:pt x="1965127" y="802217"/>
                    </a:cubicBezTo>
                    <a:cubicBezTo>
                      <a:pt x="1991216" y="818347"/>
                      <a:pt x="2017903" y="834379"/>
                      <a:pt x="2038813" y="856784"/>
                    </a:cubicBezTo>
                    <a:cubicBezTo>
                      <a:pt x="2068486" y="888548"/>
                      <a:pt x="2119171" y="1025266"/>
                      <a:pt x="2125445" y="1068481"/>
                    </a:cubicBezTo>
                    <a:cubicBezTo>
                      <a:pt x="2125344" y="1068581"/>
                      <a:pt x="2125245" y="1068581"/>
                      <a:pt x="2125245" y="1068581"/>
                    </a:cubicBezTo>
                    <a:lnTo>
                      <a:pt x="1728436" y="1068581"/>
                    </a:lnTo>
                    <a:lnTo>
                      <a:pt x="1722362" y="1053445"/>
                    </a:lnTo>
                    <a:cubicBezTo>
                      <a:pt x="1702546" y="1003459"/>
                      <a:pt x="1673270" y="937937"/>
                      <a:pt x="1646385" y="909260"/>
                    </a:cubicBezTo>
                    <a:cubicBezTo>
                      <a:pt x="1616015" y="876898"/>
                      <a:pt x="1579669" y="854494"/>
                      <a:pt x="1544618" y="832785"/>
                    </a:cubicBezTo>
                    <a:lnTo>
                      <a:pt x="1539839" y="829898"/>
                    </a:lnTo>
                    <a:cubicBezTo>
                      <a:pt x="1505485" y="808589"/>
                      <a:pt x="1468742" y="784691"/>
                      <a:pt x="1428514" y="757407"/>
                    </a:cubicBezTo>
                    <a:cubicBezTo>
                      <a:pt x="1464260" y="732514"/>
                      <a:pt x="1500208" y="707121"/>
                      <a:pt x="1535558" y="683422"/>
                    </a:cubicBezTo>
                    <a:cubicBezTo>
                      <a:pt x="1515045" y="656935"/>
                      <a:pt x="1497918" y="622183"/>
                      <a:pt x="1484674" y="579964"/>
                    </a:cubicBezTo>
                    <a:cubicBezTo>
                      <a:pt x="1469937" y="548995"/>
                      <a:pt x="1455996" y="518824"/>
                      <a:pt x="1447432" y="493233"/>
                    </a:cubicBezTo>
                    <a:cubicBezTo>
                      <a:pt x="1452113" y="476305"/>
                      <a:pt x="1457988" y="450615"/>
                      <a:pt x="1457091" y="424227"/>
                    </a:cubicBezTo>
                    <a:cubicBezTo>
                      <a:pt x="1459084" y="423629"/>
                      <a:pt x="1461174" y="423032"/>
                      <a:pt x="1463564" y="422833"/>
                    </a:cubicBezTo>
                    <a:cubicBezTo>
                      <a:pt x="1449524" y="340085"/>
                      <a:pt x="1446935" y="259130"/>
                      <a:pt x="1548005" y="195402"/>
                    </a:cubicBezTo>
                    <a:cubicBezTo>
                      <a:pt x="1597941" y="163637"/>
                      <a:pt x="1645290" y="149174"/>
                      <a:pt x="1689899" y="152958"/>
                    </a:cubicBezTo>
                    <a:close/>
                    <a:moveTo>
                      <a:pt x="582917" y="147879"/>
                    </a:moveTo>
                    <a:cubicBezTo>
                      <a:pt x="627527" y="151663"/>
                      <a:pt x="669399" y="173694"/>
                      <a:pt x="708383" y="214918"/>
                    </a:cubicBezTo>
                    <a:cubicBezTo>
                      <a:pt x="785753" y="241505"/>
                      <a:pt x="790632" y="326741"/>
                      <a:pt x="768228" y="434183"/>
                    </a:cubicBezTo>
                    <a:cubicBezTo>
                      <a:pt x="784757" y="448224"/>
                      <a:pt x="785255" y="476106"/>
                      <a:pt x="772908" y="517429"/>
                    </a:cubicBezTo>
                    <a:cubicBezTo>
                      <a:pt x="757572" y="567914"/>
                      <a:pt x="743333" y="581058"/>
                      <a:pt x="729493" y="574884"/>
                    </a:cubicBezTo>
                    <a:cubicBezTo>
                      <a:pt x="719933" y="616707"/>
                      <a:pt x="704101" y="651060"/>
                      <a:pt x="682791" y="678742"/>
                    </a:cubicBezTo>
                    <a:cubicBezTo>
                      <a:pt x="720630" y="705926"/>
                      <a:pt x="759664" y="733110"/>
                      <a:pt x="798996" y="759099"/>
                    </a:cubicBezTo>
                    <a:cubicBezTo>
                      <a:pt x="767231" y="781305"/>
                      <a:pt x="734770" y="803909"/>
                      <a:pt x="702806" y="825317"/>
                    </a:cubicBezTo>
                    <a:cubicBezTo>
                      <a:pt x="697728" y="828703"/>
                      <a:pt x="692550" y="832088"/>
                      <a:pt x="687471" y="835474"/>
                    </a:cubicBezTo>
                    <a:cubicBezTo>
                      <a:pt x="653516" y="858078"/>
                      <a:pt x="618366" y="881378"/>
                      <a:pt x="586402" y="909359"/>
                    </a:cubicBezTo>
                    <a:cubicBezTo>
                      <a:pt x="549957" y="941223"/>
                      <a:pt x="537808" y="987228"/>
                      <a:pt x="527951" y="1024270"/>
                    </a:cubicBezTo>
                    <a:lnTo>
                      <a:pt x="527353" y="1026361"/>
                    </a:lnTo>
                    <a:cubicBezTo>
                      <a:pt x="526657" y="1028751"/>
                      <a:pt x="526158" y="1030643"/>
                      <a:pt x="521279" y="1062109"/>
                    </a:cubicBezTo>
                    <a:lnTo>
                      <a:pt x="520184" y="1068680"/>
                    </a:lnTo>
                    <a:lnTo>
                      <a:pt x="120586" y="1068680"/>
                    </a:lnTo>
                    <a:cubicBezTo>
                      <a:pt x="126462" y="1028053"/>
                      <a:pt x="141995" y="930469"/>
                      <a:pt x="143090" y="926486"/>
                    </a:cubicBezTo>
                    <a:cubicBezTo>
                      <a:pt x="150061" y="900099"/>
                      <a:pt x="157230" y="871918"/>
                      <a:pt x="177942" y="853796"/>
                    </a:cubicBezTo>
                    <a:cubicBezTo>
                      <a:pt x="203931" y="831093"/>
                      <a:pt x="233506" y="812173"/>
                      <a:pt x="262183" y="793054"/>
                    </a:cubicBezTo>
                    <a:cubicBezTo>
                      <a:pt x="317148" y="756311"/>
                      <a:pt x="373509" y="715187"/>
                      <a:pt x="428574" y="678343"/>
                    </a:cubicBezTo>
                    <a:cubicBezTo>
                      <a:pt x="408062" y="651857"/>
                      <a:pt x="390935" y="617105"/>
                      <a:pt x="377691" y="574884"/>
                    </a:cubicBezTo>
                    <a:cubicBezTo>
                      <a:pt x="340251" y="496717"/>
                      <a:pt x="307789" y="422733"/>
                      <a:pt x="356580" y="417754"/>
                    </a:cubicBezTo>
                    <a:cubicBezTo>
                      <a:pt x="342541" y="335006"/>
                      <a:pt x="339952" y="254051"/>
                      <a:pt x="441021" y="190323"/>
                    </a:cubicBezTo>
                    <a:cubicBezTo>
                      <a:pt x="490958" y="158558"/>
                      <a:pt x="538307" y="144095"/>
                      <a:pt x="582917" y="147879"/>
                    </a:cubicBezTo>
                    <a:close/>
                    <a:moveTo>
                      <a:pt x="1152142" y="781"/>
                    </a:moveTo>
                    <a:cubicBezTo>
                      <a:pt x="1211489" y="5810"/>
                      <a:pt x="1267202" y="35135"/>
                      <a:pt x="1319081" y="90050"/>
                    </a:cubicBezTo>
                    <a:cubicBezTo>
                      <a:pt x="1421942" y="125400"/>
                      <a:pt x="1428415" y="238916"/>
                      <a:pt x="1398641" y="381807"/>
                    </a:cubicBezTo>
                    <a:cubicBezTo>
                      <a:pt x="1420648" y="400428"/>
                      <a:pt x="1421344" y="437570"/>
                      <a:pt x="1404915" y="492535"/>
                    </a:cubicBezTo>
                    <a:cubicBezTo>
                      <a:pt x="1384502" y="559749"/>
                      <a:pt x="1365483" y="577174"/>
                      <a:pt x="1347161" y="569010"/>
                    </a:cubicBezTo>
                    <a:cubicBezTo>
                      <a:pt x="1334415" y="624673"/>
                      <a:pt x="1313404" y="670377"/>
                      <a:pt x="1285025" y="707221"/>
                    </a:cubicBezTo>
                    <a:cubicBezTo>
                      <a:pt x="1320175" y="732413"/>
                      <a:pt x="1356023" y="757706"/>
                      <a:pt x="1392268" y="782400"/>
                    </a:cubicBezTo>
                    <a:cubicBezTo>
                      <a:pt x="1433892" y="810779"/>
                      <a:pt x="1476012" y="838561"/>
                      <a:pt x="1518332" y="864749"/>
                    </a:cubicBezTo>
                    <a:cubicBezTo>
                      <a:pt x="1552984" y="886257"/>
                      <a:pt x="1588532" y="907567"/>
                      <a:pt x="1616414" y="937340"/>
                    </a:cubicBezTo>
                    <a:cubicBezTo>
                      <a:pt x="1635731" y="958052"/>
                      <a:pt x="1661721" y="1012121"/>
                      <a:pt x="1684325" y="1068780"/>
                    </a:cubicBezTo>
                    <a:lnTo>
                      <a:pt x="1228367" y="1068780"/>
                    </a:lnTo>
                    <a:lnTo>
                      <a:pt x="1010993" y="1068780"/>
                    </a:lnTo>
                    <a:lnTo>
                      <a:pt x="561607" y="1068780"/>
                    </a:lnTo>
                    <a:cubicBezTo>
                      <a:pt x="564495" y="1050856"/>
                      <a:pt x="566586" y="1038608"/>
                      <a:pt x="566984" y="1037015"/>
                    </a:cubicBezTo>
                    <a:cubicBezTo>
                      <a:pt x="576245" y="1001964"/>
                      <a:pt x="585804" y="964425"/>
                      <a:pt x="613287" y="940327"/>
                    </a:cubicBezTo>
                    <a:cubicBezTo>
                      <a:pt x="647839" y="910056"/>
                      <a:pt x="687271" y="884963"/>
                      <a:pt x="725409" y="859471"/>
                    </a:cubicBezTo>
                    <a:cubicBezTo>
                      <a:pt x="761954" y="835076"/>
                      <a:pt x="798897" y="809186"/>
                      <a:pt x="835939" y="783296"/>
                    </a:cubicBezTo>
                    <a:cubicBezTo>
                      <a:pt x="873081" y="757307"/>
                      <a:pt x="910222" y="731418"/>
                      <a:pt x="946866" y="706822"/>
                    </a:cubicBezTo>
                    <a:cubicBezTo>
                      <a:pt x="919482" y="671473"/>
                      <a:pt x="896779" y="625270"/>
                      <a:pt x="879154" y="569109"/>
                    </a:cubicBezTo>
                    <a:cubicBezTo>
                      <a:pt x="829367" y="465053"/>
                      <a:pt x="786250" y="366573"/>
                      <a:pt x="851075" y="360000"/>
                    </a:cubicBezTo>
                    <a:cubicBezTo>
                      <a:pt x="832354" y="249770"/>
                      <a:pt x="828869" y="142129"/>
                      <a:pt x="963396" y="57290"/>
                    </a:cubicBezTo>
                    <a:cubicBezTo>
                      <a:pt x="1029813" y="15020"/>
                      <a:pt x="1092794" y="-4247"/>
                      <a:pt x="1152142" y="78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609" name="Google Shape;609;p8"/>
            <p:cNvSpPr/>
            <p:nvPr/>
          </p:nvSpPr>
          <p:spPr>
            <a:xfrm>
              <a:off x="541989" y="3260712"/>
              <a:ext cx="258568" cy="258666"/>
            </a:xfrm>
            <a:custGeom>
              <a:rect b="b" l="l" r="r" t="t"/>
              <a:pathLst>
                <a:path extrusionOk="0" h="2299253" w="2298382">
                  <a:moveTo>
                    <a:pt x="1078230" y="2278298"/>
                  </a:moveTo>
                  <a:cubicBezTo>
                    <a:pt x="1094041" y="2279250"/>
                    <a:pt x="1109948" y="2279917"/>
                    <a:pt x="1125569" y="2280203"/>
                  </a:cubicBezTo>
                  <a:lnTo>
                    <a:pt x="1125188" y="2299253"/>
                  </a:lnTo>
                  <a:cubicBezTo>
                    <a:pt x="1109281" y="2298872"/>
                    <a:pt x="1093089" y="2298205"/>
                    <a:pt x="1077087" y="2297252"/>
                  </a:cubicBezTo>
                  <a:close/>
                  <a:moveTo>
                    <a:pt x="1220343" y="2278108"/>
                  </a:moveTo>
                  <a:lnTo>
                    <a:pt x="1221486" y="2297158"/>
                  </a:lnTo>
                  <a:cubicBezTo>
                    <a:pt x="1205484" y="2298110"/>
                    <a:pt x="1189291" y="2298777"/>
                    <a:pt x="1173385" y="2299158"/>
                  </a:cubicBezTo>
                  <a:lnTo>
                    <a:pt x="1173004" y="2280108"/>
                  </a:lnTo>
                  <a:cubicBezTo>
                    <a:pt x="1188625" y="2279727"/>
                    <a:pt x="1204531" y="2279060"/>
                    <a:pt x="1220343" y="2278108"/>
                  </a:cubicBezTo>
                  <a:close/>
                  <a:moveTo>
                    <a:pt x="984123" y="2268583"/>
                  </a:moveTo>
                  <a:cubicBezTo>
                    <a:pt x="999744" y="2270774"/>
                    <a:pt x="1015555" y="2272774"/>
                    <a:pt x="1031081" y="2274393"/>
                  </a:cubicBezTo>
                  <a:lnTo>
                    <a:pt x="1029081" y="2293348"/>
                  </a:lnTo>
                  <a:cubicBezTo>
                    <a:pt x="1013365" y="2291633"/>
                    <a:pt x="997267" y="2289633"/>
                    <a:pt x="981361" y="2287347"/>
                  </a:cubicBezTo>
                  <a:close/>
                  <a:moveTo>
                    <a:pt x="1314545" y="2268297"/>
                  </a:moveTo>
                  <a:lnTo>
                    <a:pt x="1317307" y="2287156"/>
                  </a:lnTo>
                  <a:cubicBezTo>
                    <a:pt x="1301496" y="2289442"/>
                    <a:pt x="1285399" y="2291538"/>
                    <a:pt x="1269492" y="2293157"/>
                  </a:cubicBezTo>
                  <a:lnTo>
                    <a:pt x="1267492" y="2274202"/>
                  </a:lnTo>
                  <a:cubicBezTo>
                    <a:pt x="1283113" y="2272583"/>
                    <a:pt x="1298924" y="2270583"/>
                    <a:pt x="1314545" y="2268297"/>
                  </a:cubicBezTo>
                  <a:close/>
                  <a:moveTo>
                    <a:pt x="891159" y="2250866"/>
                  </a:moveTo>
                  <a:cubicBezTo>
                    <a:pt x="906399" y="2254485"/>
                    <a:pt x="921925" y="2257724"/>
                    <a:pt x="937450" y="2260676"/>
                  </a:cubicBezTo>
                  <a:lnTo>
                    <a:pt x="933926" y="2279345"/>
                  </a:lnTo>
                  <a:cubicBezTo>
                    <a:pt x="918115" y="2276393"/>
                    <a:pt x="902304" y="2273059"/>
                    <a:pt x="886778" y="2269439"/>
                  </a:cubicBezTo>
                  <a:close/>
                  <a:moveTo>
                    <a:pt x="1407319" y="2250485"/>
                  </a:moveTo>
                  <a:lnTo>
                    <a:pt x="1411700" y="2269059"/>
                  </a:lnTo>
                  <a:cubicBezTo>
                    <a:pt x="1396175" y="2272678"/>
                    <a:pt x="1380363" y="2276107"/>
                    <a:pt x="1364647" y="2279060"/>
                  </a:cubicBezTo>
                  <a:lnTo>
                    <a:pt x="1361123" y="2260391"/>
                  </a:lnTo>
                  <a:cubicBezTo>
                    <a:pt x="1376553" y="2257533"/>
                    <a:pt x="1392079" y="2254200"/>
                    <a:pt x="1407319" y="2250485"/>
                  </a:cubicBezTo>
                  <a:close/>
                  <a:moveTo>
                    <a:pt x="799910" y="2225530"/>
                  </a:moveTo>
                  <a:cubicBezTo>
                    <a:pt x="814864" y="2230388"/>
                    <a:pt x="830104" y="2234959"/>
                    <a:pt x="845248" y="2239150"/>
                  </a:cubicBezTo>
                  <a:lnTo>
                    <a:pt x="840105" y="2257534"/>
                  </a:lnTo>
                  <a:cubicBezTo>
                    <a:pt x="824770" y="2253248"/>
                    <a:pt x="809244" y="2248580"/>
                    <a:pt x="794004" y="2243627"/>
                  </a:cubicBezTo>
                  <a:close/>
                  <a:moveTo>
                    <a:pt x="1498664" y="2225244"/>
                  </a:moveTo>
                  <a:lnTo>
                    <a:pt x="1504569" y="2243341"/>
                  </a:lnTo>
                  <a:cubicBezTo>
                    <a:pt x="1489234" y="2248294"/>
                    <a:pt x="1473804" y="2252962"/>
                    <a:pt x="1458468" y="2257248"/>
                  </a:cubicBezTo>
                  <a:lnTo>
                    <a:pt x="1453325" y="2238864"/>
                  </a:lnTo>
                  <a:cubicBezTo>
                    <a:pt x="1468374" y="2234673"/>
                    <a:pt x="1483614" y="2230102"/>
                    <a:pt x="1498664" y="2225244"/>
                  </a:cubicBezTo>
                  <a:close/>
                  <a:moveTo>
                    <a:pt x="711042" y="2192383"/>
                  </a:moveTo>
                  <a:cubicBezTo>
                    <a:pt x="725519" y="2198479"/>
                    <a:pt x="740283" y="2204289"/>
                    <a:pt x="755142" y="2209813"/>
                  </a:cubicBezTo>
                  <a:lnTo>
                    <a:pt x="748475" y="2227721"/>
                  </a:lnTo>
                  <a:cubicBezTo>
                    <a:pt x="733425" y="2222196"/>
                    <a:pt x="718281" y="2216195"/>
                    <a:pt x="703612" y="2210004"/>
                  </a:cubicBezTo>
                  <a:close/>
                  <a:moveTo>
                    <a:pt x="1587246" y="2192287"/>
                  </a:moveTo>
                  <a:lnTo>
                    <a:pt x="1594675" y="2209813"/>
                  </a:lnTo>
                  <a:cubicBezTo>
                    <a:pt x="1580007" y="2216004"/>
                    <a:pt x="1564957" y="2221910"/>
                    <a:pt x="1550003" y="2227529"/>
                  </a:cubicBezTo>
                  <a:lnTo>
                    <a:pt x="1543336" y="2209622"/>
                  </a:lnTo>
                  <a:cubicBezTo>
                    <a:pt x="1558099" y="2204098"/>
                    <a:pt x="1572863" y="2198288"/>
                    <a:pt x="1587246" y="2192287"/>
                  </a:cubicBezTo>
                  <a:close/>
                  <a:moveTo>
                    <a:pt x="625031" y="2151997"/>
                  </a:moveTo>
                  <a:cubicBezTo>
                    <a:pt x="639033" y="2159331"/>
                    <a:pt x="653320" y="2166475"/>
                    <a:pt x="667512" y="2173142"/>
                  </a:cubicBezTo>
                  <a:lnTo>
                    <a:pt x="659416" y="2190382"/>
                  </a:lnTo>
                  <a:cubicBezTo>
                    <a:pt x="645033" y="2183620"/>
                    <a:pt x="630460" y="2176381"/>
                    <a:pt x="616268" y="2168951"/>
                  </a:cubicBezTo>
                  <a:close/>
                  <a:moveTo>
                    <a:pt x="1672590" y="2151902"/>
                  </a:moveTo>
                  <a:lnTo>
                    <a:pt x="1681448" y="2168761"/>
                  </a:lnTo>
                  <a:cubicBezTo>
                    <a:pt x="1667256" y="2176190"/>
                    <a:pt x="1652778" y="2183429"/>
                    <a:pt x="1638395" y="2190192"/>
                  </a:cubicBezTo>
                  <a:lnTo>
                    <a:pt x="1630299" y="2172952"/>
                  </a:lnTo>
                  <a:cubicBezTo>
                    <a:pt x="1644491" y="2166284"/>
                    <a:pt x="1658683" y="2159236"/>
                    <a:pt x="1672590" y="2151902"/>
                  </a:cubicBezTo>
                  <a:close/>
                  <a:moveTo>
                    <a:pt x="1798987" y="1866437"/>
                  </a:moveTo>
                  <a:lnTo>
                    <a:pt x="1854803" y="1866437"/>
                  </a:lnTo>
                  <a:lnTo>
                    <a:pt x="1854803" y="2040078"/>
                  </a:lnTo>
                  <a:lnTo>
                    <a:pt x="1798987" y="2040078"/>
                  </a:lnTo>
                  <a:close/>
                  <a:moveTo>
                    <a:pt x="1998441" y="1861103"/>
                  </a:moveTo>
                  <a:cubicBezTo>
                    <a:pt x="2036636" y="1861103"/>
                    <a:pt x="2064068" y="1883582"/>
                    <a:pt x="2063973" y="1930064"/>
                  </a:cubicBezTo>
                  <a:cubicBezTo>
                    <a:pt x="2063973" y="1976546"/>
                    <a:pt x="2063973" y="2039982"/>
                    <a:pt x="2063973" y="2039982"/>
                  </a:cubicBezTo>
                  <a:lnTo>
                    <a:pt x="2008442" y="2039982"/>
                  </a:lnTo>
                  <a:cubicBezTo>
                    <a:pt x="2008442" y="2039982"/>
                    <a:pt x="2008442" y="1973879"/>
                    <a:pt x="2008442" y="1948828"/>
                  </a:cubicBezTo>
                  <a:cubicBezTo>
                    <a:pt x="2008442" y="1923873"/>
                    <a:pt x="1998631" y="1909871"/>
                    <a:pt x="1978057" y="1909871"/>
                  </a:cubicBezTo>
                  <a:cubicBezTo>
                    <a:pt x="1955769" y="1909871"/>
                    <a:pt x="1944053" y="1924444"/>
                    <a:pt x="1944053" y="1948828"/>
                  </a:cubicBezTo>
                  <a:cubicBezTo>
                    <a:pt x="1944053" y="1975593"/>
                    <a:pt x="1944053" y="2039982"/>
                    <a:pt x="1944053" y="2039982"/>
                  </a:cubicBezTo>
                  <a:lnTo>
                    <a:pt x="1890523" y="2039982"/>
                  </a:lnTo>
                  <a:lnTo>
                    <a:pt x="1890523" y="1866342"/>
                  </a:lnTo>
                  <a:lnTo>
                    <a:pt x="1944053" y="1866342"/>
                  </a:lnTo>
                  <a:lnTo>
                    <a:pt x="1944053" y="1889773"/>
                  </a:lnTo>
                  <a:cubicBezTo>
                    <a:pt x="1944053" y="1889773"/>
                    <a:pt x="1960150" y="1861103"/>
                    <a:pt x="1998441" y="1861103"/>
                  </a:cubicBezTo>
                  <a:close/>
                  <a:moveTo>
                    <a:pt x="1998536" y="1826813"/>
                  </a:moveTo>
                  <a:cubicBezTo>
                    <a:pt x="1986344" y="1826813"/>
                    <a:pt x="1975485" y="1828813"/>
                    <a:pt x="1965770" y="1832147"/>
                  </a:cubicBezTo>
                  <a:lnTo>
                    <a:pt x="1944148" y="1832147"/>
                  </a:lnTo>
                  <a:lnTo>
                    <a:pt x="1890617" y="1832147"/>
                  </a:lnTo>
                  <a:lnTo>
                    <a:pt x="1889189" y="1832147"/>
                  </a:lnTo>
                  <a:lnTo>
                    <a:pt x="1856327" y="1832147"/>
                  </a:lnTo>
                  <a:lnTo>
                    <a:pt x="1854898" y="1832147"/>
                  </a:lnTo>
                  <a:lnTo>
                    <a:pt x="1799082" y="1832147"/>
                  </a:lnTo>
                  <a:lnTo>
                    <a:pt x="1764792" y="1832147"/>
                  </a:lnTo>
                  <a:lnTo>
                    <a:pt x="1764792" y="1866437"/>
                  </a:lnTo>
                  <a:lnTo>
                    <a:pt x="1764792" y="2040078"/>
                  </a:lnTo>
                  <a:lnTo>
                    <a:pt x="1764792" y="2074368"/>
                  </a:lnTo>
                  <a:lnTo>
                    <a:pt x="1799082" y="2074368"/>
                  </a:lnTo>
                  <a:lnTo>
                    <a:pt x="1854898" y="2074368"/>
                  </a:lnTo>
                  <a:lnTo>
                    <a:pt x="1856327" y="2074368"/>
                  </a:lnTo>
                  <a:lnTo>
                    <a:pt x="1889189" y="2074368"/>
                  </a:lnTo>
                  <a:lnTo>
                    <a:pt x="1890617" y="2074368"/>
                  </a:lnTo>
                  <a:lnTo>
                    <a:pt x="1944148" y="2074368"/>
                  </a:lnTo>
                  <a:lnTo>
                    <a:pt x="1978438" y="2074368"/>
                  </a:lnTo>
                  <a:lnTo>
                    <a:pt x="2008537" y="2074368"/>
                  </a:lnTo>
                  <a:lnTo>
                    <a:pt x="2064068" y="2074368"/>
                  </a:lnTo>
                  <a:lnTo>
                    <a:pt x="2098357" y="2074368"/>
                  </a:lnTo>
                  <a:lnTo>
                    <a:pt x="2098357" y="2040078"/>
                  </a:lnTo>
                  <a:lnTo>
                    <a:pt x="2098453" y="2040078"/>
                  </a:lnTo>
                  <a:lnTo>
                    <a:pt x="2098453" y="1930064"/>
                  </a:lnTo>
                  <a:cubicBezTo>
                    <a:pt x="2098453" y="1867390"/>
                    <a:pt x="2059210" y="1826813"/>
                    <a:pt x="1998536" y="1826813"/>
                  </a:cubicBezTo>
                  <a:close/>
                  <a:moveTo>
                    <a:pt x="332041" y="1782712"/>
                  </a:moveTo>
                  <a:cubicBezTo>
                    <a:pt x="329279" y="1782712"/>
                    <a:pt x="324802" y="1783665"/>
                    <a:pt x="321088" y="1787760"/>
                  </a:cubicBezTo>
                  <a:cubicBezTo>
                    <a:pt x="317277" y="1791856"/>
                    <a:pt x="306705" y="1801667"/>
                    <a:pt x="306705" y="1821765"/>
                  </a:cubicBezTo>
                  <a:cubicBezTo>
                    <a:pt x="306705" y="1826527"/>
                    <a:pt x="307562" y="1831194"/>
                    <a:pt x="308800" y="1835671"/>
                  </a:cubicBezTo>
                  <a:cubicBezTo>
                    <a:pt x="312991" y="1849959"/>
                    <a:pt x="321850" y="1861865"/>
                    <a:pt x="323469" y="1863865"/>
                  </a:cubicBezTo>
                  <a:cubicBezTo>
                    <a:pt x="325469" y="1866532"/>
                    <a:pt x="351853" y="1909014"/>
                    <a:pt x="393477" y="1925397"/>
                  </a:cubicBezTo>
                  <a:cubicBezTo>
                    <a:pt x="435197" y="1941589"/>
                    <a:pt x="435197" y="1936160"/>
                    <a:pt x="442722" y="1935493"/>
                  </a:cubicBezTo>
                  <a:cubicBezTo>
                    <a:pt x="450247" y="1934922"/>
                    <a:pt x="467011" y="1925683"/>
                    <a:pt x="470344" y="1916158"/>
                  </a:cubicBezTo>
                  <a:cubicBezTo>
                    <a:pt x="473773" y="1906633"/>
                    <a:pt x="473773" y="1898441"/>
                    <a:pt x="472725" y="1896726"/>
                  </a:cubicBezTo>
                  <a:cubicBezTo>
                    <a:pt x="471773" y="1895107"/>
                    <a:pt x="469011" y="1894059"/>
                    <a:pt x="464915" y="1892059"/>
                  </a:cubicBezTo>
                  <a:cubicBezTo>
                    <a:pt x="460819" y="1890059"/>
                    <a:pt x="440626" y="1880153"/>
                    <a:pt x="436911" y="1878819"/>
                  </a:cubicBezTo>
                  <a:cubicBezTo>
                    <a:pt x="433197" y="1877391"/>
                    <a:pt x="430434" y="1876724"/>
                    <a:pt x="427672" y="1880820"/>
                  </a:cubicBezTo>
                  <a:cubicBezTo>
                    <a:pt x="424910" y="1884915"/>
                    <a:pt x="417004" y="1894059"/>
                    <a:pt x="414623" y="1896726"/>
                  </a:cubicBezTo>
                  <a:cubicBezTo>
                    <a:pt x="412147" y="1899489"/>
                    <a:pt x="409861" y="1899774"/>
                    <a:pt x="405670" y="1897774"/>
                  </a:cubicBezTo>
                  <a:cubicBezTo>
                    <a:pt x="401574" y="1895774"/>
                    <a:pt x="388334" y="1891488"/>
                    <a:pt x="372713" y="1877581"/>
                  </a:cubicBezTo>
                  <a:cubicBezTo>
                    <a:pt x="360616" y="1866913"/>
                    <a:pt x="352329" y="1853578"/>
                    <a:pt x="349948" y="1849483"/>
                  </a:cubicBezTo>
                  <a:cubicBezTo>
                    <a:pt x="347567" y="1845387"/>
                    <a:pt x="349758" y="1843196"/>
                    <a:pt x="351758" y="1841196"/>
                  </a:cubicBezTo>
                  <a:cubicBezTo>
                    <a:pt x="353663" y="1839291"/>
                    <a:pt x="355853" y="1836433"/>
                    <a:pt x="357949" y="1834052"/>
                  </a:cubicBezTo>
                  <a:cubicBezTo>
                    <a:pt x="358521" y="1833290"/>
                    <a:pt x="358997" y="1832718"/>
                    <a:pt x="359473" y="1832052"/>
                  </a:cubicBezTo>
                  <a:cubicBezTo>
                    <a:pt x="360426" y="1830528"/>
                    <a:pt x="361093" y="1829194"/>
                    <a:pt x="362045" y="1827194"/>
                  </a:cubicBezTo>
                  <a:cubicBezTo>
                    <a:pt x="363474" y="1824432"/>
                    <a:pt x="362807" y="1822050"/>
                    <a:pt x="361760" y="1820050"/>
                  </a:cubicBezTo>
                  <a:cubicBezTo>
                    <a:pt x="360807" y="1818050"/>
                    <a:pt x="352520" y="1797952"/>
                    <a:pt x="349091" y="1789856"/>
                  </a:cubicBezTo>
                  <a:cubicBezTo>
                    <a:pt x="345757" y="1781664"/>
                    <a:pt x="342233" y="1783093"/>
                    <a:pt x="339852" y="1783093"/>
                  </a:cubicBezTo>
                  <a:cubicBezTo>
                    <a:pt x="337566" y="1783093"/>
                    <a:pt x="334804" y="1782712"/>
                    <a:pt x="332041" y="1782712"/>
                  </a:cubicBezTo>
                  <a:close/>
                  <a:moveTo>
                    <a:pt x="386334" y="1728039"/>
                  </a:moveTo>
                  <a:cubicBezTo>
                    <a:pt x="460152" y="1728039"/>
                    <a:pt x="520922" y="1784808"/>
                    <a:pt x="526542" y="1856721"/>
                  </a:cubicBezTo>
                  <a:cubicBezTo>
                    <a:pt x="526827" y="1860341"/>
                    <a:pt x="527018" y="1863865"/>
                    <a:pt x="526923" y="1867580"/>
                  </a:cubicBezTo>
                  <a:cubicBezTo>
                    <a:pt x="526923" y="1944542"/>
                    <a:pt x="463772" y="2007121"/>
                    <a:pt x="386238" y="2007121"/>
                  </a:cubicBezTo>
                  <a:cubicBezTo>
                    <a:pt x="357663" y="2007121"/>
                    <a:pt x="331184" y="1998644"/>
                    <a:pt x="308895" y="1983975"/>
                  </a:cubicBezTo>
                  <a:lnTo>
                    <a:pt x="254889" y="2001216"/>
                  </a:lnTo>
                  <a:lnTo>
                    <a:pt x="272415" y="1949400"/>
                  </a:lnTo>
                  <a:cubicBezTo>
                    <a:pt x="255556" y="1926444"/>
                    <a:pt x="245650" y="1898155"/>
                    <a:pt x="245650" y="1867580"/>
                  </a:cubicBezTo>
                  <a:cubicBezTo>
                    <a:pt x="245650" y="1863103"/>
                    <a:pt x="245840" y="1858531"/>
                    <a:pt x="246316" y="1854054"/>
                  </a:cubicBezTo>
                  <a:cubicBezTo>
                    <a:pt x="253270" y="1783379"/>
                    <a:pt x="313372" y="1728039"/>
                    <a:pt x="386334" y="1728039"/>
                  </a:cubicBezTo>
                  <a:close/>
                  <a:moveTo>
                    <a:pt x="1834038" y="1718609"/>
                  </a:moveTo>
                  <a:cubicBezTo>
                    <a:pt x="1852327" y="1718609"/>
                    <a:pt x="1867090" y="1732896"/>
                    <a:pt x="1867090" y="1750613"/>
                  </a:cubicBezTo>
                  <a:cubicBezTo>
                    <a:pt x="1867090" y="1768329"/>
                    <a:pt x="1852327" y="1782712"/>
                    <a:pt x="1834038" y="1782712"/>
                  </a:cubicBezTo>
                  <a:cubicBezTo>
                    <a:pt x="1815750" y="1782712"/>
                    <a:pt x="1800987" y="1768329"/>
                    <a:pt x="1800987" y="1750613"/>
                  </a:cubicBezTo>
                  <a:cubicBezTo>
                    <a:pt x="1800987" y="1732991"/>
                    <a:pt x="1815846" y="1718609"/>
                    <a:pt x="1834038" y="1718609"/>
                  </a:cubicBezTo>
                  <a:close/>
                  <a:moveTo>
                    <a:pt x="386334" y="1701559"/>
                  </a:moveTo>
                  <a:cubicBezTo>
                    <a:pt x="296418" y="1701559"/>
                    <a:pt x="223075" y="1771949"/>
                    <a:pt x="219170" y="1860341"/>
                  </a:cubicBezTo>
                  <a:cubicBezTo>
                    <a:pt x="219075" y="1862722"/>
                    <a:pt x="218979" y="1865199"/>
                    <a:pt x="218979" y="1867580"/>
                  </a:cubicBezTo>
                  <a:cubicBezTo>
                    <a:pt x="218979" y="1899013"/>
                    <a:pt x="227743" y="1928350"/>
                    <a:pt x="242982" y="1953400"/>
                  </a:cubicBezTo>
                  <a:lnTo>
                    <a:pt x="212788" y="2042459"/>
                  </a:lnTo>
                  <a:lnTo>
                    <a:pt x="305466" y="2013027"/>
                  </a:lnTo>
                  <a:cubicBezTo>
                    <a:pt x="329470" y="2026171"/>
                    <a:pt x="356997" y="2033696"/>
                    <a:pt x="386334" y="2033696"/>
                  </a:cubicBezTo>
                  <a:cubicBezTo>
                    <a:pt x="478726" y="2033696"/>
                    <a:pt x="553593" y="1959306"/>
                    <a:pt x="553688" y="1867580"/>
                  </a:cubicBezTo>
                  <a:cubicBezTo>
                    <a:pt x="553688" y="1866247"/>
                    <a:pt x="553688" y="1864818"/>
                    <a:pt x="553593" y="1863389"/>
                  </a:cubicBezTo>
                  <a:cubicBezTo>
                    <a:pt x="551307" y="1773664"/>
                    <a:pt x="477393" y="1701559"/>
                    <a:pt x="386334" y="1701559"/>
                  </a:cubicBezTo>
                  <a:close/>
                  <a:moveTo>
                    <a:pt x="1834039" y="1684319"/>
                  </a:moveTo>
                  <a:cubicBezTo>
                    <a:pt x="1796892" y="1684319"/>
                    <a:pt x="1766697" y="1714132"/>
                    <a:pt x="1766697" y="1750613"/>
                  </a:cubicBezTo>
                  <a:cubicBezTo>
                    <a:pt x="1766697" y="1787284"/>
                    <a:pt x="1796892" y="1817002"/>
                    <a:pt x="1834039" y="1817002"/>
                  </a:cubicBezTo>
                  <a:cubicBezTo>
                    <a:pt x="1871186" y="1817002"/>
                    <a:pt x="1901380" y="1787189"/>
                    <a:pt x="1901380" y="1750613"/>
                  </a:cubicBezTo>
                  <a:cubicBezTo>
                    <a:pt x="1901380" y="1714037"/>
                    <a:pt x="1871186" y="1684319"/>
                    <a:pt x="1834039" y="1684319"/>
                  </a:cubicBezTo>
                  <a:close/>
                  <a:moveTo>
                    <a:pt x="115824" y="1610500"/>
                  </a:moveTo>
                  <a:cubicBezTo>
                    <a:pt x="122301" y="1624787"/>
                    <a:pt x="129064" y="1639170"/>
                    <a:pt x="136017" y="1653172"/>
                  </a:cubicBezTo>
                  <a:lnTo>
                    <a:pt x="118967" y="1661649"/>
                  </a:lnTo>
                  <a:cubicBezTo>
                    <a:pt x="111919" y="1647362"/>
                    <a:pt x="104966" y="1632788"/>
                    <a:pt x="98489" y="1618215"/>
                  </a:cubicBezTo>
                  <a:close/>
                  <a:moveTo>
                    <a:pt x="2181797" y="1609834"/>
                  </a:moveTo>
                  <a:lnTo>
                    <a:pt x="2199228" y="1617549"/>
                  </a:lnTo>
                  <a:cubicBezTo>
                    <a:pt x="2192655" y="1632217"/>
                    <a:pt x="2185798" y="1646886"/>
                    <a:pt x="2178654" y="1661173"/>
                  </a:cubicBezTo>
                  <a:lnTo>
                    <a:pt x="2161604" y="1652696"/>
                  </a:lnTo>
                  <a:cubicBezTo>
                    <a:pt x="2168557" y="1638694"/>
                    <a:pt x="2175415" y="1624216"/>
                    <a:pt x="2181797" y="1609834"/>
                  </a:cubicBezTo>
                  <a:close/>
                  <a:moveTo>
                    <a:pt x="81058" y="1522490"/>
                  </a:moveTo>
                  <a:cubicBezTo>
                    <a:pt x="86297" y="1537349"/>
                    <a:pt x="91821" y="1552303"/>
                    <a:pt x="97632" y="1566876"/>
                  </a:cubicBezTo>
                  <a:lnTo>
                    <a:pt x="79915" y="1573925"/>
                  </a:lnTo>
                  <a:cubicBezTo>
                    <a:pt x="74010" y="1559066"/>
                    <a:pt x="68294" y="1543921"/>
                    <a:pt x="63056" y="1528776"/>
                  </a:cubicBezTo>
                  <a:close/>
                  <a:moveTo>
                    <a:pt x="2216754" y="1521632"/>
                  </a:moveTo>
                  <a:lnTo>
                    <a:pt x="2234756" y="1527918"/>
                  </a:lnTo>
                  <a:cubicBezTo>
                    <a:pt x="2229422" y="1543158"/>
                    <a:pt x="2223802" y="1558398"/>
                    <a:pt x="2217897" y="1573162"/>
                  </a:cubicBezTo>
                  <a:lnTo>
                    <a:pt x="2200180" y="1566114"/>
                  </a:lnTo>
                  <a:cubicBezTo>
                    <a:pt x="2205990" y="1551540"/>
                    <a:pt x="2211515" y="1536586"/>
                    <a:pt x="2216754" y="1521632"/>
                  </a:cubicBezTo>
                  <a:close/>
                  <a:moveTo>
                    <a:pt x="1648778" y="1503630"/>
                  </a:moveTo>
                  <a:lnTo>
                    <a:pt x="1820704" y="1646695"/>
                  </a:lnTo>
                  <a:cubicBezTo>
                    <a:pt x="1947767" y="1614596"/>
                    <a:pt x="2086451" y="1645362"/>
                    <a:pt x="2171033" y="1724324"/>
                  </a:cubicBezTo>
                  <a:cubicBezTo>
                    <a:pt x="2285715" y="1831290"/>
                    <a:pt x="2265616" y="1991119"/>
                    <a:pt x="2126266" y="2081226"/>
                  </a:cubicBezTo>
                  <a:cubicBezTo>
                    <a:pt x="1986915" y="2171332"/>
                    <a:pt x="1780985" y="2157616"/>
                    <a:pt x="1666304" y="2050651"/>
                  </a:cubicBezTo>
                  <a:cubicBezTo>
                    <a:pt x="1551623" y="1943685"/>
                    <a:pt x="1571720" y="1783855"/>
                    <a:pt x="1711071" y="1693749"/>
                  </a:cubicBezTo>
                  <a:close/>
                  <a:moveTo>
                    <a:pt x="649891" y="1503630"/>
                  </a:moveTo>
                  <a:lnTo>
                    <a:pt x="587597" y="1693749"/>
                  </a:lnTo>
                  <a:cubicBezTo>
                    <a:pt x="726948" y="1783855"/>
                    <a:pt x="747045" y="1943590"/>
                    <a:pt x="632364" y="2050651"/>
                  </a:cubicBezTo>
                  <a:cubicBezTo>
                    <a:pt x="517778" y="2157616"/>
                    <a:pt x="311753" y="2171332"/>
                    <a:pt x="172402" y="2081226"/>
                  </a:cubicBezTo>
                  <a:cubicBezTo>
                    <a:pt x="33052" y="1991119"/>
                    <a:pt x="12953" y="1831290"/>
                    <a:pt x="127635" y="1724324"/>
                  </a:cubicBezTo>
                  <a:cubicBezTo>
                    <a:pt x="212312" y="1645362"/>
                    <a:pt x="350901" y="1614596"/>
                    <a:pt x="477964" y="1646695"/>
                  </a:cubicBezTo>
                  <a:close/>
                  <a:moveTo>
                    <a:pt x="1084898" y="1469245"/>
                  </a:moveTo>
                  <a:lnTo>
                    <a:pt x="1191578" y="1469245"/>
                  </a:lnTo>
                  <a:lnTo>
                    <a:pt x="1191578" y="1524680"/>
                  </a:lnTo>
                  <a:lnTo>
                    <a:pt x="1260539" y="1563828"/>
                  </a:lnTo>
                  <a:cubicBezTo>
                    <a:pt x="1292924" y="1567924"/>
                    <a:pt x="1313212" y="1571924"/>
                    <a:pt x="1313212" y="1576020"/>
                  </a:cubicBezTo>
                  <a:cubicBezTo>
                    <a:pt x="1313212" y="1585450"/>
                    <a:pt x="1234821" y="1593546"/>
                    <a:pt x="1137571" y="1593546"/>
                  </a:cubicBezTo>
                  <a:cubicBezTo>
                    <a:pt x="1041654" y="1593546"/>
                    <a:pt x="961930" y="1585450"/>
                    <a:pt x="961930" y="1576020"/>
                  </a:cubicBezTo>
                  <a:cubicBezTo>
                    <a:pt x="961930" y="1571924"/>
                    <a:pt x="982218" y="1567924"/>
                    <a:pt x="1014603" y="1563828"/>
                  </a:cubicBezTo>
                  <a:lnTo>
                    <a:pt x="1084898" y="1524680"/>
                  </a:lnTo>
                  <a:close/>
                  <a:moveTo>
                    <a:pt x="53625" y="1431907"/>
                  </a:moveTo>
                  <a:cubicBezTo>
                    <a:pt x="57531" y="1447147"/>
                    <a:pt x="61817" y="1462482"/>
                    <a:pt x="66294" y="1477532"/>
                  </a:cubicBezTo>
                  <a:lnTo>
                    <a:pt x="48101" y="1483056"/>
                  </a:lnTo>
                  <a:cubicBezTo>
                    <a:pt x="43529" y="1467721"/>
                    <a:pt x="39147" y="1452100"/>
                    <a:pt x="35147" y="1436669"/>
                  </a:cubicBezTo>
                  <a:close/>
                  <a:moveTo>
                    <a:pt x="2244090" y="1430859"/>
                  </a:moveTo>
                  <a:lnTo>
                    <a:pt x="2262569" y="1435621"/>
                  </a:lnTo>
                  <a:cubicBezTo>
                    <a:pt x="2258568" y="1451147"/>
                    <a:pt x="2254187" y="1466768"/>
                    <a:pt x="2249614" y="1482008"/>
                  </a:cubicBezTo>
                  <a:lnTo>
                    <a:pt x="2231422" y="1476484"/>
                  </a:lnTo>
                  <a:cubicBezTo>
                    <a:pt x="2235994" y="1461434"/>
                    <a:pt x="2240185" y="1446099"/>
                    <a:pt x="2244090" y="1430859"/>
                  </a:cubicBezTo>
                  <a:close/>
                  <a:moveTo>
                    <a:pt x="1092422" y="1413904"/>
                  </a:moveTo>
                  <a:cubicBezTo>
                    <a:pt x="1078897" y="1413904"/>
                    <a:pt x="1078897" y="1432859"/>
                    <a:pt x="1092422" y="1432859"/>
                  </a:cubicBezTo>
                  <a:lnTo>
                    <a:pt x="1182910" y="1432859"/>
                  </a:lnTo>
                  <a:cubicBezTo>
                    <a:pt x="1195006" y="1432859"/>
                    <a:pt x="1195006" y="1413904"/>
                    <a:pt x="1182910" y="1413904"/>
                  </a:cubicBezTo>
                  <a:close/>
                  <a:moveTo>
                    <a:pt x="33909" y="1339324"/>
                  </a:moveTo>
                  <a:cubicBezTo>
                    <a:pt x="36576" y="1354850"/>
                    <a:pt x="39529" y="1370471"/>
                    <a:pt x="42862" y="1385711"/>
                  </a:cubicBezTo>
                  <a:lnTo>
                    <a:pt x="24194" y="1389711"/>
                  </a:lnTo>
                  <a:cubicBezTo>
                    <a:pt x="20860" y="1374090"/>
                    <a:pt x="17811" y="1358183"/>
                    <a:pt x="15145" y="1342467"/>
                  </a:cubicBezTo>
                  <a:close/>
                  <a:moveTo>
                    <a:pt x="2263807" y="1338181"/>
                  </a:moveTo>
                  <a:lnTo>
                    <a:pt x="2282571" y="1341324"/>
                  </a:lnTo>
                  <a:cubicBezTo>
                    <a:pt x="2279904" y="1357040"/>
                    <a:pt x="2276951" y="1372947"/>
                    <a:pt x="2273618" y="1388663"/>
                  </a:cubicBezTo>
                  <a:lnTo>
                    <a:pt x="2254949" y="1384758"/>
                  </a:lnTo>
                  <a:cubicBezTo>
                    <a:pt x="2258188" y="1369328"/>
                    <a:pt x="2261140" y="1353611"/>
                    <a:pt x="2263807" y="1338181"/>
                  </a:cubicBezTo>
                  <a:close/>
                  <a:moveTo>
                    <a:pt x="22098" y="1245407"/>
                  </a:moveTo>
                  <a:cubicBezTo>
                    <a:pt x="23432" y="1261123"/>
                    <a:pt x="25051" y="1276935"/>
                    <a:pt x="27052" y="1292556"/>
                  </a:cubicBezTo>
                  <a:lnTo>
                    <a:pt x="8192" y="1294937"/>
                  </a:lnTo>
                  <a:cubicBezTo>
                    <a:pt x="6192" y="1279125"/>
                    <a:pt x="4477" y="1262933"/>
                    <a:pt x="3144" y="1247026"/>
                  </a:cubicBezTo>
                  <a:close/>
                  <a:moveTo>
                    <a:pt x="2275428" y="1244264"/>
                  </a:moveTo>
                  <a:lnTo>
                    <a:pt x="2294382" y="1245883"/>
                  </a:lnTo>
                  <a:cubicBezTo>
                    <a:pt x="2293049" y="1261790"/>
                    <a:pt x="2291430" y="1277982"/>
                    <a:pt x="2289429" y="1293794"/>
                  </a:cubicBezTo>
                  <a:lnTo>
                    <a:pt x="2270570" y="1291412"/>
                  </a:lnTo>
                  <a:cubicBezTo>
                    <a:pt x="2272475" y="1275791"/>
                    <a:pt x="2274189" y="1259980"/>
                    <a:pt x="2275428" y="1244264"/>
                  </a:cubicBezTo>
                  <a:close/>
                  <a:moveTo>
                    <a:pt x="0" y="1150824"/>
                  </a:moveTo>
                  <a:lnTo>
                    <a:pt x="19050" y="1150824"/>
                  </a:lnTo>
                  <a:cubicBezTo>
                    <a:pt x="19050" y="1166540"/>
                    <a:pt x="19431" y="1182542"/>
                    <a:pt x="20097" y="1198163"/>
                  </a:cubicBezTo>
                  <a:lnTo>
                    <a:pt x="1047" y="1198925"/>
                  </a:lnTo>
                  <a:cubicBezTo>
                    <a:pt x="381" y="1183018"/>
                    <a:pt x="0" y="1166826"/>
                    <a:pt x="0" y="1150824"/>
                  </a:cubicBezTo>
                  <a:close/>
                  <a:moveTo>
                    <a:pt x="2279332" y="1147490"/>
                  </a:moveTo>
                  <a:lnTo>
                    <a:pt x="2298382" y="1147490"/>
                  </a:lnTo>
                  <a:lnTo>
                    <a:pt x="2298382" y="1149681"/>
                  </a:lnTo>
                  <a:cubicBezTo>
                    <a:pt x="2298382" y="1165683"/>
                    <a:pt x="2298097" y="1181875"/>
                    <a:pt x="2297430" y="1197782"/>
                  </a:cubicBezTo>
                  <a:lnTo>
                    <a:pt x="2278380" y="1197020"/>
                  </a:lnTo>
                  <a:cubicBezTo>
                    <a:pt x="2279047" y="1181399"/>
                    <a:pt x="2279332" y="1165492"/>
                    <a:pt x="2279332" y="1149681"/>
                  </a:cubicBezTo>
                  <a:close/>
                  <a:moveTo>
                    <a:pt x="3905" y="1054717"/>
                  </a:moveTo>
                  <a:lnTo>
                    <a:pt x="22860" y="1056241"/>
                  </a:lnTo>
                  <a:cubicBezTo>
                    <a:pt x="21622" y="1071862"/>
                    <a:pt x="20574" y="1087769"/>
                    <a:pt x="20003" y="1103485"/>
                  </a:cubicBezTo>
                  <a:lnTo>
                    <a:pt x="953" y="1102723"/>
                  </a:lnTo>
                  <a:cubicBezTo>
                    <a:pt x="1619" y="1086816"/>
                    <a:pt x="2572" y="1070623"/>
                    <a:pt x="3905" y="1054717"/>
                  </a:cubicBezTo>
                  <a:close/>
                  <a:moveTo>
                    <a:pt x="2294286" y="1051288"/>
                  </a:moveTo>
                  <a:cubicBezTo>
                    <a:pt x="2295620" y="1067099"/>
                    <a:pt x="2296668" y="1083292"/>
                    <a:pt x="2297334" y="1099294"/>
                  </a:cubicBezTo>
                  <a:lnTo>
                    <a:pt x="2278284" y="1100151"/>
                  </a:lnTo>
                  <a:cubicBezTo>
                    <a:pt x="2277618" y="1084435"/>
                    <a:pt x="2276570" y="1068528"/>
                    <a:pt x="2275332" y="1052907"/>
                  </a:cubicBezTo>
                  <a:close/>
                  <a:moveTo>
                    <a:pt x="1059085" y="1047763"/>
                  </a:moveTo>
                  <a:lnTo>
                    <a:pt x="1259014" y="1167968"/>
                  </a:lnTo>
                  <a:lnTo>
                    <a:pt x="1059085" y="1282840"/>
                  </a:lnTo>
                  <a:close/>
                  <a:moveTo>
                    <a:pt x="1024890" y="987089"/>
                  </a:moveTo>
                  <a:lnTo>
                    <a:pt x="1024890" y="1047763"/>
                  </a:lnTo>
                  <a:lnTo>
                    <a:pt x="1024890" y="1282841"/>
                  </a:lnTo>
                  <a:lnTo>
                    <a:pt x="1024890" y="1342086"/>
                  </a:lnTo>
                  <a:lnTo>
                    <a:pt x="1076230" y="1312558"/>
                  </a:lnTo>
                  <a:lnTo>
                    <a:pt x="1276160" y="1197687"/>
                  </a:lnTo>
                  <a:lnTo>
                    <a:pt x="1326833" y="1168636"/>
                  </a:lnTo>
                  <a:lnTo>
                    <a:pt x="1276826" y="1138537"/>
                  </a:lnTo>
                  <a:lnTo>
                    <a:pt x="1076897" y="1018331"/>
                  </a:lnTo>
                  <a:close/>
                  <a:moveTo>
                    <a:pt x="14764" y="959086"/>
                  </a:moveTo>
                  <a:lnTo>
                    <a:pt x="33528" y="962229"/>
                  </a:lnTo>
                  <a:cubicBezTo>
                    <a:pt x="30956" y="977755"/>
                    <a:pt x="28671" y="993566"/>
                    <a:pt x="26670" y="1009092"/>
                  </a:cubicBezTo>
                  <a:lnTo>
                    <a:pt x="7811" y="1006711"/>
                  </a:lnTo>
                  <a:cubicBezTo>
                    <a:pt x="9811" y="990899"/>
                    <a:pt x="12097" y="974897"/>
                    <a:pt x="14764" y="959086"/>
                  </a:cubicBezTo>
                  <a:close/>
                  <a:moveTo>
                    <a:pt x="2282095" y="955847"/>
                  </a:moveTo>
                  <a:cubicBezTo>
                    <a:pt x="2284762" y="971658"/>
                    <a:pt x="2287143" y="987660"/>
                    <a:pt x="2289144" y="1003472"/>
                  </a:cubicBezTo>
                  <a:lnTo>
                    <a:pt x="2270284" y="1005853"/>
                  </a:lnTo>
                  <a:cubicBezTo>
                    <a:pt x="2268284" y="990232"/>
                    <a:pt x="2265998" y="974516"/>
                    <a:pt x="2263331" y="958990"/>
                  </a:cubicBezTo>
                  <a:close/>
                  <a:moveTo>
                    <a:pt x="771430" y="949180"/>
                  </a:moveTo>
                  <a:lnTo>
                    <a:pt x="1498759" y="949180"/>
                  </a:lnTo>
                  <a:lnTo>
                    <a:pt x="1498759" y="1361041"/>
                  </a:lnTo>
                  <a:lnTo>
                    <a:pt x="771430" y="1361041"/>
                  </a:lnTo>
                  <a:close/>
                  <a:moveTo>
                    <a:pt x="737140" y="914889"/>
                  </a:moveTo>
                  <a:lnTo>
                    <a:pt x="737140" y="949179"/>
                  </a:lnTo>
                  <a:lnTo>
                    <a:pt x="737140" y="1361040"/>
                  </a:lnTo>
                  <a:lnTo>
                    <a:pt x="737140" y="1395330"/>
                  </a:lnTo>
                  <a:lnTo>
                    <a:pt x="771429" y="1395330"/>
                  </a:lnTo>
                  <a:lnTo>
                    <a:pt x="1498759" y="1395330"/>
                  </a:lnTo>
                  <a:lnTo>
                    <a:pt x="1533049" y="1395330"/>
                  </a:lnTo>
                  <a:lnTo>
                    <a:pt x="1533049" y="1361040"/>
                  </a:lnTo>
                  <a:lnTo>
                    <a:pt x="1533049" y="949179"/>
                  </a:lnTo>
                  <a:lnTo>
                    <a:pt x="1533049" y="914889"/>
                  </a:lnTo>
                  <a:lnTo>
                    <a:pt x="1498759" y="914889"/>
                  </a:lnTo>
                  <a:lnTo>
                    <a:pt x="771429" y="914889"/>
                  </a:lnTo>
                  <a:close/>
                  <a:moveTo>
                    <a:pt x="34575" y="864979"/>
                  </a:moveTo>
                  <a:lnTo>
                    <a:pt x="53054" y="869646"/>
                  </a:lnTo>
                  <a:cubicBezTo>
                    <a:pt x="49149" y="884886"/>
                    <a:pt x="45529" y="900316"/>
                    <a:pt x="42386" y="915747"/>
                  </a:cubicBezTo>
                  <a:lnTo>
                    <a:pt x="23717" y="911842"/>
                  </a:lnTo>
                  <a:cubicBezTo>
                    <a:pt x="26956" y="896221"/>
                    <a:pt x="30670" y="880409"/>
                    <a:pt x="34575" y="864979"/>
                  </a:cubicBezTo>
                  <a:close/>
                  <a:moveTo>
                    <a:pt x="2262092" y="861645"/>
                  </a:moveTo>
                  <a:cubicBezTo>
                    <a:pt x="2266093" y="877170"/>
                    <a:pt x="2269808" y="892982"/>
                    <a:pt x="2273142" y="908508"/>
                  </a:cubicBezTo>
                  <a:lnTo>
                    <a:pt x="2254472" y="912508"/>
                  </a:lnTo>
                  <a:cubicBezTo>
                    <a:pt x="2251139" y="897268"/>
                    <a:pt x="2247519" y="881743"/>
                    <a:pt x="2243614" y="866407"/>
                  </a:cubicBezTo>
                  <a:close/>
                  <a:moveTo>
                    <a:pt x="676275" y="861359"/>
                  </a:moveTo>
                  <a:lnTo>
                    <a:pt x="1598961" y="861359"/>
                  </a:lnTo>
                  <a:lnTo>
                    <a:pt x="1598961" y="1449051"/>
                  </a:lnTo>
                  <a:lnTo>
                    <a:pt x="676275" y="1449051"/>
                  </a:lnTo>
                  <a:close/>
                  <a:moveTo>
                    <a:pt x="62294" y="772586"/>
                  </a:moveTo>
                  <a:lnTo>
                    <a:pt x="80296" y="778872"/>
                  </a:lnTo>
                  <a:cubicBezTo>
                    <a:pt x="75152" y="793731"/>
                    <a:pt x="70199" y="808971"/>
                    <a:pt x="65723" y="824021"/>
                  </a:cubicBezTo>
                  <a:lnTo>
                    <a:pt x="47435" y="818496"/>
                  </a:lnTo>
                  <a:cubicBezTo>
                    <a:pt x="52007" y="803161"/>
                    <a:pt x="57055" y="787730"/>
                    <a:pt x="62294" y="772586"/>
                  </a:cubicBezTo>
                  <a:close/>
                  <a:moveTo>
                    <a:pt x="2233994" y="769633"/>
                  </a:moveTo>
                  <a:cubicBezTo>
                    <a:pt x="2239328" y="784778"/>
                    <a:pt x="2244376" y="800113"/>
                    <a:pt x="2248948" y="815353"/>
                  </a:cubicBezTo>
                  <a:lnTo>
                    <a:pt x="2230755" y="820877"/>
                  </a:lnTo>
                  <a:cubicBezTo>
                    <a:pt x="2226279" y="805923"/>
                    <a:pt x="2221326" y="790778"/>
                    <a:pt x="2215992" y="775919"/>
                  </a:cubicBezTo>
                  <a:close/>
                  <a:moveTo>
                    <a:pt x="97727" y="682861"/>
                  </a:moveTo>
                  <a:lnTo>
                    <a:pt x="115158" y="690576"/>
                  </a:lnTo>
                  <a:cubicBezTo>
                    <a:pt x="108776" y="704959"/>
                    <a:pt x="102585" y="719627"/>
                    <a:pt x="96775" y="734391"/>
                  </a:cubicBezTo>
                  <a:lnTo>
                    <a:pt x="79058" y="727342"/>
                  </a:lnTo>
                  <a:cubicBezTo>
                    <a:pt x="84963" y="712388"/>
                    <a:pt x="91250" y="697434"/>
                    <a:pt x="97727" y="682861"/>
                  </a:cubicBezTo>
                  <a:close/>
                  <a:moveTo>
                    <a:pt x="2198465" y="680289"/>
                  </a:moveTo>
                  <a:cubicBezTo>
                    <a:pt x="2205037" y="694767"/>
                    <a:pt x="2211324" y="709721"/>
                    <a:pt x="2217134" y="724580"/>
                  </a:cubicBezTo>
                  <a:lnTo>
                    <a:pt x="2199418" y="731628"/>
                  </a:lnTo>
                  <a:cubicBezTo>
                    <a:pt x="2193607" y="717055"/>
                    <a:pt x="2187416" y="702387"/>
                    <a:pt x="2181035" y="688099"/>
                  </a:cubicBezTo>
                  <a:close/>
                  <a:moveTo>
                    <a:pt x="140684" y="596564"/>
                  </a:moveTo>
                  <a:lnTo>
                    <a:pt x="157353" y="605708"/>
                  </a:lnTo>
                  <a:cubicBezTo>
                    <a:pt x="149733" y="619519"/>
                    <a:pt x="142303" y="633616"/>
                    <a:pt x="135350" y="647713"/>
                  </a:cubicBezTo>
                  <a:lnTo>
                    <a:pt x="118300" y="639236"/>
                  </a:lnTo>
                  <a:cubicBezTo>
                    <a:pt x="125444" y="624853"/>
                    <a:pt x="132969" y="610566"/>
                    <a:pt x="140684" y="596564"/>
                  </a:cubicBezTo>
                  <a:close/>
                  <a:moveTo>
                    <a:pt x="2155603" y="594278"/>
                  </a:moveTo>
                  <a:cubicBezTo>
                    <a:pt x="2163318" y="608280"/>
                    <a:pt x="2170843" y="622567"/>
                    <a:pt x="2177987" y="636855"/>
                  </a:cubicBezTo>
                  <a:lnTo>
                    <a:pt x="2160936" y="645332"/>
                  </a:lnTo>
                  <a:cubicBezTo>
                    <a:pt x="2153888" y="631330"/>
                    <a:pt x="2146554" y="617233"/>
                    <a:pt x="2138934" y="603517"/>
                  </a:cubicBezTo>
                  <a:close/>
                  <a:moveTo>
                    <a:pt x="165831" y="553130"/>
                  </a:moveTo>
                  <a:cubicBezTo>
                    <a:pt x="171070" y="556654"/>
                    <a:pt x="176404" y="560083"/>
                    <a:pt x="181928" y="563321"/>
                  </a:cubicBezTo>
                  <a:cubicBezTo>
                    <a:pt x="181642" y="563798"/>
                    <a:pt x="181357" y="564179"/>
                    <a:pt x="181071" y="564655"/>
                  </a:cubicBezTo>
                  <a:lnTo>
                    <a:pt x="164783" y="554749"/>
                  </a:lnTo>
                  <a:cubicBezTo>
                    <a:pt x="165164" y="554178"/>
                    <a:pt x="165450" y="553606"/>
                    <a:pt x="165831" y="553130"/>
                  </a:cubicBezTo>
                  <a:close/>
                  <a:moveTo>
                    <a:pt x="1972723" y="251664"/>
                  </a:moveTo>
                  <a:cubicBezTo>
                    <a:pt x="1989201" y="251664"/>
                    <a:pt x="2004156" y="258712"/>
                    <a:pt x="2014633" y="269856"/>
                  </a:cubicBezTo>
                  <a:cubicBezTo>
                    <a:pt x="2027682" y="267285"/>
                    <a:pt x="2039969" y="262522"/>
                    <a:pt x="2051114" y="255950"/>
                  </a:cubicBezTo>
                  <a:cubicBezTo>
                    <a:pt x="2046827" y="269380"/>
                    <a:pt x="2037683" y="280715"/>
                    <a:pt x="2025872" y="287573"/>
                  </a:cubicBezTo>
                  <a:cubicBezTo>
                    <a:pt x="2037493" y="286144"/>
                    <a:pt x="2048637" y="283096"/>
                    <a:pt x="2058924" y="278524"/>
                  </a:cubicBezTo>
                  <a:cubicBezTo>
                    <a:pt x="2051209" y="290050"/>
                    <a:pt x="2041493" y="300146"/>
                    <a:pt x="2030254" y="308242"/>
                  </a:cubicBezTo>
                  <a:cubicBezTo>
                    <a:pt x="2033874" y="389110"/>
                    <a:pt x="1973580" y="479216"/>
                    <a:pt x="1866900" y="479216"/>
                  </a:cubicBezTo>
                  <a:cubicBezTo>
                    <a:pt x="1834420" y="479216"/>
                    <a:pt x="1804225" y="469691"/>
                    <a:pt x="1778794" y="453403"/>
                  </a:cubicBezTo>
                  <a:cubicBezTo>
                    <a:pt x="1783461" y="453975"/>
                    <a:pt x="1788033" y="454261"/>
                    <a:pt x="1792605" y="454261"/>
                  </a:cubicBezTo>
                  <a:cubicBezTo>
                    <a:pt x="1818418" y="454261"/>
                    <a:pt x="1843469" y="445783"/>
                    <a:pt x="1863947" y="429686"/>
                  </a:cubicBezTo>
                  <a:cubicBezTo>
                    <a:pt x="1838801" y="429210"/>
                    <a:pt x="1817656" y="412636"/>
                    <a:pt x="1810321" y="389776"/>
                  </a:cubicBezTo>
                  <a:cubicBezTo>
                    <a:pt x="1813941" y="390538"/>
                    <a:pt x="1817561" y="390824"/>
                    <a:pt x="1821180" y="390824"/>
                  </a:cubicBezTo>
                  <a:cubicBezTo>
                    <a:pt x="1826323" y="390824"/>
                    <a:pt x="1831467" y="390157"/>
                    <a:pt x="1836230" y="388824"/>
                  </a:cubicBezTo>
                  <a:cubicBezTo>
                    <a:pt x="1808607" y="383299"/>
                    <a:pt x="1789557" y="358439"/>
                    <a:pt x="1790129" y="331769"/>
                  </a:cubicBezTo>
                  <a:cubicBezTo>
                    <a:pt x="1797844" y="336151"/>
                    <a:pt x="1806702" y="338722"/>
                    <a:pt x="1816132" y="339008"/>
                  </a:cubicBezTo>
                  <a:cubicBezTo>
                    <a:pt x="1790510" y="321863"/>
                    <a:pt x="1783271" y="288049"/>
                    <a:pt x="1798320" y="262237"/>
                  </a:cubicBezTo>
                  <a:cubicBezTo>
                    <a:pt x="1826609" y="297003"/>
                    <a:pt x="1868996" y="319863"/>
                    <a:pt x="1916716" y="322244"/>
                  </a:cubicBezTo>
                  <a:cubicBezTo>
                    <a:pt x="1908334" y="286240"/>
                    <a:pt x="1935671" y="251664"/>
                    <a:pt x="1972723" y="251664"/>
                  </a:cubicBezTo>
                  <a:close/>
                  <a:moveTo>
                    <a:pt x="412051" y="184894"/>
                  </a:moveTo>
                  <a:cubicBezTo>
                    <a:pt x="420528" y="184894"/>
                    <a:pt x="460248" y="184894"/>
                    <a:pt x="460248" y="184894"/>
                  </a:cubicBezTo>
                  <a:lnTo>
                    <a:pt x="460248" y="245282"/>
                  </a:lnTo>
                  <a:cubicBezTo>
                    <a:pt x="460248" y="245282"/>
                    <a:pt x="433292" y="245282"/>
                    <a:pt x="422624" y="245282"/>
                  </a:cubicBezTo>
                  <a:cubicBezTo>
                    <a:pt x="409289" y="245282"/>
                    <a:pt x="406526" y="250807"/>
                    <a:pt x="406526" y="264523"/>
                  </a:cubicBezTo>
                  <a:cubicBezTo>
                    <a:pt x="406526" y="275953"/>
                    <a:pt x="406526" y="297765"/>
                    <a:pt x="406526" y="297765"/>
                  </a:cubicBezTo>
                  <a:lnTo>
                    <a:pt x="460248" y="297765"/>
                  </a:lnTo>
                  <a:lnTo>
                    <a:pt x="455104" y="356153"/>
                  </a:lnTo>
                  <a:lnTo>
                    <a:pt x="406526" y="356153"/>
                  </a:lnTo>
                  <a:lnTo>
                    <a:pt x="406526" y="530461"/>
                  </a:lnTo>
                  <a:lnTo>
                    <a:pt x="336899" y="530461"/>
                  </a:lnTo>
                  <a:lnTo>
                    <a:pt x="336899" y="356915"/>
                  </a:lnTo>
                  <a:lnTo>
                    <a:pt x="300704" y="356915"/>
                  </a:lnTo>
                  <a:lnTo>
                    <a:pt x="300704" y="297860"/>
                  </a:lnTo>
                  <a:lnTo>
                    <a:pt x="336899" y="297860"/>
                  </a:lnTo>
                  <a:cubicBezTo>
                    <a:pt x="336899" y="297860"/>
                    <a:pt x="336899" y="289383"/>
                    <a:pt x="336899" y="251378"/>
                  </a:cubicBezTo>
                  <a:cubicBezTo>
                    <a:pt x="336899" y="207754"/>
                    <a:pt x="360235" y="184894"/>
                    <a:pt x="412051" y="184894"/>
                  </a:cubicBezTo>
                  <a:close/>
                  <a:moveTo>
                    <a:pt x="2111312" y="180417"/>
                  </a:moveTo>
                  <a:lnTo>
                    <a:pt x="2033683" y="226518"/>
                  </a:lnTo>
                  <a:cubicBezTo>
                    <a:pt x="2030063" y="228709"/>
                    <a:pt x="2026254" y="230614"/>
                    <a:pt x="2022348" y="232138"/>
                  </a:cubicBezTo>
                  <a:cubicBezTo>
                    <a:pt x="2007680" y="222708"/>
                    <a:pt x="1990440" y="217564"/>
                    <a:pt x="1972723" y="217564"/>
                  </a:cubicBezTo>
                  <a:cubicBezTo>
                    <a:pt x="1944624" y="217564"/>
                    <a:pt x="1918431" y="230137"/>
                    <a:pt x="1900904" y="252235"/>
                  </a:cubicBezTo>
                  <a:cubicBezTo>
                    <a:pt x="1893761" y="261284"/>
                    <a:pt x="1888427" y="271285"/>
                    <a:pt x="1885093" y="281953"/>
                  </a:cubicBezTo>
                  <a:cubicBezTo>
                    <a:pt x="1861757" y="274333"/>
                    <a:pt x="1840706" y="260141"/>
                    <a:pt x="1824895" y="240710"/>
                  </a:cubicBezTo>
                  <a:lnTo>
                    <a:pt x="1793653" y="202324"/>
                  </a:lnTo>
                  <a:lnTo>
                    <a:pt x="1768697" y="245092"/>
                  </a:lnTo>
                  <a:cubicBezTo>
                    <a:pt x="1763173" y="254521"/>
                    <a:pt x="1759554" y="264523"/>
                    <a:pt x="1757744" y="274714"/>
                  </a:cubicBezTo>
                  <a:lnTo>
                    <a:pt x="1757077" y="274333"/>
                  </a:lnTo>
                  <a:lnTo>
                    <a:pt x="1756982" y="279667"/>
                  </a:lnTo>
                  <a:cubicBezTo>
                    <a:pt x="1756124" y="285859"/>
                    <a:pt x="1756029" y="292050"/>
                    <a:pt x="1756506" y="298241"/>
                  </a:cubicBezTo>
                  <a:lnTo>
                    <a:pt x="1755743" y="331007"/>
                  </a:lnTo>
                  <a:cubicBezTo>
                    <a:pt x="1755267" y="351581"/>
                    <a:pt x="1761744" y="370917"/>
                    <a:pt x="1773174" y="386633"/>
                  </a:cubicBezTo>
                  <a:lnTo>
                    <a:pt x="1777555" y="400349"/>
                  </a:lnTo>
                  <a:cubicBezTo>
                    <a:pt x="1779747" y="407303"/>
                    <a:pt x="1782794" y="413780"/>
                    <a:pt x="1786414" y="419876"/>
                  </a:cubicBezTo>
                  <a:cubicBezTo>
                    <a:pt x="1785175" y="419780"/>
                    <a:pt x="1784032" y="419590"/>
                    <a:pt x="1782794" y="419494"/>
                  </a:cubicBezTo>
                  <a:lnTo>
                    <a:pt x="1634871" y="402064"/>
                  </a:lnTo>
                  <a:lnTo>
                    <a:pt x="1760220" y="482455"/>
                  </a:lnTo>
                  <a:cubicBezTo>
                    <a:pt x="1792129" y="502933"/>
                    <a:pt x="1828991" y="513697"/>
                    <a:pt x="1866805" y="513697"/>
                  </a:cubicBezTo>
                  <a:cubicBezTo>
                    <a:pt x="1922622" y="513697"/>
                    <a:pt x="1971675" y="493218"/>
                    <a:pt x="2008727" y="454451"/>
                  </a:cubicBezTo>
                  <a:cubicBezTo>
                    <a:pt x="2041874" y="419876"/>
                    <a:pt x="2061972" y="372346"/>
                    <a:pt x="2064354" y="324721"/>
                  </a:cubicBezTo>
                  <a:cubicBezTo>
                    <a:pt x="2073021" y="316720"/>
                    <a:pt x="2080641" y="307671"/>
                    <a:pt x="2087309" y="297765"/>
                  </a:cubicBezTo>
                  <a:lnTo>
                    <a:pt x="2153126" y="199372"/>
                  </a:lnTo>
                  <a:lnTo>
                    <a:pt x="2097310" y="224137"/>
                  </a:lnTo>
                  <a:close/>
                  <a:moveTo>
                    <a:pt x="412052" y="150699"/>
                  </a:moveTo>
                  <a:cubicBezTo>
                    <a:pt x="342519" y="150699"/>
                    <a:pt x="302609" y="187465"/>
                    <a:pt x="302609" y="251473"/>
                  </a:cubicBezTo>
                  <a:lnTo>
                    <a:pt x="302609" y="263665"/>
                  </a:lnTo>
                  <a:lnTo>
                    <a:pt x="300704" y="263665"/>
                  </a:lnTo>
                  <a:lnTo>
                    <a:pt x="266415" y="263665"/>
                  </a:lnTo>
                  <a:lnTo>
                    <a:pt x="266415" y="297955"/>
                  </a:lnTo>
                  <a:lnTo>
                    <a:pt x="266415" y="357010"/>
                  </a:lnTo>
                  <a:lnTo>
                    <a:pt x="266415" y="391301"/>
                  </a:lnTo>
                  <a:lnTo>
                    <a:pt x="300704" y="391301"/>
                  </a:lnTo>
                  <a:lnTo>
                    <a:pt x="302609" y="391301"/>
                  </a:lnTo>
                  <a:lnTo>
                    <a:pt x="302609" y="530556"/>
                  </a:lnTo>
                  <a:lnTo>
                    <a:pt x="302609" y="564846"/>
                  </a:lnTo>
                  <a:lnTo>
                    <a:pt x="336899" y="564846"/>
                  </a:lnTo>
                  <a:lnTo>
                    <a:pt x="406527" y="564846"/>
                  </a:lnTo>
                  <a:lnTo>
                    <a:pt x="440817" y="564846"/>
                  </a:lnTo>
                  <a:lnTo>
                    <a:pt x="440817" y="530556"/>
                  </a:lnTo>
                  <a:lnTo>
                    <a:pt x="440817" y="390538"/>
                  </a:lnTo>
                  <a:lnTo>
                    <a:pt x="455105" y="390538"/>
                  </a:lnTo>
                  <a:lnTo>
                    <a:pt x="486442" y="390538"/>
                  </a:lnTo>
                  <a:lnTo>
                    <a:pt x="489204" y="359296"/>
                  </a:lnTo>
                  <a:lnTo>
                    <a:pt x="494348" y="300908"/>
                  </a:lnTo>
                  <a:lnTo>
                    <a:pt x="494538" y="263761"/>
                  </a:lnTo>
                  <a:lnTo>
                    <a:pt x="494538" y="245568"/>
                  </a:lnTo>
                  <a:lnTo>
                    <a:pt x="494538" y="184989"/>
                  </a:lnTo>
                  <a:lnTo>
                    <a:pt x="494538" y="150699"/>
                  </a:lnTo>
                  <a:lnTo>
                    <a:pt x="460248" y="150699"/>
                  </a:lnTo>
                  <a:close/>
                  <a:moveTo>
                    <a:pt x="1946583" y="109402"/>
                  </a:moveTo>
                  <a:cubicBezTo>
                    <a:pt x="2009318" y="113617"/>
                    <a:pt x="2071223" y="131887"/>
                    <a:pt x="2123980" y="164891"/>
                  </a:cubicBezTo>
                  <a:cubicBezTo>
                    <a:pt x="2264664" y="252902"/>
                    <a:pt x="2287143" y="412351"/>
                    <a:pt x="2174081" y="521031"/>
                  </a:cubicBezTo>
                  <a:cubicBezTo>
                    <a:pt x="2090642" y="601327"/>
                    <a:pt x="1952530" y="634093"/>
                    <a:pt x="1824990" y="603899"/>
                  </a:cubicBezTo>
                  <a:lnTo>
                    <a:pt x="1655159" y="749536"/>
                  </a:lnTo>
                  <a:lnTo>
                    <a:pt x="1714595" y="558559"/>
                  </a:lnTo>
                  <a:cubicBezTo>
                    <a:pt x="1573911" y="470549"/>
                    <a:pt x="1551432" y="311005"/>
                    <a:pt x="1664494" y="202324"/>
                  </a:cubicBezTo>
                  <a:cubicBezTo>
                    <a:pt x="1735157" y="134399"/>
                    <a:pt x="1842023" y="102379"/>
                    <a:pt x="1946583" y="109402"/>
                  </a:cubicBezTo>
                  <a:close/>
                  <a:moveTo>
                    <a:pt x="353175" y="109402"/>
                  </a:moveTo>
                  <a:cubicBezTo>
                    <a:pt x="457730" y="102379"/>
                    <a:pt x="564559" y="134399"/>
                    <a:pt x="635222" y="202324"/>
                  </a:cubicBezTo>
                  <a:cubicBezTo>
                    <a:pt x="748284" y="311005"/>
                    <a:pt x="725805" y="470549"/>
                    <a:pt x="585121" y="558655"/>
                  </a:cubicBezTo>
                  <a:lnTo>
                    <a:pt x="644557" y="749631"/>
                  </a:lnTo>
                  <a:lnTo>
                    <a:pt x="474726" y="603994"/>
                  </a:lnTo>
                  <a:cubicBezTo>
                    <a:pt x="347186" y="634093"/>
                    <a:pt x="209074" y="601327"/>
                    <a:pt x="125635" y="521126"/>
                  </a:cubicBezTo>
                  <a:cubicBezTo>
                    <a:pt x="12573" y="412351"/>
                    <a:pt x="35052" y="252902"/>
                    <a:pt x="175736" y="164891"/>
                  </a:cubicBezTo>
                  <a:cubicBezTo>
                    <a:pt x="228529" y="131887"/>
                    <a:pt x="290443" y="113617"/>
                    <a:pt x="353175" y="109402"/>
                  </a:cubicBezTo>
                  <a:close/>
                  <a:moveTo>
                    <a:pt x="701802" y="90120"/>
                  </a:moveTo>
                  <a:lnTo>
                    <a:pt x="709231" y="107646"/>
                  </a:lnTo>
                  <a:cubicBezTo>
                    <a:pt x="694753" y="113742"/>
                    <a:pt x="680275" y="120314"/>
                    <a:pt x="666083" y="126981"/>
                  </a:cubicBezTo>
                  <a:lnTo>
                    <a:pt x="657987" y="109741"/>
                  </a:lnTo>
                  <a:cubicBezTo>
                    <a:pt x="672370" y="102883"/>
                    <a:pt x="687133" y="96311"/>
                    <a:pt x="701802" y="90120"/>
                  </a:cubicBezTo>
                  <a:close/>
                  <a:moveTo>
                    <a:pt x="1592866" y="88977"/>
                  </a:moveTo>
                  <a:cubicBezTo>
                    <a:pt x="1607534" y="95168"/>
                    <a:pt x="1622393" y="101740"/>
                    <a:pt x="1636966" y="108503"/>
                  </a:cubicBezTo>
                  <a:lnTo>
                    <a:pt x="1628870" y="125743"/>
                  </a:lnTo>
                  <a:cubicBezTo>
                    <a:pt x="1614583" y="119076"/>
                    <a:pt x="1600010" y="112599"/>
                    <a:pt x="1585532" y="106503"/>
                  </a:cubicBezTo>
                  <a:close/>
                  <a:moveTo>
                    <a:pt x="791908" y="56497"/>
                  </a:moveTo>
                  <a:lnTo>
                    <a:pt x="797814" y="74594"/>
                  </a:lnTo>
                  <a:cubicBezTo>
                    <a:pt x="782859" y="79452"/>
                    <a:pt x="767810" y="84691"/>
                    <a:pt x="753141" y="90215"/>
                  </a:cubicBezTo>
                  <a:lnTo>
                    <a:pt x="746474" y="72404"/>
                  </a:lnTo>
                  <a:cubicBezTo>
                    <a:pt x="761428" y="66784"/>
                    <a:pt x="776763" y="61450"/>
                    <a:pt x="791908" y="56497"/>
                  </a:cubicBezTo>
                  <a:close/>
                  <a:moveTo>
                    <a:pt x="1502378" y="55449"/>
                  </a:moveTo>
                  <a:cubicBezTo>
                    <a:pt x="1517618" y="60402"/>
                    <a:pt x="1532953" y="65736"/>
                    <a:pt x="1548003" y="71165"/>
                  </a:cubicBezTo>
                  <a:lnTo>
                    <a:pt x="1541431" y="89072"/>
                  </a:lnTo>
                  <a:cubicBezTo>
                    <a:pt x="1526667" y="83643"/>
                    <a:pt x="1511522" y="78404"/>
                    <a:pt x="1496568" y="73546"/>
                  </a:cubicBezTo>
                  <a:close/>
                  <a:moveTo>
                    <a:pt x="884587" y="30493"/>
                  </a:moveTo>
                  <a:lnTo>
                    <a:pt x="888969" y="49067"/>
                  </a:lnTo>
                  <a:cubicBezTo>
                    <a:pt x="873729" y="52686"/>
                    <a:pt x="858298" y="56591"/>
                    <a:pt x="843058" y="60878"/>
                  </a:cubicBezTo>
                  <a:lnTo>
                    <a:pt x="837915" y="42494"/>
                  </a:lnTo>
                  <a:cubicBezTo>
                    <a:pt x="853441" y="38208"/>
                    <a:pt x="869061" y="34112"/>
                    <a:pt x="884587" y="30493"/>
                  </a:cubicBezTo>
                  <a:close/>
                  <a:moveTo>
                    <a:pt x="1409605" y="29731"/>
                  </a:moveTo>
                  <a:cubicBezTo>
                    <a:pt x="1425130" y="33350"/>
                    <a:pt x="1440847" y="37351"/>
                    <a:pt x="1456277" y="41637"/>
                  </a:cubicBezTo>
                  <a:lnTo>
                    <a:pt x="1451229" y="60020"/>
                  </a:lnTo>
                  <a:cubicBezTo>
                    <a:pt x="1436084" y="55829"/>
                    <a:pt x="1420654" y="51829"/>
                    <a:pt x="1405319" y="48305"/>
                  </a:cubicBezTo>
                  <a:close/>
                  <a:moveTo>
                    <a:pt x="979170" y="12396"/>
                  </a:moveTo>
                  <a:lnTo>
                    <a:pt x="981933" y="31255"/>
                  </a:lnTo>
                  <a:cubicBezTo>
                    <a:pt x="966407" y="33636"/>
                    <a:pt x="950690" y="36208"/>
                    <a:pt x="935355" y="39066"/>
                  </a:cubicBezTo>
                  <a:lnTo>
                    <a:pt x="931736" y="20397"/>
                  </a:lnTo>
                  <a:cubicBezTo>
                    <a:pt x="947452" y="17444"/>
                    <a:pt x="963359" y="14777"/>
                    <a:pt x="979170" y="12396"/>
                  </a:cubicBezTo>
                  <a:close/>
                  <a:moveTo>
                    <a:pt x="1314926" y="11920"/>
                  </a:moveTo>
                  <a:cubicBezTo>
                    <a:pt x="1330833" y="14301"/>
                    <a:pt x="1346835" y="16873"/>
                    <a:pt x="1362361" y="19825"/>
                  </a:cubicBezTo>
                  <a:lnTo>
                    <a:pt x="1358836" y="38590"/>
                  </a:lnTo>
                  <a:cubicBezTo>
                    <a:pt x="1343406" y="35637"/>
                    <a:pt x="1327690" y="33065"/>
                    <a:pt x="1312164" y="30779"/>
                  </a:cubicBezTo>
                  <a:close/>
                  <a:moveTo>
                    <a:pt x="1074801" y="2300"/>
                  </a:moveTo>
                  <a:lnTo>
                    <a:pt x="1076039" y="21350"/>
                  </a:lnTo>
                  <a:cubicBezTo>
                    <a:pt x="1060323" y="22397"/>
                    <a:pt x="1044511" y="23731"/>
                    <a:pt x="1028890" y="25350"/>
                  </a:cubicBezTo>
                  <a:lnTo>
                    <a:pt x="1026890" y="6395"/>
                  </a:lnTo>
                  <a:cubicBezTo>
                    <a:pt x="1042797" y="4776"/>
                    <a:pt x="1058894" y="3347"/>
                    <a:pt x="1074801" y="2300"/>
                  </a:cubicBezTo>
                  <a:close/>
                  <a:moveTo>
                    <a:pt x="1219104" y="2109"/>
                  </a:moveTo>
                  <a:cubicBezTo>
                    <a:pt x="1235106" y="3061"/>
                    <a:pt x="1251204" y="4395"/>
                    <a:pt x="1267111" y="6014"/>
                  </a:cubicBezTo>
                  <a:lnTo>
                    <a:pt x="1265206" y="24969"/>
                  </a:lnTo>
                  <a:cubicBezTo>
                    <a:pt x="1249680" y="23445"/>
                    <a:pt x="1233773" y="22111"/>
                    <a:pt x="1218057" y="21159"/>
                  </a:cubicBezTo>
                  <a:close/>
                  <a:moveTo>
                    <a:pt x="1171099" y="203"/>
                  </a:moveTo>
                  <a:lnTo>
                    <a:pt x="1170718" y="19253"/>
                  </a:lnTo>
                  <a:cubicBezTo>
                    <a:pt x="1155002" y="18968"/>
                    <a:pt x="1139095" y="18968"/>
                    <a:pt x="1123379" y="19349"/>
                  </a:cubicBezTo>
                  <a:lnTo>
                    <a:pt x="1122998" y="299"/>
                  </a:lnTo>
                  <a:cubicBezTo>
                    <a:pt x="1139000" y="-82"/>
                    <a:pt x="1155097" y="-82"/>
                    <a:pt x="1171099" y="20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10" name="Google Shape;610;p8"/>
            <p:cNvSpPr/>
            <p:nvPr/>
          </p:nvSpPr>
          <p:spPr>
            <a:xfrm>
              <a:off x="519430" y="5312057"/>
              <a:ext cx="294037" cy="294025"/>
            </a:xfrm>
            <a:custGeom>
              <a:rect b="b" l="l" r="r" t="t"/>
              <a:pathLst>
                <a:path extrusionOk="0" h="2400205" w="2400300">
                  <a:moveTo>
                    <a:pt x="1047845" y="2083022"/>
                  </a:moveTo>
                  <a:cubicBezTo>
                    <a:pt x="1092612" y="2121218"/>
                    <a:pt x="1150429" y="2144554"/>
                    <a:pt x="1213484" y="2144554"/>
                  </a:cubicBezTo>
                  <a:cubicBezTo>
                    <a:pt x="1276540" y="2144554"/>
                    <a:pt x="1334357" y="2121218"/>
                    <a:pt x="1379124" y="2083022"/>
                  </a:cubicBezTo>
                  <a:cubicBezTo>
                    <a:pt x="1493424" y="2142744"/>
                    <a:pt x="1571529" y="2262283"/>
                    <a:pt x="1571529" y="2400205"/>
                  </a:cubicBezTo>
                  <a:lnTo>
                    <a:pt x="855440" y="2400205"/>
                  </a:lnTo>
                  <a:cubicBezTo>
                    <a:pt x="855440" y="2262283"/>
                    <a:pt x="933545" y="2142839"/>
                    <a:pt x="1047845" y="2083022"/>
                  </a:cubicBezTo>
                  <a:close/>
                  <a:moveTo>
                    <a:pt x="1213484" y="1684211"/>
                  </a:moveTo>
                  <a:cubicBezTo>
                    <a:pt x="1267777" y="1684211"/>
                    <a:pt x="1319784" y="1705737"/>
                    <a:pt x="1358169" y="1744123"/>
                  </a:cubicBezTo>
                  <a:cubicBezTo>
                    <a:pt x="1396555" y="1782509"/>
                    <a:pt x="1418082" y="1834515"/>
                    <a:pt x="1418082" y="1888808"/>
                  </a:cubicBezTo>
                  <a:cubicBezTo>
                    <a:pt x="1418082" y="1943100"/>
                    <a:pt x="1396555" y="1995107"/>
                    <a:pt x="1358169" y="2033492"/>
                  </a:cubicBezTo>
                  <a:cubicBezTo>
                    <a:pt x="1319784" y="2071878"/>
                    <a:pt x="1267777" y="2093405"/>
                    <a:pt x="1213484" y="2093405"/>
                  </a:cubicBezTo>
                  <a:cubicBezTo>
                    <a:pt x="1159192" y="2093405"/>
                    <a:pt x="1107185" y="2071878"/>
                    <a:pt x="1068800" y="2033492"/>
                  </a:cubicBezTo>
                  <a:cubicBezTo>
                    <a:pt x="1030414" y="1995107"/>
                    <a:pt x="1008888" y="1943100"/>
                    <a:pt x="1008888" y="1888808"/>
                  </a:cubicBezTo>
                  <a:cubicBezTo>
                    <a:pt x="1008888" y="1834515"/>
                    <a:pt x="1030414" y="1782509"/>
                    <a:pt x="1068800" y="1744123"/>
                  </a:cubicBezTo>
                  <a:cubicBezTo>
                    <a:pt x="1107185" y="1705737"/>
                    <a:pt x="1159192" y="1684211"/>
                    <a:pt x="1213484" y="1684211"/>
                  </a:cubicBezTo>
                  <a:close/>
                  <a:moveTo>
                    <a:pt x="1929193" y="1588675"/>
                  </a:moveTo>
                  <a:lnTo>
                    <a:pt x="2017300" y="1588675"/>
                  </a:lnTo>
                  <a:cubicBezTo>
                    <a:pt x="1904333" y="1826038"/>
                    <a:pt x="1690974" y="2006346"/>
                    <a:pt x="1432179" y="2074736"/>
                  </a:cubicBezTo>
                  <a:cubicBezTo>
                    <a:pt x="1420273" y="2066734"/>
                    <a:pt x="1407890" y="2059400"/>
                    <a:pt x="1395031" y="2052637"/>
                  </a:cubicBezTo>
                  <a:lnTo>
                    <a:pt x="1389793" y="2049875"/>
                  </a:lnTo>
                  <a:cubicBezTo>
                    <a:pt x="1405319" y="2033111"/>
                    <a:pt x="1418082" y="2014347"/>
                    <a:pt x="1427893" y="1994344"/>
                  </a:cubicBezTo>
                  <a:cubicBezTo>
                    <a:pt x="1644682" y="1932337"/>
                    <a:pt x="1825085" y="1783937"/>
                    <a:pt x="1929193" y="1588675"/>
                  </a:cubicBezTo>
                  <a:close/>
                  <a:moveTo>
                    <a:pt x="383000" y="1588675"/>
                  </a:moveTo>
                  <a:lnTo>
                    <a:pt x="471201" y="1588675"/>
                  </a:lnTo>
                  <a:cubicBezTo>
                    <a:pt x="580263" y="1793081"/>
                    <a:pt x="772763" y="1946148"/>
                    <a:pt x="1003268" y="2002536"/>
                  </a:cubicBezTo>
                  <a:lnTo>
                    <a:pt x="1003363" y="2002536"/>
                  </a:lnTo>
                  <a:cubicBezTo>
                    <a:pt x="1012507" y="2019490"/>
                    <a:pt x="1023842" y="2035397"/>
                    <a:pt x="1037177" y="2049875"/>
                  </a:cubicBezTo>
                  <a:lnTo>
                    <a:pt x="1031938" y="2052637"/>
                  </a:lnTo>
                  <a:cubicBezTo>
                    <a:pt x="1016508" y="2060734"/>
                    <a:pt x="1001649" y="2069782"/>
                    <a:pt x="987647" y="2079688"/>
                  </a:cubicBezTo>
                  <a:cubicBezTo>
                    <a:pt x="719994" y="2015299"/>
                    <a:pt x="498824" y="1831943"/>
                    <a:pt x="383000" y="1588675"/>
                  </a:cubicBezTo>
                  <a:close/>
                  <a:moveTo>
                    <a:pt x="1047845" y="1240917"/>
                  </a:moveTo>
                  <a:cubicBezTo>
                    <a:pt x="1092612" y="1279112"/>
                    <a:pt x="1150429" y="1302448"/>
                    <a:pt x="1213484" y="1302448"/>
                  </a:cubicBezTo>
                  <a:cubicBezTo>
                    <a:pt x="1276540" y="1302448"/>
                    <a:pt x="1334357" y="1279112"/>
                    <a:pt x="1379124" y="1240917"/>
                  </a:cubicBezTo>
                  <a:cubicBezTo>
                    <a:pt x="1493424" y="1300638"/>
                    <a:pt x="1571529" y="1420177"/>
                    <a:pt x="1571529" y="1558099"/>
                  </a:cubicBezTo>
                  <a:lnTo>
                    <a:pt x="855440" y="1558099"/>
                  </a:lnTo>
                  <a:cubicBezTo>
                    <a:pt x="855440" y="1420177"/>
                    <a:pt x="933545" y="1300734"/>
                    <a:pt x="1047845" y="1240917"/>
                  </a:cubicBezTo>
                  <a:close/>
                  <a:moveTo>
                    <a:pt x="1876616" y="1237203"/>
                  </a:moveTo>
                  <a:cubicBezTo>
                    <a:pt x="1921383" y="1275398"/>
                    <a:pt x="1979200" y="1298639"/>
                    <a:pt x="2042256" y="1298734"/>
                  </a:cubicBezTo>
                  <a:cubicBezTo>
                    <a:pt x="2105311" y="1298734"/>
                    <a:pt x="2163127" y="1275398"/>
                    <a:pt x="2207895" y="1237203"/>
                  </a:cubicBezTo>
                  <a:cubicBezTo>
                    <a:pt x="2322195" y="1296924"/>
                    <a:pt x="2400300" y="1416463"/>
                    <a:pt x="2400300" y="1554385"/>
                  </a:cubicBezTo>
                  <a:lnTo>
                    <a:pt x="1684211" y="1554385"/>
                  </a:lnTo>
                  <a:cubicBezTo>
                    <a:pt x="1684211" y="1416463"/>
                    <a:pt x="1762316" y="1297020"/>
                    <a:pt x="1876616" y="1237203"/>
                  </a:cubicBezTo>
                  <a:close/>
                  <a:moveTo>
                    <a:pt x="192405" y="1237203"/>
                  </a:moveTo>
                  <a:cubicBezTo>
                    <a:pt x="237172" y="1275398"/>
                    <a:pt x="294989" y="1298639"/>
                    <a:pt x="358044" y="1298734"/>
                  </a:cubicBezTo>
                  <a:cubicBezTo>
                    <a:pt x="421100" y="1298734"/>
                    <a:pt x="478917" y="1275398"/>
                    <a:pt x="523684" y="1237203"/>
                  </a:cubicBezTo>
                  <a:cubicBezTo>
                    <a:pt x="637984" y="1296924"/>
                    <a:pt x="716089" y="1416463"/>
                    <a:pt x="716089" y="1554385"/>
                  </a:cubicBezTo>
                  <a:lnTo>
                    <a:pt x="0" y="1554385"/>
                  </a:lnTo>
                  <a:cubicBezTo>
                    <a:pt x="0" y="1416463"/>
                    <a:pt x="78105" y="1297020"/>
                    <a:pt x="192405" y="1237203"/>
                  </a:cubicBezTo>
                  <a:close/>
                  <a:moveTo>
                    <a:pt x="1213484" y="842105"/>
                  </a:moveTo>
                  <a:cubicBezTo>
                    <a:pt x="1267777" y="842105"/>
                    <a:pt x="1319784" y="863631"/>
                    <a:pt x="1358169" y="902017"/>
                  </a:cubicBezTo>
                  <a:cubicBezTo>
                    <a:pt x="1396555" y="940403"/>
                    <a:pt x="1418082" y="992409"/>
                    <a:pt x="1418082" y="1046702"/>
                  </a:cubicBezTo>
                  <a:cubicBezTo>
                    <a:pt x="1418082" y="1100994"/>
                    <a:pt x="1396555" y="1153001"/>
                    <a:pt x="1358169" y="1191386"/>
                  </a:cubicBezTo>
                  <a:cubicBezTo>
                    <a:pt x="1319784" y="1229772"/>
                    <a:pt x="1267777" y="1251299"/>
                    <a:pt x="1213484" y="1251299"/>
                  </a:cubicBezTo>
                  <a:cubicBezTo>
                    <a:pt x="1159192" y="1251299"/>
                    <a:pt x="1107185" y="1229772"/>
                    <a:pt x="1068800" y="1191386"/>
                  </a:cubicBezTo>
                  <a:cubicBezTo>
                    <a:pt x="1030414" y="1153001"/>
                    <a:pt x="1008888" y="1100994"/>
                    <a:pt x="1008888" y="1046702"/>
                  </a:cubicBezTo>
                  <a:cubicBezTo>
                    <a:pt x="1008888" y="992409"/>
                    <a:pt x="1030414" y="940403"/>
                    <a:pt x="1068800" y="902017"/>
                  </a:cubicBezTo>
                  <a:cubicBezTo>
                    <a:pt x="1107185" y="863631"/>
                    <a:pt x="1159192" y="842105"/>
                    <a:pt x="1213484" y="842105"/>
                  </a:cubicBezTo>
                  <a:close/>
                  <a:moveTo>
                    <a:pt x="2042256" y="838296"/>
                  </a:moveTo>
                  <a:cubicBezTo>
                    <a:pt x="2096548" y="838296"/>
                    <a:pt x="2148555" y="859918"/>
                    <a:pt x="2186940" y="898208"/>
                  </a:cubicBezTo>
                  <a:cubicBezTo>
                    <a:pt x="2225326" y="936594"/>
                    <a:pt x="2246853" y="988600"/>
                    <a:pt x="2246853" y="1042893"/>
                  </a:cubicBezTo>
                  <a:cubicBezTo>
                    <a:pt x="2246853" y="1097185"/>
                    <a:pt x="2225326" y="1149192"/>
                    <a:pt x="2186940" y="1187577"/>
                  </a:cubicBezTo>
                  <a:cubicBezTo>
                    <a:pt x="2148555" y="1225963"/>
                    <a:pt x="2096548" y="1247490"/>
                    <a:pt x="2042256" y="1247490"/>
                  </a:cubicBezTo>
                  <a:cubicBezTo>
                    <a:pt x="1987963" y="1247490"/>
                    <a:pt x="1935956" y="1225963"/>
                    <a:pt x="1897571" y="1187577"/>
                  </a:cubicBezTo>
                  <a:cubicBezTo>
                    <a:pt x="1859185" y="1149192"/>
                    <a:pt x="1837658" y="1097185"/>
                    <a:pt x="1837658" y="1042893"/>
                  </a:cubicBezTo>
                  <a:cubicBezTo>
                    <a:pt x="1837658" y="988600"/>
                    <a:pt x="1859185" y="936594"/>
                    <a:pt x="1897571" y="898208"/>
                  </a:cubicBezTo>
                  <a:cubicBezTo>
                    <a:pt x="1935956" y="859822"/>
                    <a:pt x="1987963" y="838296"/>
                    <a:pt x="2042256" y="838296"/>
                  </a:cubicBezTo>
                  <a:close/>
                  <a:moveTo>
                    <a:pt x="358044" y="838296"/>
                  </a:moveTo>
                  <a:cubicBezTo>
                    <a:pt x="412337" y="838296"/>
                    <a:pt x="464344" y="859918"/>
                    <a:pt x="502729" y="898208"/>
                  </a:cubicBezTo>
                  <a:cubicBezTo>
                    <a:pt x="541115" y="936594"/>
                    <a:pt x="562642" y="988600"/>
                    <a:pt x="562642" y="1042893"/>
                  </a:cubicBezTo>
                  <a:cubicBezTo>
                    <a:pt x="562642" y="1097185"/>
                    <a:pt x="541115" y="1149192"/>
                    <a:pt x="502729" y="1187577"/>
                  </a:cubicBezTo>
                  <a:cubicBezTo>
                    <a:pt x="464344" y="1225963"/>
                    <a:pt x="412337" y="1247490"/>
                    <a:pt x="358044" y="1247490"/>
                  </a:cubicBezTo>
                  <a:cubicBezTo>
                    <a:pt x="303752" y="1247490"/>
                    <a:pt x="251745" y="1225963"/>
                    <a:pt x="213360" y="1187577"/>
                  </a:cubicBezTo>
                  <a:cubicBezTo>
                    <a:pt x="174974" y="1149192"/>
                    <a:pt x="153448" y="1097185"/>
                    <a:pt x="153448" y="1042893"/>
                  </a:cubicBezTo>
                  <a:cubicBezTo>
                    <a:pt x="153448" y="988600"/>
                    <a:pt x="174974" y="936594"/>
                    <a:pt x="213360" y="898208"/>
                  </a:cubicBezTo>
                  <a:cubicBezTo>
                    <a:pt x="251745" y="859822"/>
                    <a:pt x="303752" y="838296"/>
                    <a:pt x="358044" y="838296"/>
                  </a:cubicBezTo>
                  <a:close/>
                  <a:moveTo>
                    <a:pt x="1047845" y="398812"/>
                  </a:moveTo>
                  <a:cubicBezTo>
                    <a:pt x="1092612" y="437007"/>
                    <a:pt x="1150429" y="460343"/>
                    <a:pt x="1213484" y="460343"/>
                  </a:cubicBezTo>
                  <a:cubicBezTo>
                    <a:pt x="1276540" y="460343"/>
                    <a:pt x="1334357" y="437007"/>
                    <a:pt x="1379124" y="398812"/>
                  </a:cubicBezTo>
                  <a:cubicBezTo>
                    <a:pt x="1493424" y="458533"/>
                    <a:pt x="1571529" y="578072"/>
                    <a:pt x="1571529" y="715994"/>
                  </a:cubicBezTo>
                  <a:lnTo>
                    <a:pt x="855440" y="715994"/>
                  </a:lnTo>
                  <a:cubicBezTo>
                    <a:pt x="855440" y="578072"/>
                    <a:pt x="933545" y="458629"/>
                    <a:pt x="1047845" y="398812"/>
                  </a:cubicBezTo>
                  <a:close/>
                  <a:moveTo>
                    <a:pt x="1421225" y="322612"/>
                  </a:moveTo>
                  <a:cubicBezTo>
                    <a:pt x="1682877" y="388239"/>
                    <a:pt x="1899190" y="567881"/>
                    <a:pt x="2014537" y="805624"/>
                  </a:cubicBezTo>
                  <a:cubicBezTo>
                    <a:pt x="1987677" y="808673"/>
                    <a:pt x="1961865" y="816197"/>
                    <a:pt x="1937861" y="828008"/>
                  </a:cubicBezTo>
                  <a:cubicBezTo>
                    <a:pt x="1841658" y="637508"/>
                    <a:pt x="1673733" y="489394"/>
                    <a:pt x="1469612" y="419100"/>
                  </a:cubicBezTo>
                  <a:cubicBezTo>
                    <a:pt x="1447133" y="399669"/>
                    <a:pt x="1422083" y="382619"/>
                    <a:pt x="1395031" y="368427"/>
                  </a:cubicBezTo>
                  <a:lnTo>
                    <a:pt x="1389793" y="365665"/>
                  </a:lnTo>
                  <a:cubicBezTo>
                    <a:pt x="1401985" y="352425"/>
                    <a:pt x="1412558" y="337947"/>
                    <a:pt x="1421225" y="322612"/>
                  </a:cubicBezTo>
                  <a:close/>
                  <a:moveTo>
                    <a:pt x="1002696" y="317087"/>
                  </a:moveTo>
                  <a:cubicBezTo>
                    <a:pt x="1011935" y="334518"/>
                    <a:pt x="1023461" y="350805"/>
                    <a:pt x="1037177" y="365664"/>
                  </a:cubicBezTo>
                  <a:lnTo>
                    <a:pt x="1031938" y="368426"/>
                  </a:lnTo>
                  <a:cubicBezTo>
                    <a:pt x="1011459" y="379190"/>
                    <a:pt x="992123" y="391572"/>
                    <a:pt x="974121" y="405384"/>
                  </a:cubicBezTo>
                  <a:cubicBezTo>
                    <a:pt x="974121" y="405384"/>
                    <a:pt x="974121" y="405384"/>
                    <a:pt x="974026" y="405384"/>
                  </a:cubicBezTo>
                  <a:cubicBezTo>
                    <a:pt x="750474" y="468915"/>
                    <a:pt x="565498" y="624268"/>
                    <a:pt x="462533" y="828008"/>
                  </a:cubicBezTo>
                  <a:cubicBezTo>
                    <a:pt x="438530" y="816197"/>
                    <a:pt x="412622" y="808672"/>
                    <a:pt x="385762" y="805624"/>
                  </a:cubicBezTo>
                  <a:cubicBezTo>
                    <a:pt x="504539" y="560736"/>
                    <a:pt x="730472" y="377571"/>
                    <a:pt x="1002696" y="317087"/>
                  </a:cubicBezTo>
                  <a:close/>
                  <a:moveTo>
                    <a:pt x="1213484" y="0"/>
                  </a:moveTo>
                  <a:cubicBezTo>
                    <a:pt x="1267777" y="0"/>
                    <a:pt x="1319784" y="21526"/>
                    <a:pt x="1358169" y="59912"/>
                  </a:cubicBezTo>
                  <a:cubicBezTo>
                    <a:pt x="1396555" y="98298"/>
                    <a:pt x="1418082" y="150304"/>
                    <a:pt x="1418082" y="204597"/>
                  </a:cubicBezTo>
                  <a:cubicBezTo>
                    <a:pt x="1418082" y="258889"/>
                    <a:pt x="1396555" y="310896"/>
                    <a:pt x="1358169" y="349282"/>
                  </a:cubicBezTo>
                  <a:cubicBezTo>
                    <a:pt x="1319784" y="387667"/>
                    <a:pt x="1267777" y="409194"/>
                    <a:pt x="1213484" y="409194"/>
                  </a:cubicBezTo>
                  <a:cubicBezTo>
                    <a:pt x="1159192" y="409194"/>
                    <a:pt x="1107185" y="387667"/>
                    <a:pt x="1068800" y="349282"/>
                  </a:cubicBezTo>
                  <a:cubicBezTo>
                    <a:pt x="1030414" y="310896"/>
                    <a:pt x="1008888" y="258889"/>
                    <a:pt x="1008888" y="204597"/>
                  </a:cubicBezTo>
                  <a:cubicBezTo>
                    <a:pt x="1008888" y="150304"/>
                    <a:pt x="1030414" y="98298"/>
                    <a:pt x="1068800" y="59912"/>
                  </a:cubicBezTo>
                  <a:cubicBezTo>
                    <a:pt x="1107185" y="21526"/>
                    <a:pt x="1159192" y="0"/>
                    <a:pt x="1213484"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611" name="Google Shape;611;p8"/>
            <p:cNvGrpSpPr/>
            <p:nvPr/>
          </p:nvGrpSpPr>
          <p:grpSpPr>
            <a:xfrm>
              <a:off x="8911644" y="2162489"/>
              <a:ext cx="2844781" cy="1689231"/>
              <a:chOff x="8911644" y="2162489"/>
              <a:chExt cx="2844781" cy="1689231"/>
            </a:xfrm>
          </p:grpSpPr>
          <p:grpSp>
            <p:nvGrpSpPr>
              <p:cNvPr id="612" name="Google Shape;612;p8"/>
              <p:cNvGrpSpPr/>
              <p:nvPr/>
            </p:nvGrpSpPr>
            <p:grpSpPr>
              <a:xfrm>
                <a:off x="8911644" y="2162489"/>
                <a:ext cx="2844781" cy="1689231"/>
                <a:chOff x="548913" y="1606551"/>
                <a:chExt cx="3454500" cy="1306544"/>
              </a:xfrm>
            </p:grpSpPr>
            <p:sp>
              <p:nvSpPr>
                <p:cNvPr id="613" name="Google Shape;613;p8"/>
                <p:cNvSpPr/>
                <p:nvPr/>
              </p:nvSpPr>
              <p:spPr>
                <a:xfrm>
                  <a:off x="548913" y="1606551"/>
                  <a:ext cx="3454500" cy="902100"/>
                </a:xfrm>
                <a:prstGeom prst="rect">
                  <a:avLst/>
                </a:prstGeom>
                <a:no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614" name="Google Shape;614;p8"/>
                <p:cNvSpPr txBox="1"/>
                <p:nvPr/>
              </p:nvSpPr>
              <p:spPr>
                <a:xfrm>
                  <a:off x="598509" y="2028073"/>
                  <a:ext cx="3343500" cy="3096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i="0" lang="en-US" sz="1000" u="none" cap="none" strike="noStrike">
                      <a:solidFill>
                        <a:srgbClr val="3F3F3F"/>
                      </a:solidFill>
                      <a:latin typeface="Arial"/>
                      <a:ea typeface="Arial"/>
                      <a:cs typeface="Arial"/>
                      <a:sym typeface="Arial"/>
                    </a:rPr>
                    <a:t>This slide is 100% editable. Adapt it to your needs and capture your audience’s attention.</a:t>
                  </a:r>
                  <a:endParaRPr/>
                </a:p>
              </p:txBody>
            </p:sp>
            <p:grpSp>
              <p:nvGrpSpPr>
                <p:cNvPr id="615" name="Google Shape;615;p8"/>
                <p:cNvGrpSpPr/>
                <p:nvPr/>
              </p:nvGrpSpPr>
              <p:grpSpPr>
                <a:xfrm>
                  <a:off x="549535" y="1611299"/>
                  <a:ext cx="3453427" cy="1301797"/>
                  <a:chOff x="183603" y="1374159"/>
                  <a:chExt cx="4280400" cy="1333535"/>
                </a:xfrm>
              </p:grpSpPr>
              <p:sp>
                <p:nvSpPr>
                  <p:cNvPr id="616" name="Google Shape;616;p8"/>
                  <p:cNvSpPr/>
                  <p:nvPr/>
                </p:nvSpPr>
                <p:spPr>
                  <a:xfrm>
                    <a:off x="183603" y="1374159"/>
                    <a:ext cx="4280400" cy="9111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617" name="Google Shape;617;p8"/>
                  <p:cNvSpPr txBox="1"/>
                  <p:nvPr/>
                </p:nvSpPr>
                <p:spPr>
                  <a:xfrm>
                    <a:off x="725004" y="1419194"/>
                    <a:ext cx="3656400" cy="12885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2"/>
                      </a:buClr>
                      <a:buSzPts val="1600"/>
                      <a:buFont typeface="Arial"/>
                      <a:buNone/>
                    </a:pPr>
                    <a:r>
                      <a:rPr b="1" lang="en-US" sz="1600">
                        <a:solidFill>
                          <a:schemeClr val="lt2"/>
                        </a:solidFill>
                      </a:rPr>
                      <a:t>DeepAR</a:t>
                    </a:r>
                    <a:endParaRPr b="1" sz="1600">
                      <a:solidFill>
                        <a:schemeClr val="lt2"/>
                      </a:solidFill>
                    </a:endParaRPr>
                  </a:p>
                  <a:p>
                    <a:pPr indent="0" lvl="0" marL="0" rtl="0" algn="just">
                      <a:spcBef>
                        <a:spcPts val="1400"/>
                      </a:spcBef>
                      <a:spcAft>
                        <a:spcPts val="0"/>
                      </a:spcAft>
                      <a:buClr>
                        <a:schemeClr val="dk1"/>
                      </a:buClr>
                      <a:buSzPts val="1100"/>
                      <a:buFont typeface="Arial"/>
                      <a:buNone/>
                    </a:pPr>
                    <a:r>
                      <a:rPr b="1" lang="en-US">
                        <a:solidFill>
                          <a:schemeClr val="lt1"/>
                        </a:solidFill>
                      </a:rPr>
                      <a:t>0.254 Error total arrojado en la competencia de Kaggle-Public-Leadboard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lt1"/>
                      </a:buClr>
                      <a:buSzPts val="1400"/>
                      <a:buFont typeface="Arial"/>
                      <a:buNone/>
                    </a:pPr>
                    <a:r>
                      <a:t/>
                    </a:r>
                    <a:endParaRPr b="1">
                      <a:solidFill>
                        <a:schemeClr val="lt1"/>
                      </a:solidFill>
                    </a:endParaRPr>
                  </a:p>
                  <a:p>
                    <a:pPr indent="0" lvl="0" marL="0" marR="0" rtl="0" algn="l">
                      <a:lnSpc>
                        <a:spcPct val="100000"/>
                      </a:lnSpc>
                      <a:spcBef>
                        <a:spcPts val="0"/>
                      </a:spcBef>
                      <a:spcAft>
                        <a:spcPts val="0"/>
                      </a:spcAft>
                      <a:buClr>
                        <a:schemeClr val="lt2"/>
                      </a:buClr>
                      <a:buSzPts val="1600"/>
                      <a:buFont typeface="Arial"/>
                      <a:buNone/>
                    </a:pPr>
                    <a:r>
                      <a:t/>
                    </a:r>
                    <a:endParaRPr b="1" sz="1600">
                      <a:solidFill>
                        <a:schemeClr val="lt2"/>
                      </a:solidFill>
                    </a:endParaRPr>
                  </a:p>
                </p:txBody>
              </p:sp>
            </p:grpSp>
          </p:grpSp>
          <p:sp>
            <p:nvSpPr>
              <p:cNvPr id="618" name="Google Shape;618;p8"/>
              <p:cNvSpPr/>
              <p:nvPr/>
            </p:nvSpPr>
            <p:spPr>
              <a:xfrm>
                <a:off x="9008922" y="2211912"/>
                <a:ext cx="245828" cy="275587"/>
              </a:xfrm>
              <a:custGeom>
                <a:rect b="b" l="l" r="r" t="t"/>
                <a:pathLst>
                  <a:path extrusionOk="0" h="2396413" w="2137639">
                    <a:moveTo>
                      <a:pt x="208420" y="1781745"/>
                    </a:moveTo>
                    <a:cubicBezTo>
                      <a:pt x="220790" y="1781388"/>
                      <a:pt x="233125" y="1785888"/>
                      <a:pt x="242507" y="1795318"/>
                    </a:cubicBezTo>
                    <a:lnTo>
                      <a:pt x="587884" y="2142791"/>
                    </a:lnTo>
                    <a:cubicBezTo>
                      <a:pt x="606648" y="2161555"/>
                      <a:pt x="606457" y="2193083"/>
                      <a:pt x="587407" y="2213085"/>
                    </a:cubicBezTo>
                    <a:lnTo>
                      <a:pt x="427674" y="2380821"/>
                    </a:lnTo>
                    <a:cubicBezTo>
                      <a:pt x="408624" y="2400823"/>
                      <a:pt x="378048" y="2401680"/>
                      <a:pt x="359284" y="2382820"/>
                    </a:cubicBezTo>
                    <a:lnTo>
                      <a:pt x="13907" y="2035349"/>
                    </a:lnTo>
                    <a:cubicBezTo>
                      <a:pt x="-4857" y="2016489"/>
                      <a:pt x="-4571" y="1984961"/>
                      <a:pt x="14384" y="1965054"/>
                    </a:cubicBezTo>
                    <a:lnTo>
                      <a:pt x="174118" y="1797319"/>
                    </a:lnTo>
                    <a:cubicBezTo>
                      <a:pt x="183643" y="1787317"/>
                      <a:pt x="196049" y="1782102"/>
                      <a:pt x="208420" y="1781745"/>
                    </a:cubicBezTo>
                    <a:close/>
                    <a:moveTo>
                      <a:pt x="2039924" y="1294959"/>
                    </a:moveTo>
                    <a:cubicBezTo>
                      <a:pt x="2078691" y="1297780"/>
                      <a:pt x="2104170" y="1311544"/>
                      <a:pt x="2104170" y="1311544"/>
                    </a:cubicBezTo>
                    <a:cubicBezTo>
                      <a:pt x="2163129" y="1352216"/>
                      <a:pt x="2126267" y="1402412"/>
                      <a:pt x="2126172" y="1402508"/>
                    </a:cubicBezTo>
                    <a:lnTo>
                      <a:pt x="1675164" y="1924573"/>
                    </a:lnTo>
                    <a:cubicBezTo>
                      <a:pt x="1596010" y="2016584"/>
                      <a:pt x="1458851" y="2021537"/>
                      <a:pt x="1458851" y="2021537"/>
                    </a:cubicBezTo>
                    <a:lnTo>
                      <a:pt x="801340" y="2021537"/>
                    </a:lnTo>
                    <a:cubicBezTo>
                      <a:pt x="772193" y="2021537"/>
                      <a:pt x="756763" y="2046684"/>
                      <a:pt x="756763" y="2046684"/>
                    </a:cubicBezTo>
                    <a:lnTo>
                      <a:pt x="674277" y="2130980"/>
                    </a:lnTo>
                    <a:cubicBezTo>
                      <a:pt x="660465" y="2145077"/>
                      <a:pt x="638272" y="2145172"/>
                      <a:pt x="624365" y="2131170"/>
                    </a:cubicBezTo>
                    <a:lnTo>
                      <a:pt x="267368" y="1772459"/>
                    </a:lnTo>
                    <a:cubicBezTo>
                      <a:pt x="251938" y="1757028"/>
                      <a:pt x="253367" y="1731216"/>
                      <a:pt x="270321" y="1717595"/>
                    </a:cubicBezTo>
                    <a:lnTo>
                      <a:pt x="513400" y="1522618"/>
                    </a:lnTo>
                    <a:cubicBezTo>
                      <a:pt x="680563" y="1415748"/>
                      <a:pt x="881826" y="1418319"/>
                      <a:pt x="881826" y="1418319"/>
                    </a:cubicBezTo>
                    <a:lnTo>
                      <a:pt x="1431038" y="1427749"/>
                    </a:lnTo>
                    <a:cubicBezTo>
                      <a:pt x="1528955" y="1427749"/>
                      <a:pt x="1521430" y="1508711"/>
                      <a:pt x="1521430" y="1508711"/>
                    </a:cubicBezTo>
                    <a:cubicBezTo>
                      <a:pt x="1521430" y="1579101"/>
                      <a:pt x="1435228" y="1587483"/>
                      <a:pt x="1435228" y="1587483"/>
                    </a:cubicBezTo>
                    <a:lnTo>
                      <a:pt x="1156051" y="1587483"/>
                    </a:lnTo>
                    <a:cubicBezTo>
                      <a:pt x="1113189" y="1587483"/>
                      <a:pt x="1113189" y="1630441"/>
                      <a:pt x="1113189" y="1630441"/>
                    </a:cubicBezTo>
                    <a:cubicBezTo>
                      <a:pt x="1113189" y="1666445"/>
                      <a:pt x="1153193" y="1673303"/>
                      <a:pt x="1153193" y="1673303"/>
                    </a:cubicBezTo>
                    <a:lnTo>
                      <a:pt x="1472948" y="1673303"/>
                    </a:lnTo>
                    <a:cubicBezTo>
                      <a:pt x="1506666" y="1673303"/>
                      <a:pt x="1522096" y="1658444"/>
                      <a:pt x="1522096" y="1658444"/>
                    </a:cubicBezTo>
                    <a:lnTo>
                      <a:pt x="1895952" y="1344024"/>
                    </a:lnTo>
                    <a:cubicBezTo>
                      <a:pt x="1949102" y="1300257"/>
                      <a:pt x="2001157" y="1292137"/>
                      <a:pt x="2039924" y="1294959"/>
                    </a:cubicBezTo>
                    <a:close/>
                    <a:moveTo>
                      <a:pt x="1887856" y="770905"/>
                    </a:moveTo>
                    <a:cubicBezTo>
                      <a:pt x="1879474" y="794432"/>
                      <a:pt x="1875570" y="819482"/>
                      <a:pt x="1876713" y="844533"/>
                    </a:cubicBezTo>
                    <a:lnTo>
                      <a:pt x="1878903" y="891015"/>
                    </a:lnTo>
                    <a:cubicBezTo>
                      <a:pt x="1880999" y="939021"/>
                      <a:pt x="1859472" y="984932"/>
                      <a:pt x="1821372" y="1013983"/>
                    </a:cubicBezTo>
                    <a:lnTo>
                      <a:pt x="1784320" y="1042177"/>
                    </a:lnTo>
                    <a:cubicBezTo>
                      <a:pt x="1759650" y="1061227"/>
                      <a:pt x="1739933" y="1085801"/>
                      <a:pt x="1726503" y="1113900"/>
                    </a:cubicBezTo>
                    <a:lnTo>
                      <a:pt x="1706691" y="1156477"/>
                    </a:lnTo>
                    <a:cubicBezTo>
                      <a:pt x="1686402" y="1200006"/>
                      <a:pt x="1646112" y="1230676"/>
                      <a:pt x="1598963" y="1238582"/>
                    </a:cubicBezTo>
                    <a:lnTo>
                      <a:pt x="1552958" y="1246202"/>
                    </a:lnTo>
                    <a:cubicBezTo>
                      <a:pt x="1522382" y="1251536"/>
                      <a:pt x="1493427" y="1264109"/>
                      <a:pt x="1468661" y="1282778"/>
                    </a:cubicBezTo>
                    <a:lnTo>
                      <a:pt x="1431608" y="1311258"/>
                    </a:lnTo>
                    <a:cubicBezTo>
                      <a:pt x="1393414" y="1340214"/>
                      <a:pt x="1343502" y="1348596"/>
                      <a:pt x="1298069" y="1333642"/>
                    </a:cubicBezTo>
                    <a:lnTo>
                      <a:pt x="1253682" y="1319068"/>
                    </a:lnTo>
                    <a:cubicBezTo>
                      <a:pt x="1234441" y="1312591"/>
                      <a:pt x="1214248" y="1309353"/>
                      <a:pt x="1193865" y="1309353"/>
                    </a:cubicBezTo>
                    <a:cubicBezTo>
                      <a:pt x="1183292" y="1309448"/>
                      <a:pt x="1172815" y="1310306"/>
                      <a:pt x="1162338" y="1311925"/>
                    </a:cubicBezTo>
                    <a:lnTo>
                      <a:pt x="1116331" y="1319831"/>
                    </a:lnTo>
                    <a:cubicBezTo>
                      <a:pt x="1069088" y="1327736"/>
                      <a:pt x="1020986" y="1311830"/>
                      <a:pt x="987648" y="1277254"/>
                    </a:cubicBezTo>
                    <a:lnTo>
                      <a:pt x="955169" y="1243726"/>
                    </a:lnTo>
                    <a:cubicBezTo>
                      <a:pt x="933547" y="1221437"/>
                      <a:pt x="906877" y="1204673"/>
                      <a:pt x="877349" y="1194958"/>
                    </a:cubicBezTo>
                    <a:lnTo>
                      <a:pt x="833153" y="1180194"/>
                    </a:lnTo>
                    <a:cubicBezTo>
                      <a:pt x="787528" y="1165335"/>
                      <a:pt x="752191" y="1128854"/>
                      <a:pt x="738760" y="1082658"/>
                    </a:cubicBezTo>
                    <a:lnTo>
                      <a:pt x="725615" y="1037795"/>
                    </a:lnTo>
                    <a:cubicBezTo>
                      <a:pt x="716853" y="1007887"/>
                      <a:pt x="700946" y="980550"/>
                      <a:pt x="679324" y="958261"/>
                    </a:cubicBezTo>
                    <a:lnTo>
                      <a:pt x="646845" y="924733"/>
                    </a:lnTo>
                    <a:cubicBezTo>
                      <a:pt x="613507" y="890253"/>
                      <a:pt x="599220" y="841485"/>
                      <a:pt x="608649" y="794336"/>
                    </a:cubicBezTo>
                    <a:lnTo>
                      <a:pt x="613031" y="771667"/>
                    </a:lnTo>
                    <a:lnTo>
                      <a:pt x="693136" y="784716"/>
                    </a:lnTo>
                    <a:cubicBezTo>
                      <a:pt x="700660" y="822149"/>
                      <a:pt x="711805" y="858916"/>
                      <a:pt x="726758" y="894444"/>
                    </a:cubicBezTo>
                    <a:cubicBezTo>
                      <a:pt x="771145" y="1000267"/>
                      <a:pt x="845821" y="1090468"/>
                      <a:pt x="941357" y="1153524"/>
                    </a:cubicBezTo>
                    <a:cubicBezTo>
                      <a:pt x="1036893" y="1216675"/>
                      <a:pt x="1148907" y="1249822"/>
                      <a:pt x="1263207" y="1248869"/>
                    </a:cubicBezTo>
                    <a:cubicBezTo>
                      <a:pt x="1415607" y="1248012"/>
                      <a:pt x="1561434" y="1186576"/>
                      <a:pt x="1668686" y="1077896"/>
                    </a:cubicBezTo>
                    <a:cubicBezTo>
                      <a:pt x="1749173" y="996361"/>
                      <a:pt x="1802989" y="893396"/>
                      <a:pt x="1824705" y="782430"/>
                    </a:cubicBezTo>
                    <a:close/>
                    <a:moveTo>
                      <a:pt x="1258826" y="514301"/>
                    </a:moveTo>
                    <a:cubicBezTo>
                      <a:pt x="1263207" y="514301"/>
                      <a:pt x="1267588" y="517444"/>
                      <a:pt x="1270255" y="523159"/>
                    </a:cubicBezTo>
                    <a:lnTo>
                      <a:pt x="1310355" y="602597"/>
                    </a:lnTo>
                    <a:cubicBezTo>
                      <a:pt x="1316547" y="614789"/>
                      <a:pt x="1332739" y="626791"/>
                      <a:pt x="1346646" y="628505"/>
                    </a:cubicBezTo>
                    <a:lnTo>
                      <a:pt x="1434657" y="640697"/>
                    </a:lnTo>
                    <a:cubicBezTo>
                      <a:pt x="1448372" y="642507"/>
                      <a:pt x="1451612" y="652032"/>
                      <a:pt x="1441801" y="661748"/>
                    </a:cubicBezTo>
                    <a:lnTo>
                      <a:pt x="1378555" y="724327"/>
                    </a:lnTo>
                    <a:cubicBezTo>
                      <a:pt x="1368648" y="734043"/>
                      <a:pt x="1362647" y="753188"/>
                      <a:pt x="1365219" y="766809"/>
                    </a:cubicBezTo>
                    <a:lnTo>
                      <a:pt x="1380840" y="854438"/>
                    </a:lnTo>
                    <a:cubicBezTo>
                      <a:pt x="1382651" y="864249"/>
                      <a:pt x="1378841" y="870155"/>
                      <a:pt x="1371983" y="870155"/>
                    </a:cubicBezTo>
                    <a:cubicBezTo>
                      <a:pt x="1369411" y="870155"/>
                      <a:pt x="1366362" y="869297"/>
                      <a:pt x="1363124" y="867583"/>
                    </a:cubicBezTo>
                    <a:lnTo>
                      <a:pt x="1283971" y="826911"/>
                    </a:lnTo>
                    <a:cubicBezTo>
                      <a:pt x="1281114" y="825483"/>
                      <a:pt x="1277780" y="824339"/>
                      <a:pt x="1274352" y="823673"/>
                    </a:cubicBezTo>
                    <a:cubicBezTo>
                      <a:pt x="1272351" y="823292"/>
                      <a:pt x="1270446" y="823197"/>
                      <a:pt x="1268540" y="822816"/>
                    </a:cubicBezTo>
                    <a:cubicBezTo>
                      <a:pt x="1266540" y="822625"/>
                      <a:pt x="1264541" y="822530"/>
                      <a:pt x="1262445" y="822530"/>
                    </a:cubicBezTo>
                    <a:cubicBezTo>
                      <a:pt x="1254157" y="822530"/>
                      <a:pt x="1245681" y="823959"/>
                      <a:pt x="1239490" y="827388"/>
                    </a:cubicBezTo>
                    <a:lnTo>
                      <a:pt x="1161004" y="869202"/>
                    </a:lnTo>
                    <a:cubicBezTo>
                      <a:pt x="1157575" y="871012"/>
                      <a:pt x="1154526" y="871869"/>
                      <a:pt x="1151859" y="871869"/>
                    </a:cubicBezTo>
                    <a:cubicBezTo>
                      <a:pt x="1145097" y="871869"/>
                      <a:pt x="1141286" y="866154"/>
                      <a:pt x="1143001" y="856439"/>
                    </a:cubicBezTo>
                    <a:lnTo>
                      <a:pt x="1157194" y="768523"/>
                    </a:lnTo>
                    <a:cubicBezTo>
                      <a:pt x="1159384" y="754902"/>
                      <a:pt x="1153097" y="735852"/>
                      <a:pt x="1143097" y="726327"/>
                    </a:cubicBezTo>
                    <a:lnTo>
                      <a:pt x="1078994" y="664796"/>
                    </a:lnTo>
                    <a:cubicBezTo>
                      <a:pt x="1068801" y="655080"/>
                      <a:pt x="1071945" y="645460"/>
                      <a:pt x="1085661" y="643364"/>
                    </a:cubicBezTo>
                    <a:lnTo>
                      <a:pt x="1173481" y="630030"/>
                    </a:lnTo>
                    <a:cubicBezTo>
                      <a:pt x="1187293" y="627839"/>
                      <a:pt x="1203390" y="615837"/>
                      <a:pt x="1209390" y="603360"/>
                    </a:cubicBezTo>
                    <a:lnTo>
                      <a:pt x="1248158" y="523254"/>
                    </a:lnTo>
                    <a:cubicBezTo>
                      <a:pt x="1250633" y="517063"/>
                      <a:pt x="1254730" y="514301"/>
                      <a:pt x="1258826" y="514301"/>
                    </a:cubicBezTo>
                    <a:close/>
                    <a:moveTo>
                      <a:pt x="1258826" y="480011"/>
                    </a:moveTo>
                    <a:cubicBezTo>
                      <a:pt x="1240633" y="480011"/>
                      <a:pt x="1224726" y="491155"/>
                      <a:pt x="1216916" y="509062"/>
                    </a:cubicBezTo>
                    <a:lnTo>
                      <a:pt x="1178530" y="588310"/>
                    </a:lnTo>
                    <a:cubicBezTo>
                      <a:pt x="1177005" y="590977"/>
                      <a:pt x="1171100" y="595454"/>
                      <a:pt x="1168052" y="596025"/>
                    </a:cubicBezTo>
                    <a:lnTo>
                      <a:pt x="1080517" y="609360"/>
                    </a:lnTo>
                    <a:cubicBezTo>
                      <a:pt x="1060896" y="612313"/>
                      <a:pt x="1045941" y="624029"/>
                      <a:pt x="1040703" y="640793"/>
                    </a:cubicBezTo>
                    <a:cubicBezTo>
                      <a:pt x="1035464" y="657557"/>
                      <a:pt x="1040894" y="675750"/>
                      <a:pt x="1055371" y="689561"/>
                    </a:cubicBezTo>
                    <a:lnTo>
                      <a:pt x="1119284" y="750997"/>
                    </a:lnTo>
                    <a:cubicBezTo>
                      <a:pt x="1121284" y="753188"/>
                      <a:pt x="1123570" y="760141"/>
                      <a:pt x="1123284" y="763189"/>
                    </a:cubicBezTo>
                    <a:lnTo>
                      <a:pt x="1109092" y="850819"/>
                    </a:lnTo>
                    <a:cubicBezTo>
                      <a:pt x="1106426" y="865964"/>
                      <a:pt x="1109855" y="880347"/>
                      <a:pt x="1118712" y="890919"/>
                    </a:cubicBezTo>
                    <a:cubicBezTo>
                      <a:pt x="1126808" y="900539"/>
                      <a:pt x="1138905" y="906064"/>
                      <a:pt x="1151764" y="906064"/>
                    </a:cubicBezTo>
                    <a:cubicBezTo>
                      <a:pt x="1160146" y="906064"/>
                      <a:pt x="1168718" y="903778"/>
                      <a:pt x="1177005" y="899397"/>
                    </a:cubicBezTo>
                    <a:lnTo>
                      <a:pt x="1255491" y="857582"/>
                    </a:lnTo>
                    <a:lnTo>
                      <a:pt x="1255682" y="857487"/>
                    </a:lnTo>
                    <a:cubicBezTo>
                      <a:pt x="1256445" y="857201"/>
                      <a:pt x="1258730" y="856725"/>
                      <a:pt x="1262255" y="856725"/>
                    </a:cubicBezTo>
                    <a:cubicBezTo>
                      <a:pt x="1263016" y="856725"/>
                      <a:pt x="1263682" y="856725"/>
                      <a:pt x="1264445" y="856820"/>
                    </a:cubicBezTo>
                    <a:cubicBezTo>
                      <a:pt x="1265302" y="856915"/>
                      <a:pt x="1266159" y="857105"/>
                      <a:pt x="1267017" y="857201"/>
                    </a:cubicBezTo>
                    <a:lnTo>
                      <a:pt x="1267683" y="857296"/>
                    </a:lnTo>
                    <a:cubicBezTo>
                      <a:pt x="1267874" y="857391"/>
                      <a:pt x="1268255" y="857487"/>
                      <a:pt x="1268540" y="857582"/>
                    </a:cubicBezTo>
                    <a:lnTo>
                      <a:pt x="1347217" y="898063"/>
                    </a:lnTo>
                    <a:cubicBezTo>
                      <a:pt x="1355028" y="902254"/>
                      <a:pt x="1363505" y="904445"/>
                      <a:pt x="1371792" y="904445"/>
                    </a:cubicBezTo>
                    <a:cubicBezTo>
                      <a:pt x="1384746" y="904445"/>
                      <a:pt x="1396938" y="898825"/>
                      <a:pt x="1405034" y="889110"/>
                    </a:cubicBezTo>
                    <a:cubicBezTo>
                      <a:pt x="1413987" y="878346"/>
                      <a:pt x="1417321" y="863868"/>
                      <a:pt x="1414369" y="848247"/>
                    </a:cubicBezTo>
                    <a:lnTo>
                      <a:pt x="1398843" y="760903"/>
                    </a:lnTo>
                    <a:cubicBezTo>
                      <a:pt x="1398461" y="757760"/>
                      <a:pt x="1400558" y="751092"/>
                      <a:pt x="1402462" y="748902"/>
                    </a:cubicBezTo>
                    <a:lnTo>
                      <a:pt x="1465709" y="686227"/>
                    </a:lnTo>
                    <a:cubicBezTo>
                      <a:pt x="1479901" y="672130"/>
                      <a:pt x="1484949" y="653937"/>
                      <a:pt x="1479329" y="637364"/>
                    </a:cubicBezTo>
                    <a:cubicBezTo>
                      <a:pt x="1473709" y="620790"/>
                      <a:pt x="1458565" y="609360"/>
                      <a:pt x="1438943" y="606788"/>
                    </a:cubicBezTo>
                    <a:lnTo>
                      <a:pt x="1351218" y="594692"/>
                    </a:lnTo>
                    <a:cubicBezTo>
                      <a:pt x="1348075" y="594025"/>
                      <a:pt x="1342264" y="589834"/>
                      <a:pt x="1340741" y="587167"/>
                    </a:cubicBezTo>
                    <a:lnTo>
                      <a:pt x="1300830" y="508205"/>
                    </a:lnTo>
                    <a:cubicBezTo>
                      <a:pt x="1292639" y="490679"/>
                      <a:pt x="1276542" y="480011"/>
                      <a:pt x="1258826" y="480011"/>
                    </a:cubicBezTo>
                    <a:close/>
                    <a:moveTo>
                      <a:pt x="881064" y="415337"/>
                    </a:moveTo>
                    <a:cubicBezTo>
                      <a:pt x="1178529" y="450960"/>
                      <a:pt x="1329882" y="450960"/>
                      <a:pt x="1627347" y="415337"/>
                    </a:cubicBezTo>
                    <a:cubicBezTo>
                      <a:pt x="1662971" y="410003"/>
                      <a:pt x="1696785" y="434958"/>
                      <a:pt x="1702118" y="468772"/>
                    </a:cubicBezTo>
                    <a:cubicBezTo>
                      <a:pt x="1721645" y="618315"/>
                      <a:pt x="1732313" y="691371"/>
                      <a:pt x="1755744" y="839199"/>
                    </a:cubicBezTo>
                    <a:cubicBezTo>
                      <a:pt x="1761079" y="874823"/>
                      <a:pt x="1730789" y="906922"/>
                      <a:pt x="1688022" y="912256"/>
                    </a:cubicBezTo>
                    <a:cubicBezTo>
                      <a:pt x="1342454" y="953213"/>
                      <a:pt x="1167957" y="953213"/>
                      <a:pt x="822390" y="912256"/>
                    </a:cubicBezTo>
                    <a:cubicBezTo>
                      <a:pt x="779622" y="906922"/>
                      <a:pt x="749332" y="873013"/>
                      <a:pt x="754667" y="839199"/>
                    </a:cubicBezTo>
                    <a:cubicBezTo>
                      <a:pt x="774194" y="691371"/>
                      <a:pt x="784957" y="616600"/>
                      <a:pt x="806293" y="468772"/>
                    </a:cubicBezTo>
                    <a:cubicBezTo>
                      <a:pt x="811626" y="434958"/>
                      <a:pt x="845440" y="411812"/>
                      <a:pt x="881064" y="415337"/>
                    </a:cubicBezTo>
                    <a:close/>
                    <a:moveTo>
                      <a:pt x="1901191" y="223503"/>
                    </a:moveTo>
                    <a:cubicBezTo>
                      <a:pt x="1952913" y="211025"/>
                      <a:pt x="1997394" y="262651"/>
                      <a:pt x="1974249" y="310752"/>
                    </a:cubicBezTo>
                    <a:cubicBezTo>
                      <a:pt x="1949293" y="360663"/>
                      <a:pt x="1935006" y="387333"/>
                      <a:pt x="1908335" y="437244"/>
                    </a:cubicBezTo>
                    <a:cubicBezTo>
                      <a:pt x="1894048" y="463914"/>
                      <a:pt x="1901191" y="496013"/>
                      <a:pt x="1924338" y="513825"/>
                    </a:cubicBezTo>
                    <a:cubicBezTo>
                      <a:pt x="1970629" y="549449"/>
                      <a:pt x="1993774" y="567260"/>
                      <a:pt x="2041876" y="601074"/>
                    </a:cubicBezTo>
                    <a:cubicBezTo>
                      <a:pt x="2086358" y="633173"/>
                      <a:pt x="2068545" y="700896"/>
                      <a:pt x="2006443" y="711659"/>
                    </a:cubicBezTo>
                    <a:cubicBezTo>
                      <a:pt x="1912621" y="732995"/>
                      <a:pt x="1845184" y="745378"/>
                      <a:pt x="1772604" y="756046"/>
                    </a:cubicBezTo>
                    <a:cubicBezTo>
                      <a:pt x="1757935" y="651366"/>
                      <a:pt x="1747648" y="571070"/>
                      <a:pt x="1731932" y="440578"/>
                    </a:cubicBezTo>
                    <a:cubicBezTo>
                      <a:pt x="1726217" y="401335"/>
                      <a:pt x="1690212" y="372379"/>
                      <a:pt x="1652303" y="378570"/>
                    </a:cubicBezTo>
                    <a:cubicBezTo>
                      <a:pt x="1594772" y="386000"/>
                      <a:pt x="1542384" y="392191"/>
                      <a:pt x="1493236" y="396953"/>
                    </a:cubicBezTo>
                    <a:cubicBezTo>
                      <a:pt x="1492855" y="380856"/>
                      <a:pt x="1491330" y="363711"/>
                      <a:pt x="1489807" y="346471"/>
                    </a:cubicBezTo>
                    <a:cubicBezTo>
                      <a:pt x="1487997" y="312562"/>
                      <a:pt x="1512952" y="282272"/>
                      <a:pt x="1548576" y="278748"/>
                    </a:cubicBezTo>
                    <a:cubicBezTo>
                      <a:pt x="1689260" y="264460"/>
                      <a:pt x="1760507" y="253792"/>
                      <a:pt x="1901191" y="223503"/>
                    </a:cubicBezTo>
                    <a:close/>
                    <a:moveTo>
                      <a:pt x="608459" y="223027"/>
                    </a:moveTo>
                    <a:cubicBezTo>
                      <a:pt x="749143" y="253316"/>
                      <a:pt x="818579" y="263984"/>
                      <a:pt x="961074" y="278272"/>
                    </a:cubicBezTo>
                    <a:cubicBezTo>
                      <a:pt x="996698" y="280082"/>
                      <a:pt x="1021653" y="310371"/>
                      <a:pt x="1019843" y="345994"/>
                    </a:cubicBezTo>
                    <a:cubicBezTo>
                      <a:pt x="1019843" y="364949"/>
                      <a:pt x="1018414" y="381047"/>
                      <a:pt x="1016891" y="396858"/>
                    </a:cubicBezTo>
                    <a:cubicBezTo>
                      <a:pt x="967837" y="392096"/>
                      <a:pt x="915544" y="385999"/>
                      <a:pt x="858108" y="378475"/>
                    </a:cubicBezTo>
                    <a:cubicBezTo>
                      <a:pt x="820199" y="374284"/>
                      <a:pt x="784194" y="401144"/>
                      <a:pt x="778480" y="440292"/>
                    </a:cubicBezTo>
                    <a:cubicBezTo>
                      <a:pt x="761334" y="569927"/>
                      <a:pt x="750666" y="651175"/>
                      <a:pt x="737426" y="757189"/>
                    </a:cubicBezTo>
                    <a:cubicBezTo>
                      <a:pt x="664846" y="746521"/>
                      <a:pt x="597314" y="734043"/>
                      <a:pt x="503398" y="712802"/>
                    </a:cubicBezTo>
                    <a:cubicBezTo>
                      <a:pt x="442914" y="698515"/>
                      <a:pt x="423292" y="632697"/>
                      <a:pt x="469583" y="600598"/>
                    </a:cubicBezTo>
                    <a:cubicBezTo>
                      <a:pt x="517685" y="566784"/>
                      <a:pt x="540831" y="548972"/>
                      <a:pt x="587123" y="513349"/>
                    </a:cubicBezTo>
                    <a:cubicBezTo>
                      <a:pt x="612078" y="493727"/>
                      <a:pt x="617412" y="463438"/>
                      <a:pt x="603124" y="436768"/>
                    </a:cubicBezTo>
                    <a:cubicBezTo>
                      <a:pt x="574644" y="386857"/>
                      <a:pt x="562167" y="361901"/>
                      <a:pt x="537212" y="310276"/>
                    </a:cubicBezTo>
                    <a:cubicBezTo>
                      <a:pt x="512256" y="262174"/>
                      <a:pt x="556833" y="212359"/>
                      <a:pt x="608459" y="223027"/>
                    </a:cubicBezTo>
                    <a:close/>
                    <a:moveTo>
                      <a:pt x="1307403" y="428"/>
                    </a:moveTo>
                    <a:cubicBezTo>
                      <a:pt x="1330620" y="2213"/>
                      <a:pt x="1353409" y="9571"/>
                      <a:pt x="1373697" y="22335"/>
                    </a:cubicBezTo>
                    <a:lnTo>
                      <a:pt x="1413035" y="47100"/>
                    </a:lnTo>
                    <a:cubicBezTo>
                      <a:pt x="1439420" y="63483"/>
                      <a:pt x="1469328" y="73389"/>
                      <a:pt x="1500285" y="75961"/>
                    </a:cubicBezTo>
                    <a:lnTo>
                      <a:pt x="1546767" y="79389"/>
                    </a:lnTo>
                    <a:cubicBezTo>
                      <a:pt x="1594487" y="83009"/>
                      <a:pt x="1637445" y="109965"/>
                      <a:pt x="1661638" y="151494"/>
                    </a:cubicBezTo>
                    <a:lnTo>
                      <a:pt x="1685164" y="191975"/>
                    </a:lnTo>
                    <a:cubicBezTo>
                      <a:pt x="1692023" y="203786"/>
                      <a:pt x="1700119" y="214740"/>
                      <a:pt x="1709263" y="224741"/>
                    </a:cubicBezTo>
                    <a:lnTo>
                      <a:pt x="1640492" y="234933"/>
                    </a:lnTo>
                    <a:cubicBezTo>
                      <a:pt x="1592581" y="192547"/>
                      <a:pt x="1537813" y="158066"/>
                      <a:pt x="1478091" y="133396"/>
                    </a:cubicBezTo>
                    <a:cubicBezTo>
                      <a:pt x="1372363" y="89677"/>
                      <a:pt x="1256063" y="78532"/>
                      <a:pt x="1144049" y="101297"/>
                    </a:cubicBezTo>
                    <a:cubicBezTo>
                      <a:pt x="1044608" y="121490"/>
                      <a:pt x="952406" y="167686"/>
                      <a:pt x="876683" y="234838"/>
                    </a:cubicBezTo>
                    <a:lnTo>
                      <a:pt x="767240" y="219026"/>
                    </a:lnTo>
                    <a:cubicBezTo>
                      <a:pt x="774194" y="214359"/>
                      <a:pt x="781433" y="210168"/>
                      <a:pt x="789243" y="206739"/>
                    </a:cubicBezTo>
                    <a:lnTo>
                      <a:pt x="832010" y="188260"/>
                    </a:lnTo>
                    <a:cubicBezTo>
                      <a:pt x="860585" y="175878"/>
                      <a:pt x="885731" y="156732"/>
                      <a:pt x="905258" y="132539"/>
                    </a:cubicBezTo>
                    <a:lnTo>
                      <a:pt x="934499" y="96249"/>
                    </a:lnTo>
                    <a:cubicBezTo>
                      <a:pt x="964599" y="58815"/>
                      <a:pt x="1011081" y="38718"/>
                      <a:pt x="1058801" y="42337"/>
                    </a:cubicBezTo>
                    <a:lnTo>
                      <a:pt x="1105283" y="45766"/>
                    </a:lnTo>
                    <a:cubicBezTo>
                      <a:pt x="1136239" y="48052"/>
                      <a:pt x="1167290" y="42909"/>
                      <a:pt x="1195771" y="30717"/>
                    </a:cubicBezTo>
                    <a:lnTo>
                      <a:pt x="1238538" y="11953"/>
                    </a:lnTo>
                    <a:cubicBezTo>
                      <a:pt x="1260541" y="2428"/>
                      <a:pt x="1284186" y="-1358"/>
                      <a:pt x="1307403" y="428"/>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619" name="Google Shape;619;p8"/>
            <p:cNvSpPr/>
            <p:nvPr/>
          </p:nvSpPr>
          <p:spPr>
            <a:xfrm>
              <a:off x="9031735" y="4224620"/>
              <a:ext cx="242159" cy="288879"/>
            </a:xfrm>
            <a:custGeom>
              <a:rect b="b" l="l" r="r" t="t"/>
              <a:pathLst>
                <a:path extrusionOk="0" h="2407321" w="2017992">
                  <a:moveTo>
                    <a:pt x="1270635" y="1339568"/>
                  </a:moveTo>
                  <a:cubicBezTo>
                    <a:pt x="1081088" y="1342426"/>
                    <a:pt x="928688" y="1497683"/>
                    <a:pt x="931545" y="1687231"/>
                  </a:cubicBezTo>
                  <a:cubicBezTo>
                    <a:pt x="933450" y="1778671"/>
                    <a:pt x="969645" y="1864396"/>
                    <a:pt x="1035368" y="1928213"/>
                  </a:cubicBezTo>
                  <a:cubicBezTo>
                    <a:pt x="1101090" y="1992031"/>
                    <a:pt x="1187768" y="2026321"/>
                    <a:pt x="1279207" y="2025368"/>
                  </a:cubicBezTo>
                  <a:cubicBezTo>
                    <a:pt x="1370647" y="2024416"/>
                    <a:pt x="1456372" y="1987268"/>
                    <a:pt x="1521143" y="1921546"/>
                  </a:cubicBezTo>
                  <a:cubicBezTo>
                    <a:pt x="1584960" y="1855823"/>
                    <a:pt x="1619250" y="1769146"/>
                    <a:pt x="1618297" y="1677706"/>
                  </a:cubicBezTo>
                  <a:cubicBezTo>
                    <a:pt x="1616393" y="1586266"/>
                    <a:pt x="1580197" y="1500541"/>
                    <a:pt x="1514475" y="1436723"/>
                  </a:cubicBezTo>
                  <a:cubicBezTo>
                    <a:pt x="1448752" y="1372906"/>
                    <a:pt x="1362075" y="1338616"/>
                    <a:pt x="1270635" y="1339568"/>
                  </a:cubicBezTo>
                  <a:close/>
                  <a:moveTo>
                    <a:pt x="1268730" y="1225268"/>
                  </a:moveTo>
                  <a:cubicBezTo>
                    <a:pt x="1390650" y="1223363"/>
                    <a:pt x="1505902" y="1270036"/>
                    <a:pt x="1593532" y="1354808"/>
                  </a:cubicBezTo>
                  <a:cubicBezTo>
                    <a:pt x="1681163" y="1440533"/>
                    <a:pt x="1729740" y="1554833"/>
                    <a:pt x="1731645" y="1676753"/>
                  </a:cubicBezTo>
                  <a:cubicBezTo>
                    <a:pt x="1733550" y="1779623"/>
                    <a:pt x="1701165" y="1877731"/>
                    <a:pt x="1640205" y="1957741"/>
                  </a:cubicBezTo>
                  <a:lnTo>
                    <a:pt x="2001202" y="2309213"/>
                  </a:lnTo>
                  <a:cubicBezTo>
                    <a:pt x="2023110" y="2331121"/>
                    <a:pt x="2024063" y="2367316"/>
                    <a:pt x="2001202" y="2390176"/>
                  </a:cubicBezTo>
                  <a:cubicBezTo>
                    <a:pt x="1989772" y="2401606"/>
                    <a:pt x="1975485" y="2407321"/>
                    <a:pt x="1960245" y="2407321"/>
                  </a:cubicBezTo>
                  <a:cubicBezTo>
                    <a:pt x="1945958" y="2407321"/>
                    <a:pt x="1931670" y="2401606"/>
                    <a:pt x="1920240" y="2391128"/>
                  </a:cubicBezTo>
                  <a:lnTo>
                    <a:pt x="1560195" y="2039656"/>
                  </a:lnTo>
                  <a:cubicBezTo>
                    <a:pt x="1481138" y="2102521"/>
                    <a:pt x="1383030" y="2138716"/>
                    <a:pt x="1280160" y="2139668"/>
                  </a:cubicBezTo>
                  <a:cubicBezTo>
                    <a:pt x="1278255" y="2139668"/>
                    <a:pt x="1276350" y="2139668"/>
                    <a:pt x="1274445" y="2139668"/>
                  </a:cubicBezTo>
                  <a:cubicBezTo>
                    <a:pt x="1154430" y="2139668"/>
                    <a:pt x="1041082" y="2093948"/>
                    <a:pt x="955357" y="2010128"/>
                  </a:cubicBezTo>
                  <a:cubicBezTo>
                    <a:pt x="867727" y="1924403"/>
                    <a:pt x="819150" y="1810103"/>
                    <a:pt x="817245" y="1688183"/>
                  </a:cubicBezTo>
                  <a:cubicBezTo>
                    <a:pt x="814388" y="1436723"/>
                    <a:pt x="1016318" y="1228126"/>
                    <a:pt x="1268730" y="1225268"/>
                  </a:cubicBezTo>
                  <a:close/>
                  <a:moveTo>
                    <a:pt x="240982" y="1098586"/>
                  </a:moveTo>
                  <a:lnTo>
                    <a:pt x="240982" y="1165261"/>
                  </a:lnTo>
                  <a:lnTo>
                    <a:pt x="1174432" y="1165261"/>
                  </a:lnTo>
                  <a:lnTo>
                    <a:pt x="1174432" y="1098586"/>
                  </a:lnTo>
                  <a:close/>
                  <a:moveTo>
                    <a:pt x="240982" y="798548"/>
                  </a:moveTo>
                  <a:lnTo>
                    <a:pt x="240982" y="865223"/>
                  </a:lnTo>
                  <a:lnTo>
                    <a:pt x="1174432" y="865223"/>
                  </a:lnTo>
                  <a:lnTo>
                    <a:pt x="1174432" y="798548"/>
                  </a:lnTo>
                  <a:close/>
                  <a:moveTo>
                    <a:pt x="707707" y="498510"/>
                  </a:moveTo>
                  <a:lnTo>
                    <a:pt x="707707" y="565186"/>
                  </a:lnTo>
                  <a:lnTo>
                    <a:pt x="1174432" y="565186"/>
                  </a:lnTo>
                  <a:lnTo>
                    <a:pt x="1174432" y="498510"/>
                  </a:lnTo>
                  <a:close/>
                  <a:moveTo>
                    <a:pt x="707707" y="199426"/>
                  </a:moveTo>
                  <a:lnTo>
                    <a:pt x="707707" y="266101"/>
                  </a:lnTo>
                  <a:lnTo>
                    <a:pt x="1174432" y="266101"/>
                  </a:lnTo>
                  <a:lnTo>
                    <a:pt x="1174432" y="199426"/>
                  </a:lnTo>
                  <a:close/>
                  <a:moveTo>
                    <a:pt x="412075" y="1068"/>
                  </a:moveTo>
                  <a:cubicBezTo>
                    <a:pt x="417671" y="3211"/>
                    <a:pt x="421957" y="8450"/>
                    <a:pt x="421957" y="15593"/>
                  </a:cubicBezTo>
                  <a:lnTo>
                    <a:pt x="421957" y="404213"/>
                  </a:lnTo>
                  <a:cubicBezTo>
                    <a:pt x="421957" y="413738"/>
                    <a:pt x="414337" y="420406"/>
                    <a:pt x="405765" y="420406"/>
                  </a:cubicBezTo>
                  <a:lnTo>
                    <a:pt x="17145" y="420406"/>
                  </a:lnTo>
                  <a:cubicBezTo>
                    <a:pt x="2857" y="420406"/>
                    <a:pt x="-3810" y="403261"/>
                    <a:pt x="5715" y="393736"/>
                  </a:cubicBezTo>
                  <a:lnTo>
                    <a:pt x="394335" y="5116"/>
                  </a:lnTo>
                  <a:cubicBezTo>
                    <a:pt x="399574" y="-123"/>
                    <a:pt x="406479" y="-1076"/>
                    <a:pt x="412075" y="1068"/>
                  </a:cubicBezTo>
                  <a:close/>
                  <a:moveTo>
                    <a:pt x="500063" y="353"/>
                  </a:moveTo>
                  <a:cubicBezTo>
                    <a:pt x="659130" y="353"/>
                    <a:pt x="1211580" y="353"/>
                    <a:pt x="1370647" y="353"/>
                  </a:cubicBezTo>
                  <a:cubicBezTo>
                    <a:pt x="1394460" y="353"/>
                    <a:pt x="1413510" y="19403"/>
                    <a:pt x="1414463" y="43216"/>
                  </a:cubicBezTo>
                  <a:lnTo>
                    <a:pt x="1414463" y="1208123"/>
                  </a:lnTo>
                  <a:cubicBezTo>
                    <a:pt x="1369695" y="1194788"/>
                    <a:pt x="1323975" y="1188121"/>
                    <a:pt x="1276350" y="1188121"/>
                  </a:cubicBezTo>
                  <a:cubicBezTo>
                    <a:pt x="1273493" y="1188121"/>
                    <a:pt x="1271588" y="1188121"/>
                    <a:pt x="1268730" y="1188121"/>
                  </a:cubicBezTo>
                  <a:cubicBezTo>
                    <a:pt x="1137285" y="1190026"/>
                    <a:pt x="1014413" y="1242413"/>
                    <a:pt x="922972" y="1336711"/>
                  </a:cubicBezTo>
                  <a:cubicBezTo>
                    <a:pt x="903922" y="1356713"/>
                    <a:pt x="886777" y="1377668"/>
                    <a:pt x="871538" y="1399576"/>
                  </a:cubicBezTo>
                  <a:lnTo>
                    <a:pt x="240982" y="1399576"/>
                  </a:lnTo>
                  <a:lnTo>
                    <a:pt x="240982" y="1466251"/>
                  </a:lnTo>
                  <a:lnTo>
                    <a:pt x="832485" y="1466251"/>
                  </a:lnTo>
                  <a:cubicBezTo>
                    <a:pt x="800100" y="1533878"/>
                    <a:pt x="782955" y="1609126"/>
                    <a:pt x="783907" y="1686278"/>
                  </a:cubicBezTo>
                  <a:cubicBezTo>
                    <a:pt x="783907" y="1691041"/>
                    <a:pt x="783907" y="1695803"/>
                    <a:pt x="783907" y="1700566"/>
                  </a:cubicBezTo>
                  <a:lnTo>
                    <a:pt x="240982" y="1700566"/>
                  </a:lnTo>
                  <a:lnTo>
                    <a:pt x="240982" y="1767241"/>
                  </a:lnTo>
                  <a:lnTo>
                    <a:pt x="790575" y="1767241"/>
                  </a:lnTo>
                  <a:cubicBezTo>
                    <a:pt x="802957" y="1838678"/>
                    <a:pt x="830580" y="1905353"/>
                    <a:pt x="872490" y="1964408"/>
                  </a:cubicBezTo>
                  <a:lnTo>
                    <a:pt x="43815" y="1964408"/>
                  </a:lnTo>
                  <a:cubicBezTo>
                    <a:pt x="19050" y="1964408"/>
                    <a:pt x="0" y="1944406"/>
                    <a:pt x="0" y="1920593"/>
                  </a:cubicBezTo>
                  <a:lnTo>
                    <a:pt x="0" y="499463"/>
                  </a:lnTo>
                  <a:cubicBezTo>
                    <a:pt x="0" y="474698"/>
                    <a:pt x="20002" y="455648"/>
                    <a:pt x="43815" y="455648"/>
                  </a:cubicBezTo>
                  <a:cubicBezTo>
                    <a:pt x="140970" y="455648"/>
                    <a:pt x="370522" y="455648"/>
                    <a:pt x="437197" y="455648"/>
                  </a:cubicBezTo>
                  <a:cubicBezTo>
                    <a:pt x="447675" y="455648"/>
                    <a:pt x="456247" y="447076"/>
                    <a:pt x="456247" y="436598"/>
                  </a:cubicBezTo>
                  <a:lnTo>
                    <a:pt x="456247" y="44168"/>
                  </a:lnTo>
                  <a:cubicBezTo>
                    <a:pt x="456247" y="19403"/>
                    <a:pt x="476250" y="353"/>
                    <a:pt x="500063" y="35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0" name="Google Shape;620;p8"/>
            <p:cNvSpPr/>
            <p:nvPr/>
          </p:nvSpPr>
          <p:spPr>
            <a:xfrm>
              <a:off x="6042232" y="4790743"/>
              <a:ext cx="120600" cy="120600"/>
            </a:xfrm>
            <a:prstGeom prst="flowChartConnector">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621" name="Google Shape;621;p8"/>
            <p:cNvSpPr/>
            <p:nvPr/>
          </p:nvSpPr>
          <p:spPr>
            <a:xfrm>
              <a:off x="6042232" y="2731706"/>
              <a:ext cx="120600" cy="120600"/>
            </a:xfrm>
            <a:prstGeom prst="flowChartConnector">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grpSp>
      <p:sp>
        <p:nvSpPr>
          <p:cNvPr id="622" name="Google Shape;622;p8"/>
          <p:cNvSpPr txBox="1"/>
          <p:nvPr/>
        </p:nvSpPr>
        <p:spPr>
          <a:xfrm>
            <a:off x="450850" y="2829150"/>
            <a:ext cx="4939800" cy="2946000"/>
          </a:xfrm>
          <a:prstGeom prst="rect">
            <a:avLst/>
          </a:prstGeom>
          <a:noFill/>
          <a:ln>
            <a:noFill/>
          </a:ln>
        </p:spPr>
        <p:txBody>
          <a:bodyPr anchorCtr="0" anchor="t" bIns="91425" lIns="91425" spcFirstLastPara="1" rIns="91425" wrap="square" tIns="91425">
            <a:noAutofit/>
          </a:bodyPr>
          <a:lstStyle/>
          <a:p>
            <a:pPr indent="0" lvl="0" marL="0" rtl="0" algn="just">
              <a:spcBef>
                <a:spcPts val="1400"/>
              </a:spcBef>
              <a:spcAft>
                <a:spcPts val="0"/>
              </a:spcAft>
              <a:buNone/>
            </a:pPr>
            <a:r>
              <a:rPr lang="en-US" sz="1900">
                <a:solidFill>
                  <a:schemeClr val="dk1"/>
                </a:solidFill>
                <a:latin typeface="Times New Roman"/>
                <a:ea typeface="Times New Roman"/>
                <a:cs typeface="Times New Roman"/>
                <a:sym typeface="Times New Roman"/>
              </a:rPr>
              <a:t>Aplicamos, lags del 1 a 12, suponiendo los lag inconclusos iguales a los del año siguiente. </a:t>
            </a:r>
            <a:endParaRPr sz="1900">
              <a:solidFill>
                <a:schemeClr val="dk1"/>
              </a:solidFill>
              <a:latin typeface="Times New Roman"/>
              <a:ea typeface="Times New Roman"/>
              <a:cs typeface="Times New Roman"/>
              <a:sym typeface="Times New Roman"/>
            </a:endParaRPr>
          </a:p>
          <a:p>
            <a:pPr indent="0" lvl="0" marL="0" rtl="0" algn="just">
              <a:spcBef>
                <a:spcPts val="1400"/>
              </a:spcBef>
              <a:spcAft>
                <a:spcPts val="0"/>
              </a:spcAft>
              <a:buNone/>
            </a:pPr>
            <a:r>
              <a:rPr lang="en-US" sz="1900">
                <a:solidFill>
                  <a:schemeClr val="dk1"/>
                </a:solidFill>
                <a:latin typeface="Times New Roman"/>
                <a:ea typeface="Times New Roman"/>
                <a:cs typeface="Times New Roman"/>
                <a:sym typeface="Times New Roman"/>
              </a:rPr>
              <a:t>Se agregó un roll mean de los últimos 2 a 5 meses con el objetivo de evaluar si los clientes están consumiendo stock o acumulando stock. </a:t>
            </a:r>
            <a:endParaRPr sz="1900">
              <a:solidFill>
                <a:schemeClr val="dk1"/>
              </a:solidFill>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Además agregamos una variable que representa la antigüedad del producto vendido y si el mismo está en proceso de ser discontinuado.</a:t>
            </a:r>
            <a:br>
              <a:rPr lang="en-US" sz="1000">
                <a:solidFill>
                  <a:schemeClr val="dk1"/>
                </a:solidFill>
                <a:latin typeface="Times New Roman"/>
                <a:ea typeface="Times New Roman"/>
                <a:cs typeface="Times New Roman"/>
                <a:sym typeface="Times New Roman"/>
              </a:rPr>
            </a:br>
            <a:endParaRPr sz="2800">
              <a:solidFill>
                <a:schemeClr val="dk1"/>
              </a:solidFill>
              <a:latin typeface="Calibri"/>
              <a:ea typeface="Calibri"/>
              <a:cs typeface="Calibri"/>
              <a:sym typeface="Calibri"/>
            </a:endParaRPr>
          </a:p>
        </p:txBody>
      </p:sp>
      <p:sp>
        <p:nvSpPr>
          <p:cNvPr id="623" name="Google Shape;623;p8"/>
          <p:cNvSpPr txBox="1"/>
          <p:nvPr/>
        </p:nvSpPr>
        <p:spPr>
          <a:xfrm>
            <a:off x="6476125" y="3737350"/>
            <a:ext cx="5280300" cy="2503200"/>
          </a:xfrm>
          <a:prstGeom prst="rect">
            <a:avLst/>
          </a:prstGeom>
          <a:noFill/>
          <a:ln>
            <a:noFill/>
          </a:ln>
        </p:spPr>
        <p:txBody>
          <a:bodyPr anchorCtr="0" anchor="t" bIns="91425" lIns="91425" spcFirstLastPara="1" rIns="91425" wrap="square" tIns="91425">
            <a:noAutofit/>
          </a:bodyPr>
          <a:lstStyle/>
          <a:p>
            <a:pPr indent="0" lvl="0" marL="0" rtl="0" algn="just">
              <a:spcBef>
                <a:spcPts val="1400"/>
              </a:spcBef>
              <a:spcAft>
                <a:spcPts val="0"/>
              </a:spcAft>
              <a:buNone/>
            </a:pPr>
            <a:r>
              <a:rPr lang="en-US" sz="1900">
                <a:solidFill>
                  <a:schemeClr val="dk1"/>
                </a:solidFill>
                <a:latin typeface="Times New Roman"/>
                <a:ea typeface="Times New Roman"/>
                <a:cs typeface="Times New Roman"/>
                <a:sym typeface="Times New Roman"/>
              </a:rPr>
              <a:t>Menor tiempo de cómputo y la creación del modelo resultó de menor esfuerzo. </a:t>
            </a:r>
            <a:endParaRPr sz="1900">
              <a:solidFill>
                <a:schemeClr val="dk1"/>
              </a:solidFill>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La particularidad del modelo devuelve como resultado un sample de posibles valores futuros para cada serie, debiendo luego calcular el promedio para obtener la predicción. Esto permite calcular los intervalos de confianza de los valores predichos. </a:t>
            </a:r>
            <a:br>
              <a:rPr lang="en-US" sz="1900">
                <a:solidFill>
                  <a:schemeClr val="dk1"/>
                </a:solidFill>
                <a:latin typeface="Times New Roman"/>
                <a:ea typeface="Times New Roman"/>
                <a:cs typeface="Times New Roman"/>
                <a:sym typeface="Times New Roman"/>
              </a:rPr>
            </a:b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Custom 109">
      <a:dk1>
        <a:srgbClr val="000000"/>
      </a:dk1>
      <a:lt1>
        <a:srgbClr val="FFFFFF"/>
      </a:lt1>
      <a:dk2>
        <a:srgbClr val="000000"/>
      </a:dk2>
      <a:lt2>
        <a:srgbClr val="FFFFFF"/>
      </a:lt2>
      <a:accent1>
        <a:srgbClr val="F6BA02"/>
      </a:accent1>
      <a:accent2>
        <a:srgbClr val="3B868C"/>
      </a:accent2>
      <a:accent3>
        <a:srgbClr val="F6BA02"/>
      </a:accent3>
      <a:accent4>
        <a:srgbClr val="3B868C"/>
      </a:accent4>
      <a:accent5>
        <a:srgbClr val="F6BA02"/>
      </a:accent5>
      <a:accent6>
        <a:srgbClr val="3B868C"/>
      </a:accent6>
      <a:hlink>
        <a:srgbClr val="ACEEC4"/>
      </a:hlink>
      <a:folHlink>
        <a:srgbClr val="2A6C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2023-05-31T05:04:01Z</dcterms:created>
  <dc:creator>C135</dc:creator>
</cp:coreProperties>
</file>