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7" r:id="rId5"/>
    <p:sldId id="394" r:id="rId6"/>
    <p:sldId id="389" r:id="rId7"/>
    <p:sldId id="392" r:id="rId8"/>
    <p:sldId id="317" r:id="rId9"/>
    <p:sldId id="321" r:id="rId10"/>
    <p:sldId id="391" r:id="rId11"/>
    <p:sldId id="393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3FB67D-CF07-47FB-B33C-064A70DEF0A5}" type="doc">
      <dgm:prSet loTypeId="urn:microsoft.com/office/officeart/2005/8/layout/arrow3" loCatId="relationship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8C17E1D8-4050-44D0-9DC2-7D350229D421}">
      <dgm:prSet phldrT="[Texto]" custT="1"/>
      <dgm:spPr/>
      <dgm:t>
        <a:bodyPr/>
        <a:lstStyle/>
        <a:p>
          <a:r>
            <a:rPr lang="es-CL" sz="2700" dirty="0"/>
            <a:t>Déficit salud física</a:t>
          </a:r>
        </a:p>
      </dgm:t>
    </dgm:pt>
    <dgm:pt modelId="{1B671AC1-D11A-4F11-89E3-09A787FA76D0}" type="parTrans" cxnId="{92A2537D-70FB-4EFE-AD14-E135DED7F1FE}">
      <dgm:prSet/>
      <dgm:spPr/>
      <dgm:t>
        <a:bodyPr/>
        <a:lstStyle/>
        <a:p>
          <a:endParaRPr lang="es-CL"/>
        </a:p>
      </dgm:t>
    </dgm:pt>
    <dgm:pt modelId="{D20CDB9D-61F4-4377-B928-4007770EDB12}" type="sibTrans" cxnId="{92A2537D-70FB-4EFE-AD14-E135DED7F1FE}">
      <dgm:prSet/>
      <dgm:spPr/>
      <dgm:t>
        <a:bodyPr/>
        <a:lstStyle/>
        <a:p>
          <a:endParaRPr lang="es-CL"/>
        </a:p>
      </dgm:t>
    </dgm:pt>
    <dgm:pt modelId="{4498688E-73D9-4B12-9B64-C8DBD0488646}">
      <dgm:prSet phldrT="[Texto]"/>
      <dgm:spPr/>
      <dgm:t>
        <a:bodyPr/>
        <a:lstStyle/>
        <a:p>
          <a:r>
            <a:rPr lang="es-CL" dirty="0"/>
            <a:t>Horas de sueño</a:t>
          </a:r>
        </a:p>
      </dgm:t>
    </dgm:pt>
    <dgm:pt modelId="{0DEC1D9E-1628-484B-8648-AECBA1971169}" type="parTrans" cxnId="{91B68CDB-7000-451E-96EC-CE3D34B4A2D8}">
      <dgm:prSet/>
      <dgm:spPr/>
      <dgm:t>
        <a:bodyPr/>
        <a:lstStyle/>
        <a:p>
          <a:endParaRPr lang="es-CL"/>
        </a:p>
      </dgm:t>
    </dgm:pt>
    <dgm:pt modelId="{3E51DD09-7F02-4014-9DA7-6279C3DA0297}" type="sibTrans" cxnId="{91B68CDB-7000-451E-96EC-CE3D34B4A2D8}">
      <dgm:prSet/>
      <dgm:spPr/>
      <dgm:t>
        <a:bodyPr/>
        <a:lstStyle/>
        <a:p>
          <a:endParaRPr lang="es-CL"/>
        </a:p>
      </dgm:t>
    </dgm:pt>
    <dgm:pt modelId="{C4737010-CFBA-41C0-996F-8C1283FBCBA9}" type="pres">
      <dgm:prSet presAssocID="{C13FB67D-CF07-47FB-B33C-064A70DEF0A5}" presName="compositeShape" presStyleCnt="0">
        <dgm:presLayoutVars>
          <dgm:chMax val="2"/>
          <dgm:dir/>
          <dgm:resizeHandles val="exact"/>
        </dgm:presLayoutVars>
      </dgm:prSet>
      <dgm:spPr/>
    </dgm:pt>
    <dgm:pt modelId="{B5DC01FD-B211-4622-8BCD-17D5FFBD2BE4}" type="pres">
      <dgm:prSet presAssocID="{C13FB67D-CF07-47FB-B33C-064A70DEF0A5}" presName="divider" presStyleLbl="fgShp" presStyleIdx="0" presStyleCnt="1"/>
      <dgm:spPr/>
    </dgm:pt>
    <dgm:pt modelId="{9EF7E9AA-F544-4629-9519-0A0E07087826}" type="pres">
      <dgm:prSet presAssocID="{8C17E1D8-4050-44D0-9DC2-7D350229D421}" presName="downArrow" presStyleLbl="node1" presStyleIdx="0" presStyleCnt="2"/>
      <dgm:spPr/>
    </dgm:pt>
    <dgm:pt modelId="{01402503-5603-493E-AD12-92CB82E80493}" type="pres">
      <dgm:prSet presAssocID="{8C17E1D8-4050-44D0-9DC2-7D350229D421}" presName="downArrowText" presStyleLbl="revTx" presStyleIdx="0" presStyleCnt="2">
        <dgm:presLayoutVars>
          <dgm:bulletEnabled val="1"/>
        </dgm:presLayoutVars>
      </dgm:prSet>
      <dgm:spPr/>
    </dgm:pt>
    <dgm:pt modelId="{3D0D0574-419A-4B81-BA99-9158E485488E}" type="pres">
      <dgm:prSet presAssocID="{4498688E-73D9-4B12-9B64-C8DBD0488646}" presName="upArrow" presStyleLbl="node1" presStyleIdx="1" presStyleCnt="2"/>
      <dgm:spPr/>
    </dgm:pt>
    <dgm:pt modelId="{D917E110-8FDB-4CA1-B73E-26983A790796}" type="pres">
      <dgm:prSet presAssocID="{4498688E-73D9-4B12-9B64-C8DBD0488646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56E4A761-D755-4ADF-A987-50D100B41D3A}" type="presOf" srcId="{8C17E1D8-4050-44D0-9DC2-7D350229D421}" destId="{01402503-5603-493E-AD12-92CB82E80493}" srcOrd="0" destOrd="0" presId="urn:microsoft.com/office/officeart/2005/8/layout/arrow3"/>
    <dgm:cxn modelId="{7064F276-686D-42E8-A726-CBE34FF761DB}" type="presOf" srcId="{4498688E-73D9-4B12-9B64-C8DBD0488646}" destId="{D917E110-8FDB-4CA1-B73E-26983A790796}" srcOrd="0" destOrd="0" presId="urn:microsoft.com/office/officeart/2005/8/layout/arrow3"/>
    <dgm:cxn modelId="{92A2537D-70FB-4EFE-AD14-E135DED7F1FE}" srcId="{C13FB67D-CF07-47FB-B33C-064A70DEF0A5}" destId="{8C17E1D8-4050-44D0-9DC2-7D350229D421}" srcOrd="0" destOrd="0" parTransId="{1B671AC1-D11A-4F11-89E3-09A787FA76D0}" sibTransId="{D20CDB9D-61F4-4377-B928-4007770EDB12}"/>
    <dgm:cxn modelId="{29FB31D4-80D1-47A5-A8A0-FFA84148E23D}" type="presOf" srcId="{C13FB67D-CF07-47FB-B33C-064A70DEF0A5}" destId="{C4737010-CFBA-41C0-996F-8C1283FBCBA9}" srcOrd="0" destOrd="0" presId="urn:microsoft.com/office/officeart/2005/8/layout/arrow3"/>
    <dgm:cxn modelId="{91B68CDB-7000-451E-96EC-CE3D34B4A2D8}" srcId="{C13FB67D-CF07-47FB-B33C-064A70DEF0A5}" destId="{4498688E-73D9-4B12-9B64-C8DBD0488646}" srcOrd="1" destOrd="0" parTransId="{0DEC1D9E-1628-484B-8648-AECBA1971169}" sibTransId="{3E51DD09-7F02-4014-9DA7-6279C3DA0297}"/>
    <dgm:cxn modelId="{DA2D42E3-CF23-491A-A85A-5671ECD1EAB4}" type="presParOf" srcId="{C4737010-CFBA-41C0-996F-8C1283FBCBA9}" destId="{B5DC01FD-B211-4622-8BCD-17D5FFBD2BE4}" srcOrd="0" destOrd="0" presId="urn:microsoft.com/office/officeart/2005/8/layout/arrow3"/>
    <dgm:cxn modelId="{60BE8DC2-6DCE-40D0-A2DF-D430A24AA13B}" type="presParOf" srcId="{C4737010-CFBA-41C0-996F-8C1283FBCBA9}" destId="{9EF7E9AA-F544-4629-9519-0A0E07087826}" srcOrd="1" destOrd="0" presId="urn:microsoft.com/office/officeart/2005/8/layout/arrow3"/>
    <dgm:cxn modelId="{FC1BF2E3-BFD4-4AB5-A2AA-89AD86C4DCD2}" type="presParOf" srcId="{C4737010-CFBA-41C0-996F-8C1283FBCBA9}" destId="{01402503-5603-493E-AD12-92CB82E80493}" srcOrd="2" destOrd="0" presId="urn:microsoft.com/office/officeart/2005/8/layout/arrow3"/>
    <dgm:cxn modelId="{E6B2DD37-C0A1-420C-9008-7615228D2C8F}" type="presParOf" srcId="{C4737010-CFBA-41C0-996F-8C1283FBCBA9}" destId="{3D0D0574-419A-4B81-BA99-9158E485488E}" srcOrd="3" destOrd="0" presId="urn:microsoft.com/office/officeart/2005/8/layout/arrow3"/>
    <dgm:cxn modelId="{E1B80C9D-95E6-4DBC-ABC8-6F14E33E09D5}" type="presParOf" srcId="{C4737010-CFBA-41C0-996F-8C1283FBCBA9}" destId="{D917E110-8FDB-4CA1-B73E-26983A790796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541E14B-E9ED-42A4-A171-F0C6C7F58123}" type="doc">
      <dgm:prSet loTypeId="urn:microsoft.com/office/officeart/2008/layout/VerticalAccentList" loCatId="list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9A9FBD5B-EE5F-42E4-8BCD-829A5FFBDA5D}">
      <dgm:prSet phldrT="[Texto]" phldr="1"/>
      <dgm:spPr/>
      <dgm:t>
        <a:bodyPr/>
        <a:lstStyle/>
        <a:p>
          <a:endParaRPr lang="es-CL" dirty="0"/>
        </a:p>
      </dgm:t>
    </dgm:pt>
    <dgm:pt modelId="{D8494035-219D-4634-9FAB-0B869C441182}" type="parTrans" cxnId="{68F46F1D-08FE-4CF9-9FCB-FEA6B6C8A103}">
      <dgm:prSet/>
      <dgm:spPr/>
      <dgm:t>
        <a:bodyPr/>
        <a:lstStyle/>
        <a:p>
          <a:endParaRPr lang="es-CL"/>
        </a:p>
      </dgm:t>
    </dgm:pt>
    <dgm:pt modelId="{81EAD0E6-85EE-4967-951B-5DC4D95E6626}" type="sibTrans" cxnId="{68F46F1D-08FE-4CF9-9FCB-FEA6B6C8A103}">
      <dgm:prSet/>
      <dgm:spPr/>
      <dgm:t>
        <a:bodyPr/>
        <a:lstStyle/>
        <a:p>
          <a:endParaRPr lang="es-CL"/>
        </a:p>
      </dgm:t>
    </dgm:pt>
    <dgm:pt modelId="{74F7145C-7B45-4470-BF1D-231608C39C1E}">
      <dgm:prSet phldrT="[Texto]" custT="1"/>
      <dgm:spPr/>
      <dgm:t>
        <a:bodyPr/>
        <a:lstStyle/>
        <a:p>
          <a:pPr algn="ctr">
            <a:lnSpc>
              <a:spcPct val="300000"/>
            </a:lnSpc>
          </a:pPr>
          <a:r>
            <a:rPr lang="es-CL" sz="1800" dirty="0"/>
            <a:t>Déficit Salud Física</a:t>
          </a:r>
        </a:p>
        <a:p>
          <a:pPr algn="l">
            <a:lnSpc>
              <a:spcPct val="90000"/>
            </a:lnSpc>
          </a:pPr>
          <a:endParaRPr lang="es-CL" sz="900" dirty="0"/>
        </a:p>
      </dgm:t>
    </dgm:pt>
    <dgm:pt modelId="{5106707D-339D-4198-B6FF-C35EF958A241}" type="parTrans" cxnId="{32BF4B6B-EF40-44EE-B630-8B1C049FBB36}">
      <dgm:prSet/>
      <dgm:spPr/>
      <dgm:t>
        <a:bodyPr/>
        <a:lstStyle/>
        <a:p>
          <a:endParaRPr lang="es-CL"/>
        </a:p>
      </dgm:t>
    </dgm:pt>
    <dgm:pt modelId="{A089C237-8C67-4BEA-B2EC-B0A2562E6BF0}" type="sibTrans" cxnId="{32BF4B6B-EF40-44EE-B630-8B1C049FBB36}">
      <dgm:prSet/>
      <dgm:spPr/>
      <dgm:t>
        <a:bodyPr/>
        <a:lstStyle/>
        <a:p>
          <a:endParaRPr lang="es-CL"/>
        </a:p>
      </dgm:t>
    </dgm:pt>
    <dgm:pt modelId="{6F941284-EA1A-481E-A5FB-3AF76E4F811E}">
      <dgm:prSet phldrT="[Texto]" phldr="1"/>
      <dgm:spPr/>
      <dgm:t>
        <a:bodyPr/>
        <a:lstStyle/>
        <a:p>
          <a:endParaRPr lang="es-CL"/>
        </a:p>
      </dgm:t>
    </dgm:pt>
    <dgm:pt modelId="{862F1A20-8CDF-4343-AFA2-588671337232}" type="parTrans" cxnId="{E67DE7A0-F9C4-4EC4-ABF8-D39547539C86}">
      <dgm:prSet/>
      <dgm:spPr/>
      <dgm:t>
        <a:bodyPr/>
        <a:lstStyle/>
        <a:p>
          <a:endParaRPr lang="es-CL"/>
        </a:p>
      </dgm:t>
    </dgm:pt>
    <dgm:pt modelId="{9835C25E-2F74-423A-AD9B-44149503F05F}" type="sibTrans" cxnId="{E67DE7A0-F9C4-4EC4-ABF8-D39547539C86}">
      <dgm:prSet/>
      <dgm:spPr/>
      <dgm:t>
        <a:bodyPr/>
        <a:lstStyle/>
        <a:p>
          <a:endParaRPr lang="es-CL"/>
        </a:p>
      </dgm:t>
    </dgm:pt>
    <dgm:pt modelId="{D3749281-799C-4054-A308-2AD8C9AA5A62}">
      <dgm:prSet phldrT="[Texto]" custT="1"/>
      <dgm:spPr/>
      <dgm:t>
        <a:bodyPr/>
        <a:lstStyle/>
        <a:p>
          <a:pPr algn="l"/>
          <a:r>
            <a:rPr lang="es-CL" sz="1800" dirty="0"/>
            <a:t>IMC</a:t>
          </a:r>
        </a:p>
      </dgm:t>
    </dgm:pt>
    <dgm:pt modelId="{040434A2-C9A4-4168-8FB1-420772C71BA3}" type="parTrans" cxnId="{94CC9627-2115-45CA-887F-504E86463046}">
      <dgm:prSet/>
      <dgm:spPr/>
      <dgm:t>
        <a:bodyPr/>
        <a:lstStyle/>
        <a:p>
          <a:endParaRPr lang="es-CL"/>
        </a:p>
      </dgm:t>
    </dgm:pt>
    <dgm:pt modelId="{44B0EB8E-D662-452A-8247-F448270A5909}" type="sibTrans" cxnId="{94CC9627-2115-45CA-887F-504E86463046}">
      <dgm:prSet/>
      <dgm:spPr/>
      <dgm:t>
        <a:bodyPr/>
        <a:lstStyle/>
        <a:p>
          <a:endParaRPr lang="es-CL"/>
        </a:p>
      </dgm:t>
    </dgm:pt>
    <dgm:pt modelId="{4859022F-299E-4E47-B521-0CFD47A5A1AF}">
      <dgm:prSet phldrT="[Texto]" phldr="1"/>
      <dgm:spPr/>
      <dgm:t>
        <a:bodyPr/>
        <a:lstStyle/>
        <a:p>
          <a:endParaRPr lang="es-CL"/>
        </a:p>
      </dgm:t>
    </dgm:pt>
    <dgm:pt modelId="{1ED30D92-93A6-4007-884A-B7912CD8A0C5}" type="parTrans" cxnId="{FE26FC32-83C2-4635-870D-025BCAADB880}">
      <dgm:prSet/>
      <dgm:spPr/>
      <dgm:t>
        <a:bodyPr/>
        <a:lstStyle/>
        <a:p>
          <a:endParaRPr lang="es-CL"/>
        </a:p>
      </dgm:t>
    </dgm:pt>
    <dgm:pt modelId="{C8E75F50-C841-4F0A-94F4-AC721C64BFEC}" type="sibTrans" cxnId="{FE26FC32-83C2-4635-870D-025BCAADB880}">
      <dgm:prSet/>
      <dgm:spPr/>
      <dgm:t>
        <a:bodyPr/>
        <a:lstStyle/>
        <a:p>
          <a:endParaRPr lang="es-CL"/>
        </a:p>
      </dgm:t>
    </dgm:pt>
    <dgm:pt modelId="{04D9D694-2B4A-471C-BD36-581B86694E2E}">
      <dgm:prSet phldrT="[Texto]"/>
      <dgm:spPr/>
      <dgm:t>
        <a:bodyPr/>
        <a:lstStyle/>
        <a:p>
          <a:r>
            <a:rPr lang="es-CL" dirty="0"/>
            <a:t>Fuma</a:t>
          </a:r>
        </a:p>
      </dgm:t>
    </dgm:pt>
    <dgm:pt modelId="{DE93A227-DFBF-4F32-BEC7-5B6A4EF28F06}" type="parTrans" cxnId="{420BA8D6-1430-4AC6-A71A-95D99BA6204B}">
      <dgm:prSet/>
      <dgm:spPr/>
      <dgm:t>
        <a:bodyPr/>
        <a:lstStyle/>
        <a:p>
          <a:endParaRPr lang="es-CL"/>
        </a:p>
      </dgm:t>
    </dgm:pt>
    <dgm:pt modelId="{8A1333CD-24B8-408F-92E0-E16A81B6F263}" type="sibTrans" cxnId="{420BA8D6-1430-4AC6-A71A-95D99BA6204B}">
      <dgm:prSet/>
      <dgm:spPr/>
      <dgm:t>
        <a:bodyPr/>
        <a:lstStyle/>
        <a:p>
          <a:endParaRPr lang="es-CL"/>
        </a:p>
      </dgm:t>
    </dgm:pt>
    <dgm:pt modelId="{491366CA-69E0-41F6-814B-44A21FED8024}" type="pres">
      <dgm:prSet presAssocID="{B541E14B-E9ED-42A4-A171-F0C6C7F58123}" presName="Name0" presStyleCnt="0">
        <dgm:presLayoutVars>
          <dgm:chMax/>
          <dgm:chPref/>
          <dgm:dir/>
        </dgm:presLayoutVars>
      </dgm:prSet>
      <dgm:spPr/>
    </dgm:pt>
    <dgm:pt modelId="{EAD379ED-CF66-4E36-9CD7-307F44A4B25F}" type="pres">
      <dgm:prSet presAssocID="{9A9FBD5B-EE5F-42E4-8BCD-829A5FFBDA5D}" presName="parenttextcomposite" presStyleCnt="0"/>
      <dgm:spPr/>
    </dgm:pt>
    <dgm:pt modelId="{1E10DD2E-AFB5-4250-BFBB-D08601FAFD8B}" type="pres">
      <dgm:prSet presAssocID="{9A9FBD5B-EE5F-42E4-8BCD-829A5FFBDA5D}" presName="parenttext" presStyleLbl="revTx" presStyleIdx="0" presStyleCnt="3" custLinFactNeighborX="-501" custLinFactNeighborY="-45">
        <dgm:presLayoutVars>
          <dgm:chMax/>
          <dgm:chPref val="2"/>
          <dgm:bulletEnabled val="1"/>
        </dgm:presLayoutVars>
      </dgm:prSet>
      <dgm:spPr/>
    </dgm:pt>
    <dgm:pt modelId="{5785B06D-5400-40EC-BA17-81554CFAD15A}" type="pres">
      <dgm:prSet presAssocID="{9A9FBD5B-EE5F-42E4-8BCD-829A5FFBDA5D}" presName="composite" presStyleCnt="0"/>
      <dgm:spPr/>
    </dgm:pt>
    <dgm:pt modelId="{1BBF7E81-4B5B-4222-A1D0-3C02373ECE4D}" type="pres">
      <dgm:prSet presAssocID="{9A9FBD5B-EE5F-42E4-8BCD-829A5FFBDA5D}" presName="chevron1" presStyleLbl="alignNode1" presStyleIdx="0" presStyleCnt="21"/>
      <dgm:spPr/>
    </dgm:pt>
    <dgm:pt modelId="{E8E0C379-526A-4F76-9D17-1906F6A4A98A}" type="pres">
      <dgm:prSet presAssocID="{9A9FBD5B-EE5F-42E4-8BCD-829A5FFBDA5D}" presName="chevron2" presStyleLbl="alignNode1" presStyleIdx="1" presStyleCnt="21"/>
      <dgm:spPr/>
    </dgm:pt>
    <dgm:pt modelId="{D7CF44B4-C02A-47CE-8F1F-7BBD4286D14F}" type="pres">
      <dgm:prSet presAssocID="{9A9FBD5B-EE5F-42E4-8BCD-829A5FFBDA5D}" presName="chevron3" presStyleLbl="alignNode1" presStyleIdx="2" presStyleCnt="21"/>
      <dgm:spPr/>
    </dgm:pt>
    <dgm:pt modelId="{B695E0AE-486D-4179-8A39-715A42012F9B}" type="pres">
      <dgm:prSet presAssocID="{9A9FBD5B-EE5F-42E4-8BCD-829A5FFBDA5D}" presName="chevron4" presStyleLbl="alignNode1" presStyleIdx="3" presStyleCnt="21"/>
      <dgm:spPr/>
    </dgm:pt>
    <dgm:pt modelId="{3325EEF8-D6DF-487F-9B23-CB29CBF70CBE}" type="pres">
      <dgm:prSet presAssocID="{9A9FBD5B-EE5F-42E4-8BCD-829A5FFBDA5D}" presName="chevron5" presStyleLbl="alignNode1" presStyleIdx="4" presStyleCnt="21"/>
      <dgm:spPr/>
    </dgm:pt>
    <dgm:pt modelId="{8CC447AA-6E63-45DA-B207-0C1B56D9DC1C}" type="pres">
      <dgm:prSet presAssocID="{9A9FBD5B-EE5F-42E4-8BCD-829A5FFBDA5D}" presName="chevron6" presStyleLbl="alignNode1" presStyleIdx="5" presStyleCnt="21"/>
      <dgm:spPr/>
    </dgm:pt>
    <dgm:pt modelId="{57DA024C-2712-48C2-9674-283900A9AC49}" type="pres">
      <dgm:prSet presAssocID="{9A9FBD5B-EE5F-42E4-8BCD-829A5FFBDA5D}" presName="chevron7" presStyleLbl="alignNode1" presStyleIdx="6" presStyleCnt="21"/>
      <dgm:spPr/>
    </dgm:pt>
    <dgm:pt modelId="{B70717B6-1FDF-4BB0-937A-2E472730C3B3}" type="pres">
      <dgm:prSet presAssocID="{9A9FBD5B-EE5F-42E4-8BCD-829A5FFBDA5D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F1DD884E-5A23-416C-B099-F549416C17E8}" type="pres">
      <dgm:prSet presAssocID="{81EAD0E6-85EE-4967-951B-5DC4D95E6626}" presName="sibTrans" presStyleCnt="0"/>
      <dgm:spPr/>
    </dgm:pt>
    <dgm:pt modelId="{BC0D0481-C1A3-4A18-8CE6-8408E659CE06}" type="pres">
      <dgm:prSet presAssocID="{6F941284-EA1A-481E-A5FB-3AF76E4F811E}" presName="parenttextcomposite" presStyleCnt="0"/>
      <dgm:spPr/>
    </dgm:pt>
    <dgm:pt modelId="{FA374ADE-E623-46C9-A343-6C8D0617A8EF}" type="pres">
      <dgm:prSet presAssocID="{6F941284-EA1A-481E-A5FB-3AF76E4F811E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288B155C-CCF0-4E9A-BF14-480C8DB9B44C}" type="pres">
      <dgm:prSet presAssocID="{6F941284-EA1A-481E-A5FB-3AF76E4F811E}" presName="composite" presStyleCnt="0"/>
      <dgm:spPr/>
    </dgm:pt>
    <dgm:pt modelId="{83E350EA-D06B-4802-8D93-2BDFFD920FDC}" type="pres">
      <dgm:prSet presAssocID="{6F941284-EA1A-481E-A5FB-3AF76E4F811E}" presName="chevron1" presStyleLbl="alignNode1" presStyleIdx="7" presStyleCnt="21"/>
      <dgm:spPr/>
    </dgm:pt>
    <dgm:pt modelId="{D63E0AFF-F391-45E4-9095-ABFADD0365E5}" type="pres">
      <dgm:prSet presAssocID="{6F941284-EA1A-481E-A5FB-3AF76E4F811E}" presName="chevron2" presStyleLbl="alignNode1" presStyleIdx="8" presStyleCnt="21"/>
      <dgm:spPr/>
    </dgm:pt>
    <dgm:pt modelId="{47416D8B-A0E5-4FC2-94D5-4605EDBF03CB}" type="pres">
      <dgm:prSet presAssocID="{6F941284-EA1A-481E-A5FB-3AF76E4F811E}" presName="chevron3" presStyleLbl="alignNode1" presStyleIdx="9" presStyleCnt="21"/>
      <dgm:spPr/>
    </dgm:pt>
    <dgm:pt modelId="{BD2FC26A-09BC-4AB4-806C-44853147BA37}" type="pres">
      <dgm:prSet presAssocID="{6F941284-EA1A-481E-A5FB-3AF76E4F811E}" presName="chevron4" presStyleLbl="alignNode1" presStyleIdx="10" presStyleCnt="21"/>
      <dgm:spPr/>
    </dgm:pt>
    <dgm:pt modelId="{046B69F9-9479-418F-ABC2-CD9682A2B882}" type="pres">
      <dgm:prSet presAssocID="{6F941284-EA1A-481E-A5FB-3AF76E4F811E}" presName="chevron5" presStyleLbl="alignNode1" presStyleIdx="11" presStyleCnt="21"/>
      <dgm:spPr/>
    </dgm:pt>
    <dgm:pt modelId="{30A233D7-6F79-4215-AD10-4D21668CBF3D}" type="pres">
      <dgm:prSet presAssocID="{6F941284-EA1A-481E-A5FB-3AF76E4F811E}" presName="chevron6" presStyleLbl="alignNode1" presStyleIdx="12" presStyleCnt="21"/>
      <dgm:spPr/>
    </dgm:pt>
    <dgm:pt modelId="{00057B5C-FBAC-4644-B551-540222B2A5EE}" type="pres">
      <dgm:prSet presAssocID="{6F941284-EA1A-481E-A5FB-3AF76E4F811E}" presName="chevron7" presStyleLbl="alignNode1" presStyleIdx="13" presStyleCnt="21"/>
      <dgm:spPr/>
    </dgm:pt>
    <dgm:pt modelId="{37DD2B96-6E4C-46E5-9A3F-F9BB352B743D}" type="pres">
      <dgm:prSet presAssocID="{6F941284-EA1A-481E-A5FB-3AF76E4F811E}" presName="childtext" presStyleLbl="solidFgAcc1" presStyleIdx="1" presStyleCnt="3" custLinFactNeighborX="438" custLinFactNeighborY="-3865">
        <dgm:presLayoutVars>
          <dgm:chMax/>
          <dgm:chPref val="0"/>
          <dgm:bulletEnabled val="1"/>
        </dgm:presLayoutVars>
      </dgm:prSet>
      <dgm:spPr/>
    </dgm:pt>
    <dgm:pt modelId="{EC321BBA-06B3-4A85-B5F4-CC66186EA267}" type="pres">
      <dgm:prSet presAssocID="{9835C25E-2F74-423A-AD9B-44149503F05F}" presName="sibTrans" presStyleCnt="0"/>
      <dgm:spPr/>
    </dgm:pt>
    <dgm:pt modelId="{AFFA733C-8010-4EF0-B137-6301776E2093}" type="pres">
      <dgm:prSet presAssocID="{4859022F-299E-4E47-B521-0CFD47A5A1AF}" presName="parenttextcomposite" presStyleCnt="0"/>
      <dgm:spPr/>
    </dgm:pt>
    <dgm:pt modelId="{42DDA1D4-079E-43D6-9543-E7A7DB8F99C6}" type="pres">
      <dgm:prSet presAssocID="{4859022F-299E-4E47-B521-0CFD47A5A1AF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EADF33BC-A4CB-4804-ACFC-2740C07761B6}" type="pres">
      <dgm:prSet presAssocID="{4859022F-299E-4E47-B521-0CFD47A5A1AF}" presName="composite" presStyleCnt="0"/>
      <dgm:spPr/>
    </dgm:pt>
    <dgm:pt modelId="{CC0F286A-D9AE-4748-BED3-5CBC67E69C78}" type="pres">
      <dgm:prSet presAssocID="{4859022F-299E-4E47-B521-0CFD47A5A1AF}" presName="chevron1" presStyleLbl="alignNode1" presStyleIdx="14" presStyleCnt="21"/>
      <dgm:spPr/>
    </dgm:pt>
    <dgm:pt modelId="{31BBBB3C-5910-4AA6-B329-12C237E906DE}" type="pres">
      <dgm:prSet presAssocID="{4859022F-299E-4E47-B521-0CFD47A5A1AF}" presName="chevron2" presStyleLbl="alignNode1" presStyleIdx="15" presStyleCnt="21"/>
      <dgm:spPr/>
    </dgm:pt>
    <dgm:pt modelId="{D17280F8-5BDC-4E6E-8F50-18313C82271F}" type="pres">
      <dgm:prSet presAssocID="{4859022F-299E-4E47-B521-0CFD47A5A1AF}" presName="chevron3" presStyleLbl="alignNode1" presStyleIdx="16" presStyleCnt="21"/>
      <dgm:spPr/>
    </dgm:pt>
    <dgm:pt modelId="{65CCA2FA-5FAF-41B2-A3F2-D6A6453F9032}" type="pres">
      <dgm:prSet presAssocID="{4859022F-299E-4E47-B521-0CFD47A5A1AF}" presName="chevron4" presStyleLbl="alignNode1" presStyleIdx="17" presStyleCnt="21"/>
      <dgm:spPr/>
    </dgm:pt>
    <dgm:pt modelId="{0D9E6146-11CB-4A61-A870-FE7E5AE7B78C}" type="pres">
      <dgm:prSet presAssocID="{4859022F-299E-4E47-B521-0CFD47A5A1AF}" presName="chevron5" presStyleLbl="alignNode1" presStyleIdx="18" presStyleCnt="21"/>
      <dgm:spPr/>
    </dgm:pt>
    <dgm:pt modelId="{452EDACB-5B87-45C8-A44B-BC95F183F270}" type="pres">
      <dgm:prSet presAssocID="{4859022F-299E-4E47-B521-0CFD47A5A1AF}" presName="chevron6" presStyleLbl="alignNode1" presStyleIdx="19" presStyleCnt="21"/>
      <dgm:spPr/>
    </dgm:pt>
    <dgm:pt modelId="{7580B3B5-5D76-43EF-A270-0A3920264399}" type="pres">
      <dgm:prSet presAssocID="{4859022F-299E-4E47-B521-0CFD47A5A1AF}" presName="chevron7" presStyleLbl="alignNode1" presStyleIdx="20" presStyleCnt="21"/>
      <dgm:spPr/>
    </dgm:pt>
    <dgm:pt modelId="{9F16FEC4-BF38-4A10-8575-5D5CE913927A}" type="pres">
      <dgm:prSet presAssocID="{4859022F-299E-4E47-B521-0CFD47A5A1AF}" presName="childtext" presStyleLbl="solidFgAcc1" presStyleIdx="2" presStyleCnt="3" custLinFactNeighborX="-566" custLinFactNeighborY="-1248">
        <dgm:presLayoutVars>
          <dgm:chMax/>
          <dgm:chPref val="0"/>
          <dgm:bulletEnabled val="1"/>
        </dgm:presLayoutVars>
      </dgm:prSet>
      <dgm:spPr/>
    </dgm:pt>
  </dgm:ptLst>
  <dgm:cxnLst>
    <dgm:cxn modelId="{68F46F1D-08FE-4CF9-9FCB-FEA6B6C8A103}" srcId="{B541E14B-E9ED-42A4-A171-F0C6C7F58123}" destId="{9A9FBD5B-EE5F-42E4-8BCD-829A5FFBDA5D}" srcOrd="0" destOrd="0" parTransId="{D8494035-219D-4634-9FAB-0B869C441182}" sibTransId="{81EAD0E6-85EE-4967-951B-5DC4D95E6626}"/>
    <dgm:cxn modelId="{A36EA31F-F617-4D42-864F-CA04EEB4A58B}" type="presOf" srcId="{74F7145C-7B45-4470-BF1D-231608C39C1E}" destId="{B70717B6-1FDF-4BB0-937A-2E472730C3B3}" srcOrd="0" destOrd="0" presId="urn:microsoft.com/office/officeart/2008/layout/VerticalAccentList"/>
    <dgm:cxn modelId="{94CC9627-2115-45CA-887F-504E86463046}" srcId="{6F941284-EA1A-481E-A5FB-3AF76E4F811E}" destId="{D3749281-799C-4054-A308-2AD8C9AA5A62}" srcOrd="0" destOrd="0" parTransId="{040434A2-C9A4-4168-8FB1-420772C71BA3}" sibTransId="{44B0EB8E-D662-452A-8247-F448270A5909}"/>
    <dgm:cxn modelId="{33FDF927-FB15-4DBE-9C16-C7B4D36E3EDA}" type="presOf" srcId="{4859022F-299E-4E47-B521-0CFD47A5A1AF}" destId="{42DDA1D4-079E-43D6-9543-E7A7DB8F99C6}" srcOrd="0" destOrd="0" presId="urn:microsoft.com/office/officeart/2008/layout/VerticalAccentList"/>
    <dgm:cxn modelId="{FE26FC32-83C2-4635-870D-025BCAADB880}" srcId="{B541E14B-E9ED-42A4-A171-F0C6C7F58123}" destId="{4859022F-299E-4E47-B521-0CFD47A5A1AF}" srcOrd="2" destOrd="0" parTransId="{1ED30D92-93A6-4007-884A-B7912CD8A0C5}" sibTransId="{C8E75F50-C841-4F0A-94F4-AC721C64BFEC}"/>
    <dgm:cxn modelId="{32BF4B6B-EF40-44EE-B630-8B1C049FBB36}" srcId="{9A9FBD5B-EE5F-42E4-8BCD-829A5FFBDA5D}" destId="{74F7145C-7B45-4470-BF1D-231608C39C1E}" srcOrd="0" destOrd="0" parTransId="{5106707D-339D-4198-B6FF-C35EF958A241}" sibTransId="{A089C237-8C67-4BEA-B2EC-B0A2562E6BF0}"/>
    <dgm:cxn modelId="{FD34C17B-1842-4FA2-BC2E-3D2DB5B3E92C}" type="presOf" srcId="{6F941284-EA1A-481E-A5FB-3AF76E4F811E}" destId="{FA374ADE-E623-46C9-A343-6C8D0617A8EF}" srcOrd="0" destOrd="0" presId="urn:microsoft.com/office/officeart/2008/layout/VerticalAccentList"/>
    <dgm:cxn modelId="{F914987D-06B1-4D33-A14C-4348202B428F}" type="presOf" srcId="{D3749281-799C-4054-A308-2AD8C9AA5A62}" destId="{37DD2B96-6E4C-46E5-9A3F-F9BB352B743D}" srcOrd="0" destOrd="0" presId="urn:microsoft.com/office/officeart/2008/layout/VerticalAccentList"/>
    <dgm:cxn modelId="{E67DE7A0-F9C4-4EC4-ABF8-D39547539C86}" srcId="{B541E14B-E9ED-42A4-A171-F0C6C7F58123}" destId="{6F941284-EA1A-481E-A5FB-3AF76E4F811E}" srcOrd="1" destOrd="0" parTransId="{862F1A20-8CDF-4343-AFA2-588671337232}" sibTransId="{9835C25E-2F74-423A-AD9B-44149503F05F}"/>
    <dgm:cxn modelId="{AD08E6BE-F0E1-43DB-9DCD-27BE1F5B6EF2}" type="presOf" srcId="{B541E14B-E9ED-42A4-A171-F0C6C7F58123}" destId="{491366CA-69E0-41F6-814B-44A21FED8024}" srcOrd="0" destOrd="0" presId="urn:microsoft.com/office/officeart/2008/layout/VerticalAccentList"/>
    <dgm:cxn modelId="{0BE5E5D1-3315-4C13-A0CB-F086BBFE9E22}" type="presOf" srcId="{04D9D694-2B4A-471C-BD36-581B86694E2E}" destId="{9F16FEC4-BF38-4A10-8575-5D5CE913927A}" srcOrd="0" destOrd="0" presId="urn:microsoft.com/office/officeart/2008/layout/VerticalAccentList"/>
    <dgm:cxn modelId="{420BA8D6-1430-4AC6-A71A-95D99BA6204B}" srcId="{4859022F-299E-4E47-B521-0CFD47A5A1AF}" destId="{04D9D694-2B4A-471C-BD36-581B86694E2E}" srcOrd="0" destOrd="0" parTransId="{DE93A227-DFBF-4F32-BEC7-5B6A4EF28F06}" sibTransId="{8A1333CD-24B8-408F-92E0-E16A81B6F263}"/>
    <dgm:cxn modelId="{FD9DC2FD-1938-4926-A9DE-D56F365BFD0E}" type="presOf" srcId="{9A9FBD5B-EE5F-42E4-8BCD-829A5FFBDA5D}" destId="{1E10DD2E-AFB5-4250-BFBB-D08601FAFD8B}" srcOrd="0" destOrd="0" presId="urn:microsoft.com/office/officeart/2008/layout/VerticalAccentList"/>
    <dgm:cxn modelId="{D096966A-483A-4FB1-A372-3D55067DC6F4}" type="presParOf" srcId="{491366CA-69E0-41F6-814B-44A21FED8024}" destId="{EAD379ED-CF66-4E36-9CD7-307F44A4B25F}" srcOrd="0" destOrd="0" presId="urn:microsoft.com/office/officeart/2008/layout/VerticalAccentList"/>
    <dgm:cxn modelId="{BADBDD77-7524-4810-9BA7-AF734C5382B0}" type="presParOf" srcId="{EAD379ED-CF66-4E36-9CD7-307F44A4B25F}" destId="{1E10DD2E-AFB5-4250-BFBB-D08601FAFD8B}" srcOrd="0" destOrd="0" presId="urn:microsoft.com/office/officeart/2008/layout/VerticalAccentList"/>
    <dgm:cxn modelId="{4A809948-9CAA-4F95-9E8F-29ED203CC982}" type="presParOf" srcId="{491366CA-69E0-41F6-814B-44A21FED8024}" destId="{5785B06D-5400-40EC-BA17-81554CFAD15A}" srcOrd="1" destOrd="0" presId="urn:microsoft.com/office/officeart/2008/layout/VerticalAccentList"/>
    <dgm:cxn modelId="{9F529494-48FB-483D-BD30-51AF4A27F355}" type="presParOf" srcId="{5785B06D-5400-40EC-BA17-81554CFAD15A}" destId="{1BBF7E81-4B5B-4222-A1D0-3C02373ECE4D}" srcOrd="0" destOrd="0" presId="urn:microsoft.com/office/officeart/2008/layout/VerticalAccentList"/>
    <dgm:cxn modelId="{EFA77B6D-1276-40A9-AAEB-FE647EEBA8B6}" type="presParOf" srcId="{5785B06D-5400-40EC-BA17-81554CFAD15A}" destId="{E8E0C379-526A-4F76-9D17-1906F6A4A98A}" srcOrd="1" destOrd="0" presId="urn:microsoft.com/office/officeart/2008/layout/VerticalAccentList"/>
    <dgm:cxn modelId="{E8748D68-0987-46C0-A429-CF37CAD458E9}" type="presParOf" srcId="{5785B06D-5400-40EC-BA17-81554CFAD15A}" destId="{D7CF44B4-C02A-47CE-8F1F-7BBD4286D14F}" srcOrd="2" destOrd="0" presId="urn:microsoft.com/office/officeart/2008/layout/VerticalAccentList"/>
    <dgm:cxn modelId="{3A4EF4DE-5566-46FE-8579-EA78C55A6FD0}" type="presParOf" srcId="{5785B06D-5400-40EC-BA17-81554CFAD15A}" destId="{B695E0AE-486D-4179-8A39-715A42012F9B}" srcOrd="3" destOrd="0" presId="urn:microsoft.com/office/officeart/2008/layout/VerticalAccentList"/>
    <dgm:cxn modelId="{025CBF1E-F9FF-46A1-9253-24275E3CD76B}" type="presParOf" srcId="{5785B06D-5400-40EC-BA17-81554CFAD15A}" destId="{3325EEF8-D6DF-487F-9B23-CB29CBF70CBE}" srcOrd="4" destOrd="0" presId="urn:microsoft.com/office/officeart/2008/layout/VerticalAccentList"/>
    <dgm:cxn modelId="{AC6CDAA9-9F1A-422E-8A4A-462401E79D98}" type="presParOf" srcId="{5785B06D-5400-40EC-BA17-81554CFAD15A}" destId="{8CC447AA-6E63-45DA-B207-0C1B56D9DC1C}" srcOrd="5" destOrd="0" presId="urn:microsoft.com/office/officeart/2008/layout/VerticalAccentList"/>
    <dgm:cxn modelId="{095EF6C0-02B5-4C4B-8A5E-0849DD70382B}" type="presParOf" srcId="{5785B06D-5400-40EC-BA17-81554CFAD15A}" destId="{57DA024C-2712-48C2-9674-283900A9AC49}" srcOrd="6" destOrd="0" presId="urn:microsoft.com/office/officeart/2008/layout/VerticalAccentList"/>
    <dgm:cxn modelId="{EA4318CA-D7F0-4B4B-90AD-094E9FC6937F}" type="presParOf" srcId="{5785B06D-5400-40EC-BA17-81554CFAD15A}" destId="{B70717B6-1FDF-4BB0-937A-2E472730C3B3}" srcOrd="7" destOrd="0" presId="urn:microsoft.com/office/officeart/2008/layout/VerticalAccentList"/>
    <dgm:cxn modelId="{52FB8A02-CD85-4360-A586-F3E82DDF32E1}" type="presParOf" srcId="{491366CA-69E0-41F6-814B-44A21FED8024}" destId="{F1DD884E-5A23-416C-B099-F549416C17E8}" srcOrd="2" destOrd="0" presId="urn:microsoft.com/office/officeart/2008/layout/VerticalAccentList"/>
    <dgm:cxn modelId="{78E3B20E-6AB8-4711-B82E-9DEB260D377D}" type="presParOf" srcId="{491366CA-69E0-41F6-814B-44A21FED8024}" destId="{BC0D0481-C1A3-4A18-8CE6-8408E659CE06}" srcOrd="3" destOrd="0" presId="urn:microsoft.com/office/officeart/2008/layout/VerticalAccentList"/>
    <dgm:cxn modelId="{45BD1D52-F937-43A5-9040-E182798D3622}" type="presParOf" srcId="{BC0D0481-C1A3-4A18-8CE6-8408E659CE06}" destId="{FA374ADE-E623-46C9-A343-6C8D0617A8EF}" srcOrd="0" destOrd="0" presId="urn:microsoft.com/office/officeart/2008/layout/VerticalAccentList"/>
    <dgm:cxn modelId="{B396E089-A7AA-4336-BA90-0F6C1AA0CEFF}" type="presParOf" srcId="{491366CA-69E0-41F6-814B-44A21FED8024}" destId="{288B155C-CCF0-4E9A-BF14-480C8DB9B44C}" srcOrd="4" destOrd="0" presId="urn:microsoft.com/office/officeart/2008/layout/VerticalAccentList"/>
    <dgm:cxn modelId="{7C4D50DD-6BCD-4039-9A98-91C67BF2DED4}" type="presParOf" srcId="{288B155C-CCF0-4E9A-BF14-480C8DB9B44C}" destId="{83E350EA-D06B-4802-8D93-2BDFFD920FDC}" srcOrd="0" destOrd="0" presId="urn:microsoft.com/office/officeart/2008/layout/VerticalAccentList"/>
    <dgm:cxn modelId="{C2E7609E-51C8-4770-A0CF-05475454E462}" type="presParOf" srcId="{288B155C-CCF0-4E9A-BF14-480C8DB9B44C}" destId="{D63E0AFF-F391-45E4-9095-ABFADD0365E5}" srcOrd="1" destOrd="0" presId="urn:microsoft.com/office/officeart/2008/layout/VerticalAccentList"/>
    <dgm:cxn modelId="{41063047-2310-46C3-919E-C74D0152EE55}" type="presParOf" srcId="{288B155C-CCF0-4E9A-BF14-480C8DB9B44C}" destId="{47416D8B-A0E5-4FC2-94D5-4605EDBF03CB}" srcOrd="2" destOrd="0" presId="urn:microsoft.com/office/officeart/2008/layout/VerticalAccentList"/>
    <dgm:cxn modelId="{928F5482-A2C7-4909-9DAA-48576A309A22}" type="presParOf" srcId="{288B155C-CCF0-4E9A-BF14-480C8DB9B44C}" destId="{BD2FC26A-09BC-4AB4-806C-44853147BA37}" srcOrd="3" destOrd="0" presId="urn:microsoft.com/office/officeart/2008/layout/VerticalAccentList"/>
    <dgm:cxn modelId="{3722CCE7-D8E4-4C05-8B4A-59395F1BA8BA}" type="presParOf" srcId="{288B155C-CCF0-4E9A-BF14-480C8DB9B44C}" destId="{046B69F9-9479-418F-ABC2-CD9682A2B882}" srcOrd="4" destOrd="0" presId="urn:microsoft.com/office/officeart/2008/layout/VerticalAccentList"/>
    <dgm:cxn modelId="{AB0DA90F-D50D-4219-A70C-B352FB206C0E}" type="presParOf" srcId="{288B155C-CCF0-4E9A-BF14-480C8DB9B44C}" destId="{30A233D7-6F79-4215-AD10-4D21668CBF3D}" srcOrd="5" destOrd="0" presId="urn:microsoft.com/office/officeart/2008/layout/VerticalAccentList"/>
    <dgm:cxn modelId="{BC2FB9FA-79B8-423A-9CB2-4187AEED790B}" type="presParOf" srcId="{288B155C-CCF0-4E9A-BF14-480C8DB9B44C}" destId="{00057B5C-FBAC-4644-B551-540222B2A5EE}" srcOrd="6" destOrd="0" presId="urn:microsoft.com/office/officeart/2008/layout/VerticalAccentList"/>
    <dgm:cxn modelId="{737319D3-2865-4A41-B4DC-FDBBF23AB464}" type="presParOf" srcId="{288B155C-CCF0-4E9A-BF14-480C8DB9B44C}" destId="{37DD2B96-6E4C-46E5-9A3F-F9BB352B743D}" srcOrd="7" destOrd="0" presId="urn:microsoft.com/office/officeart/2008/layout/VerticalAccentList"/>
    <dgm:cxn modelId="{52C36BD6-292C-4AFF-8F62-DCB856509B0A}" type="presParOf" srcId="{491366CA-69E0-41F6-814B-44A21FED8024}" destId="{EC321BBA-06B3-4A85-B5F4-CC66186EA267}" srcOrd="5" destOrd="0" presId="urn:microsoft.com/office/officeart/2008/layout/VerticalAccentList"/>
    <dgm:cxn modelId="{83DE2550-EE23-41A7-8646-E16F04ECE940}" type="presParOf" srcId="{491366CA-69E0-41F6-814B-44A21FED8024}" destId="{AFFA733C-8010-4EF0-B137-6301776E2093}" srcOrd="6" destOrd="0" presId="urn:microsoft.com/office/officeart/2008/layout/VerticalAccentList"/>
    <dgm:cxn modelId="{7C438A0B-55A6-4B44-92BA-61C4BC4C5F2F}" type="presParOf" srcId="{AFFA733C-8010-4EF0-B137-6301776E2093}" destId="{42DDA1D4-079E-43D6-9543-E7A7DB8F99C6}" srcOrd="0" destOrd="0" presId="urn:microsoft.com/office/officeart/2008/layout/VerticalAccentList"/>
    <dgm:cxn modelId="{7093A15A-E670-4A4B-9B97-8894A694EDCF}" type="presParOf" srcId="{491366CA-69E0-41F6-814B-44A21FED8024}" destId="{EADF33BC-A4CB-4804-ACFC-2740C07761B6}" srcOrd="7" destOrd="0" presId="urn:microsoft.com/office/officeart/2008/layout/VerticalAccentList"/>
    <dgm:cxn modelId="{22597D35-191C-4F95-A9BE-F326E892631E}" type="presParOf" srcId="{EADF33BC-A4CB-4804-ACFC-2740C07761B6}" destId="{CC0F286A-D9AE-4748-BED3-5CBC67E69C78}" srcOrd="0" destOrd="0" presId="urn:microsoft.com/office/officeart/2008/layout/VerticalAccentList"/>
    <dgm:cxn modelId="{EC0D34AE-54F5-48B6-B700-554E31366222}" type="presParOf" srcId="{EADF33BC-A4CB-4804-ACFC-2740C07761B6}" destId="{31BBBB3C-5910-4AA6-B329-12C237E906DE}" srcOrd="1" destOrd="0" presId="urn:microsoft.com/office/officeart/2008/layout/VerticalAccentList"/>
    <dgm:cxn modelId="{8D2F69DA-1573-48D6-A687-E3D6D1A267EC}" type="presParOf" srcId="{EADF33BC-A4CB-4804-ACFC-2740C07761B6}" destId="{D17280F8-5BDC-4E6E-8F50-18313C82271F}" srcOrd="2" destOrd="0" presId="urn:microsoft.com/office/officeart/2008/layout/VerticalAccentList"/>
    <dgm:cxn modelId="{31452D95-BE99-421E-9869-80A12CAE9F15}" type="presParOf" srcId="{EADF33BC-A4CB-4804-ACFC-2740C07761B6}" destId="{65CCA2FA-5FAF-41B2-A3F2-D6A6453F9032}" srcOrd="3" destOrd="0" presId="urn:microsoft.com/office/officeart/2008/layout/VerticalAccentList"/>
    <dgm:cxn modelId="{BFE4784E-95E9-4B0D-BBB1-EA46B3081B65}" type="presParOf" srcId="{EADF33BC-A4CB-4804-ACFC-2740C07761B6}" destId="{0D9E6146-11CB-4A61-A870-FE7E5AE7B78C}" srcOrd="4" destOrd="0" presId="urn:microsoft.com/office/officeart/2008/layout/VerticalAccentList"/>
    <dgm:cxn modelId="{04EB7DA0-E830-468D-8E2C-5DFC1158C006}" type="presParOf" srcId="{EADF33BC-A4CB-4804-ACFC-2740C07761B6}" destId="{452EDACB-5B87-45C8-A44B-BC95F183F270}" srcOrd="5" destOrd="0" presId="urn:microsoft.com/office/officeart/2008/layout/VerticalAccentList"/>
    <dgm:cxn modelId="{4A5F0168-009F-4925-BF68-C19CCE43C29D}" type="presParOf" srcId="{EADF33BC-A4CB-4804-ACFC-2740C07761B6}" destId="{7580B3B5-5D76-43EF-A270-0A3920264399}" srcOrd="6" destOrd="0" presId="urn:microsoft.com/office/officeart/2008/layout/VerticalAccentList"/>
    <dgm:cxn modelId="{241C8737-2965-44A2-BA5A-E4C4AFBE368E}" type="presParOf" srcId="{EADF33BC-A4CB-4804-ACFC-2740C07761B6}" destId="{9F16FEC4-BF38-4A10-8575-5D5CE913927A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541E14B-E9ED-42A4-A171-F0C6C7F58123}" type="doc">
      <dgm:prSet loTypeId="urn:microsoft.com/office/officeart/2008/layout/VerticalAccentList" loCatId="list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9A9FBD5B-EE5F-42E4-8BCD-829A5FFBDA5D}">
      <dgm:prSet phldrT="[Texto]" phldr="1"/>
      <dgm:spPr/>
      <dgm:t>
        <a:bodyPr/>
        <a:lstStyle/>
        <a:p>
          <a:endParaRPr lang="es-CL"/>
        </a:p>
      </dgm:t>
    </dgm:pt>
    <dgm:pt modelId="{D8494035-219D-4634-9FAB-0B869C441182}" type="parTrans" cxnId="{68F46F1D-08FE-4CF9-9FCB-FEA6B6C8A103}">
      <dgm:prSet/>
      <dgm:spPr/>
      <dgm:t>
        <a:bodyPr/>
        <a:lstStyle/>
        <a:p>
          <a:endParaRPr lang="es-CL"/>
        </a:p>
      </dgm:t>
    </dgm:pt>
    <dgm:pt modelId="{81EAD0E6-85EE-4967-951B-5DC4D95E6626}" type="sibTrans" cxnId="{68F46F1D-08FE-4CF9-9FCB-FEA6B6C8A103}">
      <dgm:prSet/>
      <dgm:spPr/>
      <dgm:t>
        <a:bodyPr/>
        <a:lstStyle/>
        <a:p>
          <a:endParaRPr lang="es-CL"/>
        </a:p>
      </dgm:t>
    </dgm:pt>
    <dgm:pt modelId="{74F7145C-7B45-4470-BF1D-231608C39C1E}">
      <dgm:prSet phldrT="[Texto]"/>
      <dgm:spPr/>
      <dgm:t>
        <a:bodyPr/>
        <a:lstStyle/>
        <a:p>
          <a:r>
            <a:rPr lang="es-CL" dirty="0"/>
            <a:t>Déficit Salud Mental</a:t>
          </a:r>
        </a:p>
      </dgm:t>
    </dgm:pt>
    <dgm:pt modelId="{5106707D-339D-4198-B6FF-C35EF958A241}" type="parTrans" cxnId="{32BF4B6B-EF40-44EE-B630-8B1C049FBB36}">
      <dgm:prSet/>
      <dgm:spPr/>
      <dgm:t>
        <a:bodyPr/>
        <a:lstStyle/>
        <a:p>
          <a:endParaRPr lang="es-CL"/>
        </a:p>
      </dgm:t>
    </dgm:pt>
    <dgm:pt modelId="{A089C237-8C67-4BEA-B2EC-B0A2562E6BF0}" type="sibTrans" cxnId="{32BF4B6B-EF40-44EE-B630-8B1C049FBB36}">
      <dgm:prSet/>
      <dgm:spPr/>
      <dgm:t>
        <a:bodyPr/>
        <a:lstStyle/>
        <a:p>
          <a:endParaRPr lang="es-CL"/>
        </a:p>
      </dgm:t>
    </dgm:pt>
    <dgm:pt modelId="{6F941284-EA1A-481E-A5FB-3AF76E4F811E}">
      <dgm:prSet phldrT="[Texto]" phldr="1"/>
      <dgm:spPr/>
      <dgm:t>
        <a:bodyPr/>
        <a:lstStyle/>
        <a:p>
          <a:endParaRPr lang="es-CL"/>
        </a:p>
      </dgm:t>
    </dgm:pt>
    <dgm:pt modelId="{862F1A20-8CDF-4343-AFA2-588671337232}" type="parTrans" cxnId="{E67DE7A0-F9C4-4EC4-ABF8-D39547539C86}">
      <dgm:prSet/>
      <dgm:spPr/>
      <dgm:t>
        <a:bodyPr/>
        <a:lstStyle/>
        <a:p>
          <a:endParaRPr lang="es-CL"/>
        </a:p>
      </dgm:t>
    </dgm:pt>
    <dgm:pt modelId="{9835C25E-2F74-423A-AD9B-44149503F05F}" type="sibTrans" cxnId="{E67DE7A0-F9C4-4EC4-ABF8-D39547539C86}">
      <dgm:prSet/>
      <dgm:spPr/>
      <dgm:t>
        <a:bodyPr/>
        <a:lstStyle/>
        <a:p>
          <a:endParaRPr lang="es-CL"/>
        </a:p>
      </dgm:t>
    </dgm:pt>
    <dgm:pt modelId="{D3749281-799C-4054-A308-2AD8C9AA5A62}">
      <dgm:prSet phldrT="[Texto]"/>
      <dgm:spPr/>
      <dgm:t>
        <a:bodyPr/>
        <a:lstStyle/>
        <a:p>
          <a:r>
            <a:rPr lang="es-CL" dirty="0"/>
            <a:t>Dificultad para caminar</a:t>
          </a:r>
        </a:p>
      </dgm:t>
    </dgm:pt>
    <dgm:pt modelId="{040434A2-C9A4-4168-8FB1-420772C71BA3}" type="parTrans" cxnId="{94CC9627-2115-45CA-887F-504E86463046}">
      <dgm:prSet/>
      <dgm:spPr/>
      <dgm:t>
        <a:bodyPr/>
        <a:lstStyle/>
        <a:p>
          <a:endParaRPr lang="es-CL"/>
        </a:p>
      </dgm:t>
    </dgm:pt>
    <dgm:pt modelId="{44B0EB8E-D662-452A-8247-F448270A5909}" type="sibTrans" cxnId="{94CC9627-2115-45CA-887F-504E86463046}">
      <dgm:prSet/>
      <dgm:spPr/>
      <dgm:t>
        <a:bodyPr/>
        <a:lstStyle/>
        <a:p>
          <a:endParaRPr lang="es-CL"/>
        </a:p>
      </dgm:t>
    </dgm:pt>
    <dgm:pt modelId="{4859022F-299E-4E47-B521-0CFD47A5A1AF}">
      <dgm:prSet phldrT="[Texto]" phldr="1"/>
      <dgm:spPr/>
      <dgm:t>
        <a:bodyPr/>
        <a:lstStyle/>
        <a:p>
          <a:endParaRPr lang="es-CL"/>
        </a:p>
      </dgm:t>
    </dgm:pt>
    <dgm:pt modelId="{1ED30D92-93A6-4007-884A-B7912CD8A0C5}" type="parTrans" cxnId="{FE26FC32-83C2-4635-870D-025BCAADB880}">
      <dgm:prSet/>
      <dgm:spPr/>
      <dgm:t>
        <a:bodyPr/>
        <a:lstStyle/>
        <a:p>
          <a:endParaRPr lang="es-CL"/>
        </a:p>
      </dgm:t>
    </dgm:pt>
    <dgm:pt modelId="{C8E75F50-C841-4F0A-94F4-AC721C64BFEC}" type="sibTrans" cxnId="{FE26FC32-83C2-4635-870D-025BCAADB880}">
      <dgm:prSet/>
      <dgm:spPr/>
      <dgm:t>
        <a:bodyPr/>
        <a:lstStyle/>
        <a:p>
          <a:endParaRPr lang="es-CL"/>
        </a:p>
      </dgm:t>
    </dgm:pt>
    <dgm:pt modelId="{04D9D694-2B4A-471C-BD36-581B86694E2E}">
      <dgm:prSet phldrT="[Texto]"/>
      <dgm:spPr/>
      <dgm:t>
        <a:bodyPr/>
        <a:lstStyle/>
        <a:p>
          <a:r>
            <a:rPr lang="es-CL" dirty="0"/>
            <a:t>Sexo</a:t>
          </a:r>
        </a:p>
      </dgm:t>
    </dgm:pt>
    <dgm:pt modelId="{DE93A227-DFBF-4F32-BEC7-5B6A4EF28F06}" type="parTrans" cxnId="{420BA8D6-1430-4AC6-A71A-95D99BA6204B}">
      <dgm:prSet/>
      <dgm:spPr/>
      <dgm:t>
        <a:bodyPr/>
        <a:lstStyle/>
        <a:p>
          <a:endParaRPr lang="es-CL"/>
        </a:p>
      </dgm:t>
    </dgm:pt>
    <dgm:pt modelId="{8A1333CD-24B8-408F-92E0-E16A81B6F263}" type="sibTrans" cxnId="{420BA8D6-1430-4AC6-A71A-95D99BA6204B}">
      <dgm:prSet/>
      <dgm:spPr/>
      <dgm:t>
        <a:bodyPr/>
        <a:lstStyle/>
        <a:p>
          <a:endParaRPr lang="es-CL"/>
        </a:p>
      </dgm:t>
    </dgm:pt>
    <dgm:pt modelId="{491366CA-69E0-41F6-814B-44A21FED8024}" type="pres">
      <dgm:prSet presAssocID="{B541E14B-E9ED-42A4-A171-F0C6C7F58123}" presName="Name0" presStyleCnt="0">
        <dgm:presLayoutVars>
          <dgm:chMax/>
          <dgm:chPref/>
          <dgm:dir/>
        </dgm:presLayoutVars>
      </dgm:prSet>
      <dgm:spPr/>
    </dgm:pt>
    <dgm:pt modelId="{EAD379ED-CF66-4E36-9CD7-307F44A4B25F}" type="pres">
      <dgm:prSet presAssocID="{9A9FBD5B-EE5F-42E4-8BCD-829A5FFBDA5D}" presName="parenttextcomposite" presStyleCnt="0"/>
      <dgm:spPr/>
    </dgm:pt>
    <dgm:pt modelId="{1E10DD2E-AFB5-4250-BFBB-D08601FAFD8B}" type="pres">
      <dgm:prSet presAssocID="{9A9FBD5B-EE5F-42E4-8BCD-829A5FFBDA5D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5785B06D-5400-40EC-BA17-81554CFAD15A}" type="pres">
      <dgm:prSet presAssocID="{9A9FBD5B-EE5F-42E4-8BCD-829A5FFBDA5D}" presName="composite" presStyleCnt="0"/>
      <dgm:spPr/>
    </dgm:pt>
    <dgm:pt modelId="{1BBF7E81-4B5B-4222-A1D0-3C02373ECE4D}" type="pres">
      <dgm:prSet presAssocID="{9A9FBD5B-EE5F-42E4-8BCD-829A5FFBDA5D}" presName="chevron1" presStyleLbl="alignNode1" presStyleIdx="0" presStyleCnt="21"/>
      <dgm:spPr/>
    </dgm:pt>
    <dgm:pt modelId="{E8E0C379-526A-4F76-9D17-1906F6A4A98A}" type="pres">
      <dgm:prSet presAssocID="{9A9FBD5B-EE5F-42E4-8BCD-829A5FFBDA5D}" presName="chevron2" presStyleLbl="alignNode1" presStyleIdx="1" presStyleCnt="21"/>
      <dgm:spPr/>
    </dgm:pt>
    <dgm:pt modelId="{D7CF44B4-C02A-47CE-8F1F-7BBD4286D14F}" type="pres">
      <dgm:prSet presAssocID="{9A9FBD5B-EE5F-42E4-8BCD-829A5FFBDA5D}" presName="chevron3" presStyleLbl="alignNode1" presStyleIdx="2" presStyleCnt="21"/>
      <dgm:spPr/>
    </dgm:pt>
    <dgm:pt modelId="{B695E0AE-486D-4179-8A39-715A42012F9B}" type="pres">
      <dgm:prSet presAssocID="{9A9FBD5B-EE5F-42E4-8BCD-829A5FFBDA5D}" presName="chevron4" presStyleLbl="alignNode1" presStyleIdx="3" presStyleCnt="21"/>
      <dgm:spPr/>
    </dgm:pt>
    <dgm:pt modelId="{3325EEF8-D6DF-487F-9B23-CB29CBF70CBE}" type="pres">
      <dgm:prSet presAssocID="{9A9FBD5B-EE5F-42E4-8BCD-829A5FFBDA5D}" presName="chevron5" presStyleLbl="alignNode1" presStyleIdx="4" presStyleCnt="21"/>
      <dgm:spPr/>
    </dgm:pt>
    <dgm:pt modelId="{8CC447AA-6E63-45DA-B207-0C1B56D9DC1C}" type="pres">
      <dgm:prSet presAssocID="{9A9FBD5B-EE5F-42E4-8BCD-829A5FFBDA5D}" presName="chevron6" presStyleLbl="alignNode1" presStyleIdx="5" presStyleCnt="21"/>
      <dgm:spPr/>
    </dgm:pt>
    <dgm:pt modelId="{57DA024C-2712-48C2-9674-283900A9AC49}" type="pres">
      <dgm:prSet presAssocID="{9A9FBD5B-EE5F-42E4-8BCD-829A5FFBDA5D}" presName="chevron7" presStyleLbl="alignNode1" presStyleIdx="6" presStyleCnt="21"/>
      <dgm:spPr/>
    </dgm:pt>
    <dgm:pt modelId="{B70717B6-1FDF-4BB0-937A-2E472730C3B3}" type="pres">
      <dgm:prSet presAssocID="{9A9FBD5B-EE5F-42E4-8BCD-829A5FFBDA5D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F1DD884E-5A23-416C-B099-F549416C17E8}" type="pres">
      <dgm:prSet presAssocID="{81EAD0E6-85EE-4967-951B-5DC4D95E6626}" presName="sibTrans" presStyleCnt="0"/>
      <dgm:spPr/>
    </dgm:pt>
    <dgm:pt modelId="{BC0D0481-C1A3-4A18-8CE6-8408E659CE06}" type="pres">
      <dgm:prSet presAssocID="{6F941284-EA1A-481E-A5FB-3AF76E4F811E}" presName="parenttextcomposite" presStyleCnt="0"/>
      <dgm:spPr/>
    </dgm:pt>
    <dgm:pt modelId="{FA374ADE-E623-46C9-A343-6C8D0617A8EF}" type="pres">
      <dgm:prSet presAssocID="{6F941284-EA1A-481E-A5FB-3AF76E4F811E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288B155C-CCF0-4E9A-BF14-480C8DB9B44C}" type="pres">
      <dgm:prSet presAssocID="{6F941284-EA1A-481E-A5FB-3AF76E4F811E}" presName="composite" presStyleCnt="0"/>
      <dgm:spPr/>
    </dgm:pt>
    <dgm:pt modelId="{83E350EA-D06B-4802-8D93-2BDFFD920FDC}" type="pres">
      <dgm:prSet presAssocID="{6F941284-EA1A-481E-A5FB-3AF76E4F811E}" presName="chevron1" presStyleLbl="alignNode1" presStyleIdx="7" presStyleCnt="21"/>
      <dgm:spPr/>
    </dgm:pt>
    <dgm:pt modelId="{D63E0AFF-F391-45E4-9095-ABFADD0365E5}" type="pres">
      <dgm:prSet presAssocID="{6F941284-EA1A-481E-A5FB-3AF76E4F811E}" presName="chevron2" presStyleLbl="alignNode1" presStyleIdx="8" presStyleCnt="21"/>
      <dgm:spPr/>
    </dgm:pt>
    <dgm:pt modelId="{47416D8B-A0E5-4FC2-94D5-4605EDBF03CB}" type="pres">
      <dgm:prSet presAssocID="{6F941284-EA1A-481E-A5FB-3AF76E4F811E}" presName="chevron3" presStyleLbl="alignNode1" presStyleIdx="9" presStyleCnt="21"/>
      <dgm:spPr/>
    </dgm:pt>
    <dgm:pt modelId="{BD2FC26A-09BC-4AB4-806C-44853147BA37}" type="pres">
      <dgm:prSet presAssocID="{6F941284-EA1A-481E-A5FB-3AF76E4F811E}" presName="chevron4" presStyleLbl="alignNode1" presStyleIdx="10" presStyleCnt="21"/>
      <dgm:spPr/>
    </dgm:pt>
    <dgm:pt modelId="{046B69F9-9479-418F-ABC2-CD9682A2B882}" type="pres">
      <dgm:prSet presAssocID="{6F941284-EA1A-481E-A5FB-3AF76E4F811E}" presName="chevron5" presStyleLbl="alignNode1" presStyleIdx="11" presStyleCnt="21"/>
      <dgm:spPr/>
    </dgm:pt>
    <dgm:pt modelId="{30A233D7-6F79-4215-AD10-4D21668CBF3D}" type="pres">
      <dgm:prSet presAssocID="{6F941284-EA1A-481E-A5FB-3AF76E4F811E}" presName="chevron6" presStyleLbl="alignNode1" presStyleIdx="12" presStyleCnt="21"/>
      <dgm:spPr/>
    </dgm:pt>
    <dgm:pt modelId="{00057B5C-FBAC-4644-B551-540222B2A5EE}" type="pres">
      <dgm:prSet presAssocID="{6F941284-EA1A-481E-A5FB-3AF76E4F811E}" presName="chevron7" presStyleLbl="alignNode1" presStyleIdx="13" presStyleCnt="21"/>
      <dgm:spPr/>
    </dgm:pt>
    <dgm:pt modelId="{37DD2B96-6E4C-46E5-9A3F-F9BB352B743D}" type="pres">
      <dgm:prSet presAssocID="{6F941284-EA1A-481E-A5FB-3AF76E4F811E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EC321BBA-06B3-4A85-B5F4-CC66186EA267}" type="pres">
      <dgm:prSet presAssocID="{9835C25E-2F74-423A-AD9B-44149503F05F}" presName="sibTrans" presStyleCnt="0"/>
      <dgm:spPr/>
    </dgm:pt>
    <dgm:pt modelId="{AFFA733C-8010-4EF0-B137-6301776E2093}" type="pres">
      <dgm:prSet presAssocID="{4859022F-299E-4E47-B521-0CFD47A5A1AF}" presName="parenttextcomposite" presStyleCnt="0"/>
      <dgm:spPr/>
    </dgm:pt>
    <dgm:pt modelId="{42DDA1D4-079E-43D6-9543-E7A7DB8F99C6}" type="pres">
      <dgm:prSet presAssocID="{4859022F-299E-4E47-B521-0CFD47A5A1AF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EADF33BC-A4CB-4804-ACFC-2740C07761B6}" type="pres">
      <dgm:prSet presAssocID="{4859022F-299E-4E47-B521-0CFD47A5A1AF}" presName="composite" presStyleCnt="0"/>
      <dgm:spPr/>
    </dgm:pt>
    <dgm:pt modelId="{CC0F286A-D9AE-4748-BED3-5CBC67E69C78}" type="pres">
      <dgm:prSet presAssocID="{4859022F-299E-4E47-B521-0CFD47A5A1AF}" presName="chevron1" presStyleLbl="alignNode1" presStyleIdx="14" presStyleCnt="21"/>
      <dgm:spPr/>
    </dgm:pt>
    <dgm:pt modelId="{31BBBB3C-5910-4AA6-B329-12C237E906DE}" type="pres">
      <dgm:prSet presAssocID="{4859022F-299E-4E47-B521-0CFD47A5A1AF}" presName="chevron2" presStyleLbl="alignNode1" presStyleIdx="15" presStyleCnt="21"/>
      <dgm:spPr/>
    </dgm:pt>
    <dgm:pt modelId="{D17280F8-5BDC-4E6E-8F50-18313C82271F}" type="pres">
      <dgm:prSet presAssocID="{4859022F-299E-4E47-B521-0CFD47A5A1AF}" presName="chevron3" presStyleLbl="alignNode1" presStyleIdx="16" presStyleCnt="21"/>
      <dgm:spPr/>
    </dgm:pt>
    <dgm:pt modelId="{65CCA2FA-5FAF-41B2-A3F2-D6A6453F9032}" type="pres">
      <dgm:prSet presAssocID="{4859022F-299E-4E47-B521-0CFD47A5A1AF}" presName="chevron4" presStyleLbl="alignNode1" presStyleIdx="17" presStyleCnt="21"/>
      <dgm:spPr/>
    </dgm:pt>
    <dgm:pt modelId="{0D9E6146-11CB-4A61-A870-FE7E5AE7B78C}" type="pres">
      <dgm:prSet presAssocID="{4859022F-299E-4E47-B521-0CFD47A5A1AF}" presName="chevron5" presStyleLbl="alignNode1" presStyleIdx="18" presStyleCnt="21"/>
      <dgm:spPr/>
    </dgm:pt>
    <dgm:pt modelId="{452EDACB-5B87-45C8-A44B-BC95F183F270}" type="pres">
      <dgm:prSet presAssocID="{4859022F-299E-4E47-B521-0CFD47A5A1AF}" presName="chevron6" presStyleLbl="alignNode1" presStyleIdx="19" presStyleCnt="21"/>
      <dgm:spPr/>
    </dgm:pt>
    <dgm:pt modelId="{7580B3B5-5D76-43EF-A270-0A3920264399}" type="pres">
      <dgm:prSet presAssocID="{4859022F-299E-4E47-B521-0CFD47A5A1AF}" presName="chevron7" presStyleLbl="alignNode1" presStyleIdx="20" presStyleCnt="21"/>
      <dgm:spPr/>
    </dgm:pt>
    <dgm:pt modelId="{9F16FEC4-BF38-4A10-8575-5D5CE913927A}" type="pres">
      <dgm:prSet presAssocID="{4859022F-299E-4E47-B521-0CFD47A5A1AF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68F46F1D-08FE-4CF9-9FCB-FEA6B6C8A103}" srcId="{B541E14B-E9ED-42A4-A171-F0C6C7F58123}" destId="{9A9FBD5B-EE5F-42E4-8BCD-829A5FFBDA5D}" srcOrd="0" destOrd="0" parTransId="{D8494035-219D-4634-9FAB-0B869C441182}" sibTransId="{81EAD0E6-85EE-4967-951B-5DC4D95E6626}"/>
    <dgm:cxn modelId="{A36EA31F-F617-4D42-864F-CA04EEB4A58B}" type="presOf" srcId="{74F7145C-7B45-4470-BF1D-231608C39C1E}" destId="{B70717B6-1FDF-4BB0-937A-2E472730C3B3}" srcOrd="0" destOrd="0" presId="urn:microsoft.com/office/officeart/2008/layout/VerticalAccentList"/>
    <dgm:cxn modelId="{94CC9627-2115-45CA-887F-504E86463046}" srcId="{6F941284-EA1A-481E-A5FB-3AF76E4F811E}" destId="{D3749281-799C-4054-A308-2AD8C9AA5A62}" srcOrd="0" destOrd="0" parTransId="{040434A2-C9A4-4168-8FB1-420772C71BA3}" sibTransId="{44B0EB8E-D662-452A-8247-F448270A5909}"/>
    <dgm:cxn modelId="{33FDF927-FB15-4DBE-9C16-C7B4D36E3EDA}" type="presOf" srcId="{4859022F-299E-4E47-B521-0CFD47A5A1AF}" destId="{42DDA1D4-079E-43D6-9543-E7A7DB8F99C6}" srcOrd="0" destOrd="0" presId="urn:microsoft.com/office/officeart/2008/layout/VerticalAccentList"/>
    <dgm:cxn modelId="{FE26FC32-83C2-4635-870D-025BCAADB880}" srcId="{B541E14B-E9ED-42A4-A171-F0C6C7F58123}" destId="{4859022F-299E-4E47-B521-0CFD47A5A1AF}" srcOrd="2" destOrd="0" parTransId="{1ED30D92-93A6-4007-884A-B7912CD8A0C5}" sibTransId="{C8E75F50-C841-4F0A-94F4-AC721C64BFEC}"/>
    <dgm:cxn modelId="{32BF4B6B-EF40-44EE-B630-8B1C049FBB36}" srcId="{9A9FBD5B-EE5F-42E4-8BCD-829A5FFBDA5D}" destId="{74F7145C-7B45-4470-BF1D-231608C39C1E}" srcOrd="0" destOrd="0" parTransId="{5106707D-339D-4198-B6FF-C35EF958A241}" sibTransId="{A089C237-8C67-4BEA-B2EC-B0A2562E6BF0}"/>
    <dgm:cxn modelId="{FD34C17B-1842-4FA2-BC2E-3D2DB5B3E92C}" type="presOf" srcId="{6F941284-EA1A-481E-A5FB-3AF76E4F811E}" destId="{FA374ADE-E623-46C9-A343-6C8D0617A8EF}" srcOrd="0" destOrd="0" presId="urn:microsoft.com/office/officeart/2008/layout/VerticalAccentList"/>
    <dgm:cxn modelId="{F914987D-06B1-4D33-A14C-4348202B428F}" type="presOf" srcId="{D3749281-799C-4054-A308-2AD8C9AA5A62}" destId="{37DD2B96-6E4C-46E5-9A3F-F9BB352B743D}" srcOrd="0" destOrd="0" presId="urn:microsoft.com/office/officeart/2008/layout/VerticalAccentList"/>
    <dgm:cxn modelId="{E67DE7A0-F9C4-4EC4-ABF8-D39547539C86}" srcId="{B541E14B-E9ED-42A4-A171-F0C6C7F58123}" destId="{6F941284-EA1A-481E-A5FB-3AF76E4F811E}" srcOrd="1" destOrd="0" parTransId="{862F1A20-8CDF-4343-AFA2-588671337232}" sibTransId="{9835C25E-2F74-423A-AD9B-44149503F05F}"/>
    <dgm:cxn modelId="{AD08E6BE-F0E1-43DB-9DCD-27BE1F5B6EF2}" type="presOf" srcId="{B541E14B-E9ED-42A4-A171-F0C6C7F58123}" destId="{491366CA-69E0-41F6-814B-44A21FED8024}" srcOrd="0" destOrd="0" presId="urn:microsoft.com/office/officeart/2008/layout/VerticalAccentList"/>
    <dgm:cxn modelId="{0BE5E5D1-3315-4C13-A0CB-F086BBFE9E22}" type="presOf" srcId="{04D9D694-2B4A-471C-BD36-581B86694E2E}" destId="{9F16FEC4-BF38-4A10-8575-5D5CE913927A}" srcOrd="0" destOrd="0" presId="urn:microsoft.com/office/officeart/2008/layout/VerticalAccentList"/>
    <dgm:cxn modelId="{420BA8D6-1430-4AC6-A71A-95D99BA6204B}" srcId="{4859022F-299E-4E47-B521-0CFD47A5A1AF}" destId="{04D9D694-2B4A-471C-BD36-581B86694E2E}" srcOrd="0" destOrd="0" parTransId="{DE93A227-DFBF-4F32-BEC7-5B6A4EF28F06}" sibTransId="{8A1333CD-24B8-408F-92E0-E16A81B6F263}"/>
    <dgm:cxn modelId="{FD9DC2FD-1938-4926-A9DE-D56F365BFD0E}" type="presOf" srcId="{9A9FBD5B-EE5F-42E4-8BCD-829A5FFBDA5D}" destId="{1E10DD2E-AFB5-4250-BFBB-D08601FAFD8B}" srcOrd="0" destOrd="0" presId="urn:microsoft.com/office/officeart/2008/layout/VerticalAccentList"/>
    <dgm:cxn modelId="{D096966A-483A-4FB1-A372-3D55067DC6F4}" type="presParOf" srcId="{491366CA-69E0-41F6-814B-44A21FED8024}" destId="{EAD379ED-CF66-4E36-9CD7-307F44A4B25F}" srcOrd="0" destOrd="0" presId="urn:microsoft.com/office/officeart/2008/layout/VerticalAccentList"/>
    <dgm:cxn modelId="{BADBDD77-7524-4810-9BA7-AF734C5382B0}" type="presParOf" srcId="{EAD379ED-CF66-4E36-9CD7-307F44A4B25F}" destId="{1E10DD2E-AFB5-4250-BFBB-D08601FAFD8B}" srcOrd="0" destOrd="0" presId="urn:microsoft.com/office/officeart/2008/layout/VerticalAccentList"/>
    <dgm:cxn modelId="{4A809948-9CAA-4F95-9E8F-29ED203CC982}" type="presParOf" srcId="{491366CA-69E0-41F6-814B-44A21FED8024}" destId="{5785B06D-5400-40EC-BA17-81554CFAD15A}" srcOrd="1" destOrd="0" presId="urn:microsoft.com/office/officeart/2008/layout/VerticalAccentList"/>
    <dgm:cxn modelId="{9F529494-48FB-483D-BD30-51AF4A27F355}" type="presParOf" srcId="{5785B06D-5400-40EC-BA17-81554CFAD15A}" destId="{1BBF7E81-4B5B-4222-A1D0-3C02373ECE4D}" srcOrd="0" destOrd="0" presId="urn:microsoft.com/office/officeart/2008/layout/VerticalAccentList"/>
    <dgm:cxn modelId="{EFA77B6D-1276-40A9-AAEB-FE647EEBA8B6}" type="presParOf" srcId="{5785B06D-5400-40EC-BA17-81554CFAD15A}" destId="{E8E0C379-526A-4F76-9D17-1906F6A4A98A}" srcOrd="1" destOrd="0" presId="urn:microsoft.com/office/officeart/2008/layout/VerticalAccentList"/>
    <dgm:cxn modelId="{E8748D68-0987-46C0-A429-CF37CAD458E9}" type="presParOf" srcId="{5785B06D-5400-40EC-BA17-81554CFAD15A}" destId="{D7CF44B4-C02A-47CE-8F1F-7BBD4286D14F}" srcOrd="2" destOrd="0" presId="urn:microsoft.com/office/officeart/2008/layout/VerticalAccentList"/>
    <dgm:cxn modelId="{3A4EF4DE-5566-46FE-8579-EA78C55A6FD0}" type="presParOf" srcId="{5785B06D-5400-40EC-BA17-81554CFAD15A}" destId="{B695E0AE-486D-4179-8A39-715A42012F9B}" srcOrd="3" destOrd="0" presId="urn:microsoft.com/office/officeart/2008/layout/VerticalAccentList"/>
    <dgm:cxn modelId="{025CBF1E-F9FF-46A1-9253-24275E3CD76B}" type="presParOf" srcId="{5785B06D-5400-40EC-BA17-81554CFAD15A}" destId="{3325EEF8-D6DF-487F-9B23-CB29CBF70CBE}" srcOrd="4" destOrd="0" presId="urn:microsoft.com/office/officeart/2008/layout/VerticalAccentList"/>
    <dgm:cxn modelId="{AC6CDAA9-9F1A-422E-8A4A-462401E79D98}" type="presParOf" srcId="{5785B06D-5400-40EC-BA17-81554CFAD15A}" destId="{8CC447AA-6E63-45DA-B207-0C1B56D9DC1C}" srcOrd="5" destOrd="0" presId="urn:microsoft.com/office/officeart/2008/layout/VerticalAccentList"/>
    <dgm:cxn modelId="{095EF6C0-02B5-4C4B-8A5E-0849DD70382B}" type="presParOf" srcId="{5785B06D-5400-40EC-BA17-81554CFAD15A}" destId="{57DA024C-2712-48C2-9674-283900A9AC49}" srcOrd="6" destOrd="0" presId="urn:microsoft.com/office/officeart/2008/layout/VerticalAccentList"/>
    <dgm:cxn modelId="{EA4318CA-D7F0-4B4B-90AD-094E9FC6937F}" type="presParOf" srcId="{5785B06D-5400-40EC-BA17-81554CFAD15A}" destId="{B70717B6-1FDF-4BB0-937A-2E472730C3B3}" srcOrd="7" destOrd="0" presId="urn:microsoft.com/office/officeart/2008/layout/VerticalAccentList"/>
    <dgm:cxn modelId="{52FB8A02-CD85-4360-A586-F3E82DDF32E1}" type="presParOf" srcId="{491366CA-69E0-41F6-814B-44A21FED8024}" destId="{F1DD884E-5A23-416C-B099-F549416C17E8}" srcOrd="2" destOrd="0" presId="urn:microsoft.com/office/officeart/2008/layout/VerticalAccentList"/>
    <dgm:cxn modelId="{78E3B20E-6AB8-4711-B82E-9DEB260D377D}" type="presParOf" srcId="{491366CA-69E0-41F6-814B-44A21FED8024}" destId="{BC0D0481-C1A3-4A18-8CE6-8408E659CE06}" srcOrd="3" destOrd="0" presId="urn:microsoft.com/office/officeart/2008/layout/VerticalAccentList"/>
    <dgm:cxn modelId="{45BD1D52-F937-43A5-9040-E182798D3622}" type="presParOf" srcId="{BC0D0481-C1A3-4A18-8CE6-8408E659CE06}" destId="{FA374ADE-E623-46C9-A343-6C8D0617A8EF}" srcOrd="0" destOrd="0" presId="urn:microsoft.com/office/officeart/2008/layout/VerticalAccentList"/>
    <dgm:cxn modelId="{B396E089-A7AA-4336-BA90-0F6C1AA0CEFF}" type="presParOf" srcId="{491366CA-69E0-41F6-814B-44A21FED8024}" destId="{288B155C-CCF0-4E9A-BF14-480C8DB9B44C}" srcOrd="4" destOrd="0" presId="urn:microsoft.com/office/officeart/2008/layout/VerticalAccentList"/>
    <dgm:cxn modelId="{7C4D50DD-6BCD-4039-9A98-91C67BF2DED4}" type="presParOf" srcId="{288B155C-CCF0-4E9A-BF14-480C8DB9B44C}" destId="{83E350EA-D06B-4802-8D93-2BDFFD920FDC}" srcOrd="0" destOrd="0" presId="urn:microsoft.com/office/officeart/2008/layout/VerticalAccentList"/>
    <dgm:cxn modelId="{C2E7609E-51C8-4770-A0CF-05475454E462}" type="presParOf" srcId="{288B155C-CCF0-4E9A-BF14-480C8DB9B44C}" destId="{D63E0AFF-F391-45E4-9095-ABFADD0365E5}" srcOrd="1" destOrd="0" presId="urn:microsoft.com/office/officeart/2008/layout/VerticalAccentList"/>
    <dgm:cxn modelId="{41063047-2310-46C3-919E-C74D0152EE55}" type="presParOf" srcId="{288B155C-CCF0-4E9A-BF14-480C8DB9B44C}" destId="{47416D8B-A0E5-4FC2-94D5-4605EDBF03CB}" srcOrd="2" destOrd="0" presId="urn:microsoft.com/office/officeart/2008/layout/VerticalAccentList"/>
    <dgm:cxn modelId="{928F5482-A2C7-4909-9DAA-48576A309A22}" type="presParOf" srcId="{288B155C-CCF0-4E9A-BF14-480C8DB9B44C}" destId="{BD2FC26A-09BC-4AB4-806C-44853147BA37}" srcOrd="3" destOrd="0" presId="urn:microsoft.com/office/officeart/2008/layout/VerticalAccentList"/>
    <dgm:cxn modelId="{3722CCE7-D8E4-4C05-8B4A-59395F1BA8BA}" type="presParOf" srcId="{288B155C-CCF0-4E9A-BF14-480C8DB9B44C}" destId="{046B69F9-9479-418F-ABC2-CD9682A2B882}" srcOrd="4" destOrd="0" presId="urn:microsoft.com/office/officeart/2008/layout/VerticalAccentList"/>
    <dgm:cxn modelId="{AB0DA90F-D50D-4219-A70C-B352FB206C0E}" type="presParOf" srcId="{288B155C-CCF0-4E9A-BF14-480C8DB9B44C}" destId="{30A233D7-6F79-4215-AD10-4D21668CBF3D}" srcOrd="5" destOrd="0" presId="urn:microsoft.com/office/officeart/2008/layout/VerticalAccentList"/>
    <dgm:cxn modelId="{BC2FB9FA-79B8-423A-9CB2-4187AEED790B}" type="presParOf" srcId="{288B155C-CCF0-4E9A-BF14-480C8DB9B44C}" destId="{00057B5C-FBAC-4644-B551-540222B2A5EE}" srcOrd="6" destOrd="0" presId="urn:microsoft.com/office/officeart/2008/layout/VerticalAccentList"/>
    <dgm:cxn modelId="{737319D3-2865-4A41-B4DC-FDBBF23AB464}" type="presParOf" srcId="{288B155C-CCF0-4E9A-BF14-480C8DB9B44C}" destId="{37DD2B96-6E4C-46E5-9A3F-F9BB352B743D}" srcOrd="7" destOrd="0" presId="urn:microsoft.com/office/officeart/2008/layout/VerticalAccentList"/>
    <dgm:cxn modelId="{52C36BD6-292C-4AFF-8F62-DCB856509B0A}" type="presParOf" srcId="{491366CA-69E0-41F6-814B-44A21FED8024}" destId="{EC321BBA-06B3-4A85-B5F4-CC66186EA267}" srcOrd="5" destOrd="0" presId="urn:microsoft.com/office/officeart/2008/layout/VerticalAccentList"/>
    <dgm:cxn modelId="{83DE2550-EE23-41A7-8646-E16F04ECE940}" type="presParOf" srcId="{491366CA-69E0-41F6-814B-44A21FED8024}" destId="{AFFA733C-8010-4EF0-B137-6301776E2093}" srcOrd="6" destOrd="0" presId="urn:microsoft.com/office/officeart/2008/layout/VerticalAccentList"/>
    <dgm:cxn modelId="{7C438A0B-55A6-4B44-92BA-61C4BC4C5F2F}" type="presParOf" srcId="{AFFA733C-8010-4EF0-B137-6301776E2093}" destId="{42DDA1D4-079E-43D6-9543-E7A7DB8F99C6}" srcOrd="0" destOrd="0" presId="urn:microsoft.com/office/officeart/2008/layout/VerticalAccentList"/>
    <dgm:cxn modelId="{7093A15A-E670-4A4B-9B97-8894A694EDCF}" type="presParOf" srcId="{491366CA-69E0-41F6-814B-44A21FED8024}" destId="{EADF33BC-A4CB-4804-ACFC-2740C07761B6}" srcOrd="7" destOrd="0" presId="urn:microsoft.com/office/officeart/2008/layout/VerticalAccentList"/>
    <dgm:cxn modelId="{22597D35-191C-4F95-A9BE-F326E892631E}" type="presParOf" srcId="{EADF33BC-A4CB-4804-ACFC-2740C07761B6}" destId="{CC0F286A-D9AE-4748-BED3-5CBC67E69C78}" srcOrd="0" destOrd="0" presId="urn:microsoft.com/office/officeart/2008/layout/VerticalAccentList"/>
    <dgm:cxn modelId="{EC0D34AE-54F5-48B6-B700-554E31366222}" type="presParOf" srcId="{EADF33BC-A4CB-4804-ACFC-2740C07761B6}" destId="{31BBBB3C-5910-4AA6-B329-12C237E906DE}" srcOrd="1" destOrd="0" presId="urn:microsoft.com/office/officeart/2008/layout/VerticalAccentList"/>
    <dgm:cxn modelId="{8D2F69DA-1573-48D6-A687-E3D6D1A267EC}" type="presParOf" srcId="{EADF33BC-A4CB-4804-ACFC-2740C07761B6}" destId="{D17280F8-5BDC-4E6E-8F50-18313C82271F}" srcOrd="2" destOrd="0" presId="urn:microsoft.com/office/officeart/2008/layout/VerticalAccentList"/>
    <dgm:cxn modelId="{31452D95-BE99-421E-9869-80A12CAE9F15}" type="presParOf" srcId="{EADF33BC-A4CB-4804-ACFC-2740C07761B6}" destId="{65CCA2FA-5FAF-41B2-A3F2-D6A6453F9032}" srcOrd="3" destOrd="0" presId="urn:microsoft.com/office/officeart/2008/layout/VerticalAccentList"/>
    <dgm:cxn modelId="{BFE4784E-95E9-4B0D-BBB1-EA46B3081B65}" type="presParOf" srcId="{EADF33BC-A4CB-4804-ACFC-2740C07761B6}" destId="{0D9E6146-11CB-4A61-A870-FE7E5AE7B78C}" srcOrd="4" destOrd="0" presId="urn:microsoft.com/office/officeart/2008/layout/VerticalAccentList"/>
    <dgm:cxn modelId="{04EB7DA0-E830-468D-8E2C-5DFC1158C006}" type="presParOf" srcId="{EADF33BC-A4CB-4804-ACFC-2740C07761B6}" destId="{452EDACB-5B87-45C8-A44B-BC95F183F270}" srcOrd="5" destOrd="0" presId="urn:microsoft.com/office/officeart/2008/layout/VerticalAccentList"/>
    <dgm:cxn modelId="{4A5F0168-009F-4925-BF68-C19CCE43C29D}" type="presParOf" srcId="{EADF33BC-A4CB-4804-ACFC-2740C07761B6}" destId="{7580B3B5-5D76-43EF-A270-0A3920264399}" srcOrd="6" destOrd="0" presId="urn:microsoft.com/office/officeart/2008/layout/VerticalAccentList"/>
    <dgm:cxn modelId="{241C8737-2965-44A2-BA5A-E4C4AFBE368E}" type="presParOf" srcId="{EADF33BC-A4CB-4804-ACFC-2740C07761B6}" destId="{9F16FEC4-BF38-4A10-8575-5D5CE913927A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541E14B-E9ED-42A4-A171-F0C6C7F58123}" type="doc">
      <dgm:prSet loTypeId="urn:microsoft.com/office/officeart/2008/layout/VerticalAccentList" loCatId="list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9A9FBD5B-EE5F-42E4-8BCD-829A5FFBDA5D}">
      <dgm:prSet phldrT="[Texto]" phldr="1"/>
      <dgm:spPr/>
      <dgm:t>
        <a:bodyPr/>
        <a:lstStyle/>
        <a:p>
          <a:endParaRPr lang="es-CL"/>
        </a:p>
      </dgm:t>
    </dgm:pt>
    <dgm:pt modelId="{D8494035-219D-4634-9FAB-0B869C441182}" type="parTrans" cxnId="{68F46F1D-08FE-4CF9-9FCB-FEA6B6C8A103}">
      <dgm:prSet/>
      <dgm:spPr/>
      <dgm:t>
        <a:bodyPr/>
        <a:lstStyle/>
        <a:p>
          <a:endParaRPr lang="es-CL"/>
        </a:p>
      </dgm:t>
    </dgm:pt>
    <dgm:pt modelId="{81EAD0E6-85EE-4967-951B-5DC4D95E6626}" type="sibTrans" cxnId="{68F46F1D-08FE-4CF9-9FCB-FEA6B6C8A103}">
      <dgm:prSet/>
      <dgm:spPr/>
      <dgm:t>
        <a:bodyPr/>
        <a:lstStyle/>
        <a:p>
          <a:endParaRPr lang="es-CL"/>
        </a:p>
      </dgm:t>
    </dgm:pt>
    <dgm:pt modelId="{74F7145C-7B45-4470-BF1D-231608C39C1E}">
      <dgm:prSet phldrT="[Texto]"/>
      <dgm:spPr/>
      <dgm:t>
        <a:bodyPr/>
        <a:lstStyle/>
        <a:p>
          <a:r>
            <a:rPr lang="es-CL" dirty="0"/>
            <a:t>Categoría de edad</a:t>
          </a:r>
        </a:p>
      </dgm:t>
    </dgm:pt>
    <dgm:pt modelId="{5106707D-339D-4198-B6FF-C35EF958A241}" type="parTrans" cxnId="{32BF4B6B-EF40-44EE-B630-8B1C049FBB36}">
      <dgm:prSet/>
      <dgm:spPr/>
      <dgm:t>
        <a:bodyPr/>
        <a:lstStyle/>
        <a:p>
          <a:endParaRPr lang="es-CL"/>
        </a:p>
      </dgm:t>
    </dgm:pt>
    <dgm:pt modelId="{A089C237-8C67-4BEA-B2EC-B0A2562E6BF0}" type="sibTrans" cxnId="{32BF4B6B-EF40-44EE-B630-8B1C049FBB36}">
      <dgm:prSet/>
      <dgm:spPr/>
      <dgm:t>
        <a:bodyPr/>
        <a:lstStyle/>
        <a:p>
          <a:endParaRPr lang="es-CL"/>
        </a:p>
      </dgm:t>
    </dgm:pt>
    <dgm:pt modelId="{6F941284-EA1A-481E-A5FB-3AF76E4F811E}">
      <dgm:prSet phldrT="[Texto]" phldr="1"/>
      <dgm:spPr/>
      <dgm:t>
        <a:bodyPr/>
        <a:lstStyle/>
        <a:p>
          <a:endParaRPr lang="es-CL"/>
        </a:p>
      </dgm:t>
    </dgm:pt>
    <dgm:pt modelId="{862F1A20-8CDF-4343-AFA2-588671337232}" type="parTrans" cxnId="{E67DE7A0-F9C4-4EC4-ABF8-D39547539C86}">
      <dgm:prSet/>
      <dgm:spPr/>
      <dgm:t>
        <a:bodyPr/>
        <a:lstStyle/>
        <a:p>
          <a:endParaRPr lang="es-CL"/>
        </a:p>
      </dgm:t>
    </dgm:pt>
    <dgm:pt modelId="{9835C25E-2F74-423A-AD9B-44149503F05F}" type="sibTrans" cxnId="{E67DE7A0-F9C4-4EC4-ABF8-D39547539C86}">
      <dgm:prSet/>
      <dgm:spPr/>
      <dgm:t>
        <a:bodyPr/>
        <a:lstStyle/>
        <a:p>
          <a:endParaRPr lang="es-CL"/>
        </a:p>
      </dgm:t>
    </dgm:pt>
    <dgm:pt modelId="{4859022F-299E-4E47-B521-0CFD47A5A1AF}">
      <dgm:prSet phldrT="[Texto]" phldr="1"/>
      <dgm:spPr/>
      <dgm:t>
        <a:bodyPr/>
        <a:lstStyle/>
        <a:p>
          <a:endParaRPr lang="es-CL"/>
        </a:p>
      </dgm:t>
    </dgm:pt>
    <dgm:pt modelId="{1ED30D92-93A6-4007-884A-B7912CD8A0C5}" type="parTrans" cxnId="{FE26FC32-83C2-4635-870D-025BCAADB880}">
      <dgm:prSet/>
      <dgm:spPr/>
      <dgm:t>
        <a:bodyPr/>
        <a:lstStyle/>
        <a:p>
          <a:endParaRPr lang="es-CL"/>
        </a:p>
      </dgm:t>
    </dgm:pt>
    <dgm:pt modelId="{C8E75F50-C841-4F0A-94F4-AC721C64BFEC}" type="sibTrans" cxnId="{FE26FC32-83C2-4635-870D-025BCAADB880}">
      <dgm:prSet/>
      <dgm:spPr/>
      <dgm:t>
        <a:bodyPr/>
        <a:lstStyle/>
        <a:p>
          <a:endParaRPr lang="es-CL"/>
        </a:p>
      </dgm:t>
    </dgm:pt>
    <dgm:pt modelId="{04D9D694-2B4A-471C-BD36-581B86694E2E}">
      <dgm:prSet phldrT="[Texto]"/>
      <dgm:spPr/>
      <dgm:t>
        <a:bodyPr/>
        <a:lstStyle/>
        <a:p>
          <a:r>
            <a:rPr lang="es-CL" dirty="0"/>
            <a:t>Diabético</a:t>
          </a:r>
        </a:p>
      </dgm:t>
    </dgm:pt>
    <dgm:pt modelId="{DE93A227-DFBF-4F32-BEC7-5B6A4EF28F06}" type="parTrans" cxnId="{420BA8D6-1430-4AC6-A71A-95D99BA6204B}">
      <dgm:prSet/>
      <dgm:spPr/>
      <dgm:t>
        <a:bodyPr/>
        <a:lstStyle/>
        <a:p>
          <a:endParaRPr lang="es-CL"/>
        </a:p>
      </dgm:t>
    </dgm:pt>
    <dgm:pt modelId="{8A1333CD-24B8-408F-92E0-E16A81B6F263}" type="sibTrans" cxnId="{420BA8D6-1430-4AC6-A71A-95D99BA6204B}">
      <dgm:prSet/>
      <dgm:spPr/>
      <dgm:t>
        <a:bodyPr/>
        <a:lstStyle/>
        <a:p>
          <a:endParaRPr lang="es-CL"/>
        </a:p>
      </dgm:t>
    </dgm:pt>
    <dgm:pt modelId="{D3749281-799C-4054-A308-2AD8C9AA5A62}">
      <dgm:prSet phldrT="[Texto]"/>
      <dgm:spPr/>
      <dgm:t>
        <a:bodyPr/>
        <a:lstStyle/>
        <a:p>
          <a:pPr algn="l"/>
          <a:r>
            <a:rPr lang="es-CL" dirty="0"/>
            <a:t>	Raza</a:t>
          </a:r>
        </a:p>
      </dgm:t>
    </dgm:pt>
    <dgm:pt modelId="{44B0EB8E-D662-452A-8247-F448270A5909}" type="sibTrans" cxnId="{94CC9627-2115-45CA-887F-504E86463046}">
      <dgm:prSet/>
      <dgm:spPr/>
      <dgm:t>
        <a:bodyPr/>
        <a:lstStyle/>
        <a:p>
          <a:endParaRPr lang="es-CL"/>
        </a:p>
      </dgm:t>
    </dgm:pt>
    <dgm:pt modelId="{040434A2-C9A4-4168-8FB1-420772C71BA3}" type="parTrans" cxnId="{94CC9627-2115-45CA-887F-504E86463046}">
      <dgm:prSet/>
      <dgm:spPr/>
      <dgm:t>
        <a:bodyPr/>
        <a:lstStyle/>
        <a:p>
          <a:endParaRPr lang="es-CL"/>
        </a:p>
      </dgm:t>
    </dgm:pt>
    <dgm:pt modelId="{491366CA-69E0-41F6-814B-44A21FED8024}" type="pres">
      <dgm:prSet presAssocID="{B541E14B-E9ED-42A4-A171-F0C6C7F58123}" presName="Name0" presStyleCnt="0">
        <dgm:presLayoutVars>
          <dgm:chMax/>
          <dgm:chPref/>
          <dgm:dir/>
        </dgm:presLayoutVars>
      </dgm:prSet>
      <dgm:spPr/>
    </dgm:pt>
    <dgm:pt modelId="{EAD379ED-CF66-4E36-9CD7-307F44A4B25F}" type="pres">
      <dgm:prSet presAssocID="{9A9FBD5B-EE5F-42E4-8BCD-829A5FFBDA5D}" presName="parenttextcomposite" presStyleCnt="0"/>
      <dgm:spPr/>
    </dgm:pt>
    <dgm:pt modelId="{1E10DD2E-AFB5-4250-BFBB-D08601FAFD8B}" type="pres">
      <dgm:prSet presAssocID="{9A9FBD5B-EE5F-42E4-8BCD-829A5FFBDA5D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5785B06D-5400-40EC-BA17-81554CFAD15A}" type="pres">
      <dgm:prSet presAssocID="{9A9FBD5B-EE5F-42E4-8BCD-829A5FFBDA5D}" presName="composite" presStyleCnt="0"/>
      <dgm:spPr/>
    </dgm:pt>
    <dgm:pt modelId="{1BBF7E81-4B5B-4222-A1D0-3C02373ECE4D}" type="pres">
      <dgm:prSet presAssocID="{9A9FBD5B-EE5F-42E4-8BCD-829A5FFBDA5D}" presName="chevron1" presStyleLbl="alignNode1" presStyleIdx="0" presStyleCnt="21"/>
      <dgm:spPr/>
    </dgm:pt>
    <dgm:pt modelId="{E8E0C379-526A-4F76-9D17-1906F6A4A98A}" type="pres">
      <dgm:prSet presAssocID="{9A9FBD5B-EE5F-42E4-8BCD-829A5FFBDA5D}" presName="chevron2" presStyleLbl="alignNode1" presStyleIdx="1" presStyleCnt="21"/>
      <dgm:spPr/>
    </dgm:pt>
    <dgm:pt modelId="{D7CF44B4-C02A-47CE-8F1F-7BBD4286D14F}" type="pres">
      <dgm:prSet presAssocID="{9A9FBD5B-EE5F-42E4-8BCD-829A5FFBDA5D}" presName="chevron3" presStyleLbl="alignNode1" presStyleIdx="2" presStyleCnt="21"/>
      <dgm:spPr/>
    </dgm:pt>
    <dgm:pt modelId="{B695E0AE-486D-4179-8A39-715A42012F9B}" type="pres">
      <dgm:prSet presAssocID="{9A9FBD5B-EE5F-42E4-8BCD-829A5FFBDA5D}" presName="chevron4" presStyleLbl="alignNode1" presStyleIdx="3" presStyleCnt="21"/>
      <dgm:spPr/>
    </dgm:pt>
    <dgm:pt modelId="{3325EEF8-D6DF-487F-9B23-CB29CBF70CBE}" type="pres">
      <dgm:prSet presAssocID="{9A9FBD5B-EE5F-42E4-8BCD-829A5FFBDA5D}" presName="chevron5" presStyleLbl="alignNode1" presStyleIdx="4" presStyleCnt="21"/>
      <dgm:spPr/>
    </dgm:pt>
    <dgm:pt modelId="{8CC447AA-6E63-45DA-B207-0C1B56D9DC1C}" type="pres">
      <dgm:prSet presAssocID="{9A9FBD5B-EE5F-42E4-8BCD-829A5FFBDA5D}" presName="chevron6" presStyleLbl="alignNode1" presStyleIdx="5" presStyleCnt="21"/>
      <dgm:spPr/>
    </dgm:pt>
    <dgm:pt modelId="{57DA024C-2712-48C2-9674-283900A9AC49}" type="pres">
      <dgm:prSet presAssocID="{9A9FBD5B-EE5F-42E4-8BCD-829A5FFBDA5D}" presName="chevron7" presStyleLbl="alignNode1" presStyleIdx="6" presStyleCnt="21"/>
      <dgm:spPr/>
    </dgm:pt>
    <dgm:pt modelId="{B70717B6-1FDF-4BB0-937A-2E472730C3B3}" type="pres">
      <dgm:prSet presAssocID="{9A9FBD5B-EE5F-42E4-8BCD-829A5FFBDA5D}" presName="childtext" presStyleLbl="solidFgAcc1" presStyleIdx="0" presStyleCnt="3" custLinFactNeighborX="-429" custLinFactNeighborY="939">
        <dgm:presLayoutVars>
          <dgm:chMax/>
          <dgm:chPref val="0"/>
          <dgm:bulletEnabled val="1"/>
        </dgm:presLayoutVars>
      </dgm:prSet>
      <dgm:spPr/>
    </dgm:pt>
    <dgm:pt modelId="{F1DD884E-5A23-416C-B099-F549416C17E8}" type="pres">
      <dgm:prSet presAssocID="{81EAD0E6-85EE-4967-951B-5DC4D95E6626}" presName="sibTrans" presStyleCnt="0"/>
      <dgm:spPr/>
    </dgm:pt>
    <dgm:pt modelId="{BC0D0481-C1A3-4A18-8CE6-8408E659CE06}" type="pres">
      <dgm:prSet presAssocID="{6F941284-EA1A-481E-A5FB-3AF76E4F811E}" presName="parenttextcomposite" presStyleCnt="0"/>
      <dgm:spPr/>
    </dgm:pt>
    <dgm:pt modelId="{FA374ADE-E623-46C9-A343-6C8D0617A8EF}" type="pres">
      <dgm:prSet presAssocID="{6F941284-EA1A-481E-A5FB-3AF76E4F811E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288B155C-CCF0-4E9A-BF14-480C8DB9B44C}" type="pres">
      <dgm:prSet presAssocID="{6F941284-EA1A-481E-A5FB-3AF76E4F811E}" presName="composite" presStyleCnt="0"/>
      <dgm:spPr/>
    </dgm:pt>
    <dgm:pt modelId="{83E350EA-D06B-4802-8D93-2BDFFD920FDC}" type="pres">
      <dgm:prSet presAssocID="{6F941284-EA1A-481E-A5FB-3AF76E4F811E}" presName="chevron1" presStyleLbl="alignNode1" presStyleIdx="7" presStyleCnt="21"/>
      <dgm:spPr/>
    </dgm:pt>
    <dgm:pt modelId="{D63E0AFF-F391-45E4-9095-ABFADD0365E5}" type="pres">
      <dgm:prSet presAssocID="{6F941284-EA1A-481E-A5FB-3AF76E4F811E}" presName="chevron2" presStyleLbl="alignNode1" presStyleIdx="8" presStyleCnt="21"/>
      <dgm:spPr/>
    </dgm:pt>
    <dgm:pt modelId="{47416D8B-A0E5-4FC2-94D5-4605EDBF03CB}" type="pres">
      <dgm:prSet presAssocID="{6F941284-EA1A-481E-A5FB-3AF76E4F811E}" presName="chevron3" presStyleLbl="alignNode1" presStyleIdx="9" presStyleCnt="21"/>
      <dgm:spPr/>
    </dgm:pt>
    <dgm:pt modelId="{BD2FC26A-09BC-4AB4-806C-44853147BA37}" type="pres">
      <dgm:prSet presAssocID="{6F941284-EA1A-481E-A5FB-3AF76E4F811E}" presName="chevron4" presStyleLbl="alignNode1" presStyleIdx="10" presStyleCnt="21"/>
      <dgm:spPr/>
    </dgm:pt>
    <dgm:pt modelId="{046B69F9-9479-418F-ABC2-CD9682A2B882}" type="pres">
      <dgm:prSet presAssocID="{6F941284-EA1A-481E-A5FB-3AF76E4F811E}" presName="chevron5" presStyleLbl="alignNode1" presStyleIdx="11" presStyleCnt="21"/>
      <dgm:spPr/>
    </dgm:pt>
    <dgm:pt modelId="{30A233D7-6F79-4215-AD10-4D21668CBF3D}" type="pres">
      <dgm:prSet presAssocID="{6F941284-EA1A-481E-A5FB-3AF76E4F811E}" presName="chevron6" presStyleLbl="alignNode1" presStyleIdx="12" presStyleCnt="21"/>
      <dgm:spPr/>
    </dgm:pt>
    <dgm:pt modelId="{00057B5C-FBAC-4644-B551-540222B2A5EE}" type="pres">
      <dgm:prSet presAssocID="{6F941284-EA1A-481E-A5FB-3AF76E4F811E}" presName="chevron7" presStyleLbl="alignNode1" presStyleIdx="13" presStyleCnt="21"/>
      <dgm:spPr/>
    </dgm:pt>
    <dgm:pt modelId="{37DD2B96-6E4C-46E5-9A3F-F9BB352B743D}" type="pres">
      <dgm:prSet presAssocID="{6F941284-EA1A-481E-A5FB-3AF76E4F811E}" presName="childtext" presStyleLbl="solidFgAcc1" presStyleIdx="1" presStyleCnt="3" custLinFactNeighborX="-429" custLinFactNeighborY="-740">
        <dgm:presLayoutVars>
          <dgm:chMax/>
          <dgm:chPref val="0"/>
          <dgm:bulletEnabled val="1"/>
        </dgm:presLayoutVars>
      </dgm:prSet>
      <dgm:spPr/>
    </dgm:pt>
    <dgm:pt modelId="{EC321BBA-06B3-4A85-B5F4-CC66186EA267}" type="pres">
      <dgm:prSet presAssocID="{9835C25E-2F74-423A-AD9B-44149503F05F}" presName="sibTrans" presStyleCnt="0"/>
      <dgm:spPr/>
    </dgm:pt>
    <dgm:pt modelId="{AFFA733C-8010-4EF0-B137-6301776E2093}" type="pres">
      <dgm:prSet presAssocID="{4859022F-299E-4E47-B521-0CFD47A5A1AF}" presName="parenttextcomposite" presStyleCnt="0"/>
      <dgm:spPr/>
    </dgm:pt>
    <dgm:pt modelId="{42DDA1D4-079E-43D6-9543-E7A7DB8F99C6}" type="pres">
      <dgm:prSet presAssocID="{4859022F-299E-4E47-B521-0CFD47A5A1AF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EADF33BC-A4CB-4804-ACFC-2740C07761B6}" type="pres">
      <dgm:prSet presAssocID="{4859022F-299E-4E47-B521-0CFD47A5A1AF}" presName="composite" presStyleCnt="0"/>
      <dgm:spPr/>
    </dgm:pt>
    <dgm:pt modelId="{CC0F286A-D9AE-4748-BED3-5CBC67E69C78}" type="pres">
      <dgm:prSet presAssocID="{4859022F-299E-4E47-B521-0CFD47A5A1AF}" presName="chevron1" presStyleLbl="alignNode1" presStyleIdx="14" presStyleCnt="21"/>
      <dgm:spPr/>
    </dgm:pt>
    <dgm:pt modelId="{31BBBB3C-5910-4AA6-B329-12C237E906DE}" type="pres">
      <dgm:prSet presAssocID="{4859022F-299E-4E47-B521-0CFD47A5A1AF}" presName="chevron2" presStyleLbl="alignNode1" presStyleIdx="15" presStyleCnt="21"/>
      <dgm:spPr/>
    </dgm:pt>
    <dgm:pt modelId="{D17280F8-5BDC-4E6E-8F50-18313C82271F}" type="pres">
      <dgm:prSet presAssocID="{4859022F-299E-4E47-B521-0CFD47A5A1AF}" presName="chevron3" presStyleLbl="alignNode1" presStyleIdx="16" presStyleCnt="21"/>
      <dgm:spPr/>
    </dgm:pt>
    <dgm:pt modelId="{65CCA2FA-5FAF-41B2-A3F2-D6A6453F9032}" type="pres">
      <dgm:prSet presAssocID="{4859022F-299E-4E47-B521-0CFD47A5A1AF}" presName="chevron4" presStyleLbl="alignNode1" presStyleIdx="17" presStyleCnt="21"/>
      <dgm:spPr/>
    </dgm:pt>
    <dgm:pt modelId="{0D9E6146-11CB-4A61-A870-FE7E5AE7B78C}" type="pres">
      <dgm:prSet presAssocID="{4859022F-299E-4E47-B521-0CFD47A5A1AF}" presName="chevron5" presStyleLbl="alignNode1" presStyleIdx="18" presStyleCnt="21"/>
      <dgm:spPr/>
    </dgm:pt>
    <dgm:pt modelId="{452EDACB-5B87-45C8-A44B-BC95F183F270}" type="pres">
      <dgm:prSet presAssocID="{4859022F-299E-4E47-B521-0CFD47A5A1AF}" presName="chevron6" presStyleLbl="alignNode1" presStyleIdx="19" presStyleCnt="21"/>
      <dgm:spPr/>
    </dgm:pt>
    <dgm:pt modelId="{7580B3B5-5D76-43EF-A270-0A3920264399}" type="pres">
      <dgm:prSet presAssocID="{4859022F-299E-4E47-B521-0CFD47A5A1AF}" presName="chevron7" presStyleLbl="alignNode1" presStyleIdx="20" presStyleCnt="21"/>
      <dgm:spPr/>
    </dgm:pt>
    <dgm:pt modelId="{9F16FEC4-BF38-4A10-8575-5D5CE913927A}" type="pres">
      <dgm:prSet presAssocID="{4859022F-299E-4E47-B521-0CFD47A5A1AF}" presName="childtext" presStyleLbl="solidFgAcc1" presStyleIdx="2" presStyleCnt="3" custLinFactNeighborX="284" custLinFactNeighborY="59211">
        <dgm:presLayoutVars>
          <dgm:chMax/>
          <dgm:chPref val="0"/>
          <dgm:bulletEnabled val="1"/>
        </dgm:presLayoutVars>
      </dgm:prSet>
      <dgm:spPr/>
    </dgm:pt>
  </dgm:ptLst>
  <dgm:cxnLst>
    <dgm:cxn modelId="{68F46F1D-08FE-4CF9-9FCB-FEA6B6C8A103}" srcId="{B541E14B-E9ED-42A4-A171-F0C6C7F58123}" destId="{9A9FBD5B-EE5F-42E4-8BCD-829A5FFBDA5D}" srcOrd="0" destOrd="0" parTransId="{D8494035-219D-4634-9FAB-0B869C441182}" sibTransId="{81EAD0E6-85EE-4967-951B-5DC4D95E6626}"/>
    <dgm:cxn modelId="{A36EA31F-F617-4D42-864F-CA04EEB4A58B}" type="presOf" srcId="{74F7145C-7B45-4470-BF1D-231608C39C1E}" destId="{B70717B6-1FDF-4BB0-937A-2E472730C3B3}" srcOrd="0" destOrd="0" presId="urn:microsoft.com/office/officeart/2008/layout/VerticalAccentList"/>
    <dgm:cxn modelId="{94CC9627-2115-45CA-887F-504E86463046}" srcId="{6F941284-EA1A-481E-A5FB-3AF76E4F811E}" destId="{D3749281-799C-4054-A308-2AD8C9AA5A62}" srcOrd="0" destOrd="0" parTransId="{040434A2-C9A4-4168-8FB1-420772C71BA3}" sibTransId="{44B0EB8E-D662-452A-8247-F448270A5909}"/>
    <dgm:cxn modelId="{33FDF927-FB15-4DBE-9C16-C7B4D36E3EDA}" type="presOf" srcId="{4859022F-299E-4E47-B521-0CFD47A5A1AF}" destId="{42DDA1D4-079E-43D6-9543-E7A7DB8F99C6}" srcOrd="0" destOrd="0" presId="urn:microsoft.com/office/officeart/2008/layout/VerticalAccentList"/>
    <dgm:cxn modelId="{FE26FC32-83C2-4635-870D-025BCAADB880}" srcId="{B541E14B-E9ED-42A4-A171-F0C6C7F58123}" destId="{4859022F-299E-4E47-B521-0CFD47A5A1AF}" srcOrd="2" destOrd="0" parTransId="{1ED30D92-93A6-4007-884A-B7912CD8A0C5}" sibTransId="{C8E75F50-C841-4F0A-94F4-AC721C64BFEC}"/>
    <dgm:cxn modelId="{32BF4B6B-EF40-44EE-B630-8B1C049FBB36}" srcId="{9A9FBD5B-EE5F-42E4-8BCD-829A5FFBDA5D}" destId="{74F7145C-7B45-4470-BF1D-231608C39C1E}" srcOrd="0" destOrd="0" parTransId="{5106707D-339D-4198-B6FF-C35EF958A241}" sibTransId="{A089C237-8C67-4BEA-B2EC-B0A2562E6BF0}"/>
    <dgm:cxn modelId="{FD34C17B-1842-4FA2-BC2E-3D2DB5B3E92C}" type="presOf" srcId="{6F941284-EA1A-481E-A5FB-3AF76E4F811E}" destId="{FA374ADE-E623-46C9-A343-6C8D0617A8EF}" srcOrd="0" destOrd="0" presId="urn:microsoft.com/office/officeart/2008/layout/VerticalAccentList"/>
    <dgm:cxn modelId="{F914987D-06B1-4D33-A14C-4348202B428F}" type="presOf" srcId="{D3749281-799C-4054-A308-2AD8C9AA5A62}" destId="{37DD2B96-6E4C-46E5-9A3F-F9BB352B743D}" srcOrd="0" destOrd="0" presId="urn:microsoft.com/office/officeart/2008/layout/VerticalAccentList"/>
    <dgm:cxn modelId="{E67DE7A0-F9C4-4EC4-ABF8-D39547539C86}" srcId="{B541E14B-E9ED-42A4-A171-F0C6C7F58123}" destId="{6F941284-EA1A-481E-A5FB-3AF76E4F811E}" srcOrd="1" destOrd="0" parTransId="{862F1A20-8CDF-4343-AFA2-588671337232}" sibTransId="{9835C25E-2F74-423A-AD9B-44149503F05F}"/>
    <dgm:cxn modelId="{AD08E6BE-F0E1-43DB-9DCD-27BE1F5B6EF2}" type="presOf" srcId="{B541E14B-E9ED-42A4-A171-F0C6C7F58123}" destId="{491366CA-69E0-41F6-814B-44A21FED8024}" srcOrd="0" destOrd="0" presId="urn:microsoft.com/office/officeart/2008/layout/VerticalAccentList"/>
    <dgm:cxn modelId="{0BE5E5D1-3315-4C13-A0CB-F086BBFE9E22}" type="presOf" srcId="{04D9D694-2B4A-471C-BD36-581B86694E2E}" destId="{9F16FEC4-BF38-4A10-8575-5D5CE913927A}" srcOrd="0" destOrd="0" presId="urn:microsoft.com/office/officeart/2008/layout/VerticalAccentList"/>
    <dgm:cxn modelId="{420BA8D6-1430-4AC6-A71A-95D99BA6204B}" srcId="{4859022F-299E-4E47-B521-0CFD47A5A1AF}" destId="{04D9D694-2B4A-471C-BD36-581B86694E2E}" srcOrd="0" destOrd="0" parTransId="{DE93A227-DFBF-4F32-BEC7-5B6A4EF28F06}" sibTransId="{8A1333CD-24B8-408F-92E0-E16A81B6F263}"/>
    <dgm:cxn modelId="{FD9DC2FD-1938-4926-A9DE-D56F365BFD0E}" type="presOf" srcId="{9A9FBD5B-EE5F-42E4-8BCD-829A5FFBDA5D}" destId="{1E10DD2E-AFB5-4250-BFBB-D08601FAFD8B}" srcOrd="0" destOrd="0" presId="urn:microsoft.com/office/officeart/2008/layout/VerticalAccentList"/>
    <dgm:cxn modelId="{D096966A-483A-4FB1-A372-3D55067DC6F4}" type="presParOf" srcId="{491366CA-69E0-41F6-814B-44A21FED8024}" destId="{EAD379ED-CF66-4E36-9CD7-307F44A4B25F}" srcOrd="0" destOrd="0" presId="urn:microsoft.com/office/officeart/2008/layout/VerticalAccentList"/>
    <dgm:cxn modelId="{BADBDD77-7524-4810-9BA7-AF734C5382B0}" type="presParOf" srcId="{EAD379ED-CF66-4E36-9CD7-307F44A4B25F}" destId="{1E10DD2E-AFB5-4250-BFBB-D08601FAFD8B}" srcOrd="0" destOrd="0" presId="urn:microsoft.com/office/officeart/2008/layout/VerticalAccentList"/>
    <dgm:cxn modelId="{4A809948-9CAA-4F95-9E8F-29ED203CC982}" type="presParOf" srcId="{491366CA-69E0-41F6-814B-44A21FED8024}" destId="{5785B06D-5400-40EC-BA17-81554CFAD15A}" srcOrd="1" destOrd="0" presId="urn:microsoft.com/office/officeart/2008/layout/VerticalAccentList"/>
    <dgm:cxn modelId="{9F529494-48FB-483D-BD30-51AF4A27F355}" type="presParOf" srcId="{5785B06D-5400-40EC-BA17-81554CFAD15A}" destId="{1BBF7E81-4B5B-4222-A1D0-3C02373ECE4D}" srcOrd="0" destOrd="0" presId="urn:microsoft.com/office/officeart/2008/layout/VerticalAccentList"/>
    <dgm:cxn modelId="{EFA77B6D-1276-40A9-AAEB-FE647EEBA8B6}" type="presParOf" srcId="{5785B06D-5400-40EC-BA17-81554CFAD15A}" destId="{E8E0C379-526A-4F76-9D17-1906F6A4A98A}" srcOrd="1" destOrd="0" presId="urn:microsoft.com/office/officeart/2008/layout/VerticalAccentList"/>
    <dgm:cxn modelId="{E8748D68-0987-46C0-A429-CF37CAD458E9}" type="presParOf" srcId="{5785B06D-5400-40EC-BA17-81554CFAD15A}" destId="{D7CF44B4-C02A-47CE-8F1F-7BBD4286D14F}" srcOrd="2" destOrd="0" presId="urn:microsoft.com/office/officeart/2008/layout/VerticalAccentList"/>
    <dgm:cxn modelId="{3A4EF4DE-5566-46FE-8579-EA78C55A6FD0}" type="presParOf" srcId="{5785B06D-5400-40EC-BA17-81554CFAD15A}" destId="{B695E0AE-486D-4179-8A39-715A42012F9B}" srcOrd="3" destOrd="0" presId="urn:microsoft.com/office/officeart/2008/layout/VerticalAccentList"/>
    <dgm:cxn modelId="{025CBF1E-F9FF-46A1-9253-24275E3CD76B}" type="presParOf" srcId="{5785B06D-5400-40EC-BA17-81554CFAD15A}" destId="{3325EEF8-D6DF-487F-9B23-CB29CBF70CBE}" srcOrd="4" destOrd="0" presId="urn:microsoft.com/office/officeart/2008/layout/VerticalAccentList"/>
    <dgm:cxn modelId="{AC6CDAA9-9F1A-422E-8A4A-462401E79D98}" type="presParOf" srcId="{5785B06D-5400-40EC-BA17-81554CFAD15A}" destId="{8CC447AA-6E63-45DA-B207-0C1B56D9DC1C}" srcOrd="5" destOrd="0" presId="urn:microsoft.com/office/officeart/2008/layout/VerticalAccentList"/>
    <dgm:cxn modelId="{095EF6C0-02B5-4C4B-8A5E-0849DD70382B}" type="presParOf" srcId="{5785B06D-5400-40EC-BA17-81554CFAD15A}" destId="{57DA024C-2712-48C2-9674-283900A9AC49}" srcOrd="6" destOrd="0" presId="urn:microsoft.com/office/officeart/2008/layout/VerticalAccentList"/>
    <dgm:cxn modelId="{EA4318CA-D7F0-4B4B-90AD-094E9FC6937F}" type="presParOf" srcId="{5785B06D-5400-40EC-BA17-81554CFAD15A}" destId="{B70717B6-1FDF-4BB0-937A-2E472730C3B3}" srcOrd="7" destOrd="0" presId="urn:microsoft.com/office/officeart/2008/layout/VerticalAccentList"/>
    <dgm:cxn modelId="{52FB8A02-CD85-4360-A586-F3E82DDF32E1}" type="presParOf" srcId="{491366CA-69E0-41F6-814B-44A21FED8024}" destId="{F1DD884E-5A23-416C-B099-F549416C17E8}" srcOrd="2" destOrd="0" presId="urn:microsoft.com/office/officeart/2008/layout/VerticalAccentList"/>
    <dgm:cxn modelId="{78E3B20E-6AB8-4711-B82E-9DEB260D377D}" type="presParOf" srcId="{491366CA-69E0-41F6-814B-44A21FED8024}" destId="{BC0D0481-C1A3-4A18-8CE6-8408E659CE06}" srcOrd="3" destOrd="0" presId="urn:microsoft.com/office/officeart/2008/layout/VerticalAccentList"/>
    <dgm:cxn modelId="{45BD1D52-F937-43A5-9040-E182798D3622}" type="presParOf" srcId="{BC0D0481-C1A3-4A18-8CE6-8408E659CE06}" destId="{FA374ADE-E623-46C9-A343-6C8D0617A8EF}" srcOrd="0" destOrd="0" presId="urn:microsoft.com/office/officeart/2008/layout/VerticalAccentList"/>
    <dgm:cxn modelId="{B396E089-A7AA-4336-BA90-0F6C1AA0CEFF}" type="presParOf" srcId="{491366CA-69E0-41F6-814B-44A21FED8024}" destId="{288B155C-CCF0-4E9A-BF14-480C8DB9B44C}" srcOrd="4" destOrd="0" presId="urn:microsoft.com/office/officeart/2008/layout/VerticalAccentList"/>
    <dgm:cxn modelId="{7C4D50DD-6BCD-4039-9A98-91C67BF2DED4}" type="presParOf" srcId="{288B155C-CCF0-4E9A-BF14-480C8DB9B44C}" destId="{83E350EA-D06B-4802-8D93-2BDFFD920FDC}" srcOrd="0" destOrd="0" presId="urn:microsoft.com/office/officeart/2008/layout/VerticalAccentList"/>
    <dgm:cxn modelId="{C2E7609E-51C8-4770-A0CF-05475454E462}" type="presParOf" srcId="{288B155C-CCF0-4E9A-BF14-480C8DB9B44C}" destId="{D63E0AFF-F391-45E4-9095-ABFADD0365E5}" srcOrd="1" destOrd="0" presId="urn:microsoft.com/office/officeart/2008/layout/VerticalAccentList"/>
    <dgm:cxn modelId="{41063047-2310-46C3-919E-C74D0152EE55}" type="presParOf" srcId="{288B155C-CCF0-4E9A-BF14-480C8DB9B44C}" destId="{47416D8B-A0E5-4FC2-94D5-4605EDBF03CB}" srcOrd="2" destOrd="0" presId="urn:microsoft.com/office/officeart/2008/layout/VerticalAccentList"/>
    <dgm:cxn modelId="{928F5482-A2C7-4909-9DAA-48576A309A22}" type="presParOf" srcId="{288B155C-CCF0-4E9A-BF14-480C8DB9B44C}" destId="{BD2FC26A-09BC-4AB4-806C-44853147BA37}" srcOrd="3" destOrd="0" presId="urn:microsoft.com/office/officeart/2008/layout/VerticalAccentList"/>
    <dgm:cxn modelId="{3722CCE7-D8E4-4C05-8B4A-59395F1BA8BA}" type="presParOf" srcId="{288B155C-CCF0-4E9A-BF14-480C8DB9B44C}" destId="{046B69F9-9479-418F-ABC2-CD9682A2B882}" srcOrd="4" destOrd="0" presId="urn:microsoft.com/office/officeart/2008/layout/VerticalAccentList"/>
    <dgm:cxn modelId="{AB0DA90F-D50D-4219-A70C-B352FB206C0E}" type="presParOf" srcId="{288B155C-CCF0-4E9A-BF14-480C8DB9B44C}" destId="{30A233D7-6F79-4215-AD10-4D21668CBF3D}" srcOrd="5" destOrd="0" presId="urn:microsoft.com/office/officeart/2008/layout/VerticalAccentList"/>
    <dgm:cxn modelId="{BC2FB9FA-79B8-423A-9CB2-4187AEED790B}" type="presParOf" srcId="{288B155C-CCF0-4E9A-BF14-480C8DB9B44C}" destId="{00057B5C-FBAC-4644-B551-540222B2A5EE}" srcOrd="6" destOrd="0" presId="urn:microsoft.com/office/officeart/2008/layout/VerticalAccentList"/>
    <dgm:cxn modelId="{737319D3-2865-4A41-B4DC-FDBBF23AB464}" type="presParOf" srcId="{288B155C-CCF0-4E9A-BF14-480C8DB9B44C}" destId="{37DD2B96-6E4C-46E5-9A3F-F9BB352B743D}" srcOrd="7" destOrd="0" presId="urn:microsoft.com/office/officeart/2008/layout/VerticalAccentList"/>
    <dgm:cxn modelId="{52C36BD6-292C-4AFF-8F62-DCB856509B0A}" type="presParOf" srcId="{491366CA-69E0-41F6-814B-44A21FED8024}" destId="{EC321BBA-06B3-4A85-B5F4-CC66186EA267}" srcOrd="5" destOrd="0" presId="urn:microsoft.com/office/officeart/2008/layout/VerticalAccentList"/>
    <dgm:cxn modelId="{83DE2550-EE23-41A7-8646-E16F04ECE940}" type="presParOf" srcId="{491366CA-69E0-41F6-814B-44A21FED8024}" destId="{AFFA733C-8010-4EF0-B137-6301776E2093}" srcOrd="6" destOrd="0" presId="urn:microsoft.com/office/officeart/2008/layout/VerticalAccentList"/>
    <dgm:cxn modelId="{7C438A0B-55A6-4B44-92BA-61C4BC4C5F2F}" type="presParOf" srcId="{AFFA733C-8010-4EF0-B137-6301776E2093}" destId="{42DDA1D4-079E-43D6-9543-E7A7DB8F99C6}" srcOrd="0" destOrd="0" presId="urn:microsoft.com/office/officeart/2008/layout/VerticalAccentList"/>
    <dgm:cxn modelId="{7093A15A-E670-4A4B-9B97-8894A694EDCF}" type="presParOf" srcId="{491366CA-69E0-41F6-814B-44A21FED8024}" destId="{EADF33BC-A4CB-4804-ACFC-2740C07761B6}" srcOrd="7" destOrd="0" presId="urn:microsoft.com/office/officeart/2008/layout/VerticalAccentList"/>
    <dgm:cxn modelId="{22597D35-191C-4F95-A9BE-F326E892631E}" type="presParOf" srcId="{EADF33BC-A4CB-4804-ACFC-2740C07761B6}" destId="{CC0F286A-D9AE-4748-BED3-5CBC67E69C78}" srcOrd="0" destOrd="0" presId="urn:microsoft.com/office/officeart/2008/layout/VerticalAccentList"/>
    <dgm:cxn modelId="{EC0D34AE-54F5-48B6-B700-554E31366222}" type="presParOf" srcId="{EADF33BC-A4CB-4804-ACFC-2740C07761B6}" destId="{31BBBB3C-5910-4AA6-B329-12C237E906DE}" srcOrd="1" destOrd="0" presId="urn:microsoft.com/office/officeart/2008/layout/VerticalAccentList"/>
    <dgm:cxn modelId="{8D2F69DA-1573-48D6-A687-E3D6D1A267EC}" type="presParOf" srcId="{EADF33BC-A4CB-4804-ACFC-2740C07761B6}" destId="{D17280F8-5BDC-4E6E-8F50-18313C82271F}" srcOrd="2" destOrd="0" presId="urn:microsoft.com/office/officeart/2008/layout/VerticalAccentList"/>
    <dgm:cxn modelId="{31452D95-BE99-421E-9869-80A12CAE9F15}" type="presParOf" srcId="{EADF33BC-A4CB-4804-ACFC-2740C07761B6}" destId="{65CCA2FA-5FAF-41B2-A3F2-D6A6453F9032}" srcOrd="3" destOrd="0" presId="urn:microsoft.com/office/officeart/2008/layout/VerticalAccentList"/>
    <dgm:cxn modelId="{BFE4784E-95E9-4B0D-BBB1-EA46B3081B65}" type="presParOf" srcId="{EADF33BC-A4CB-4804-ACFC-2740C07761B6}" destId="{0D9E6146-11CB-4A61-A870-FE7E5AE7B78C}" srcOrd="4" destOrd="0" presId="urn:microsoft.com/office/officeart/2008/layout/VerticalAccentList"/>
    <dgm:cxn modelId="{04EB7DA0-E830-468D-8E2C-5DFC1158C006}" type="presParOf" srcId="{EADF33BC-A4CB-4804-ACFC-2740C07761B6}" destId="{452EDACB-5B87-45C8-A44B-BC95F183F270}" srcOrd="5" destOrd="0" presId="urn:microsoft.com/office/officeart/2008/layout/VerticalAccentList"/>
    <dgm:cxn modelId="{4A5F0168-009F-4925-BF68-C19CCE43C29D}" type="presParOf" srcId="{EADF33BC-A4CB-4804-ACFC-2740C07761B6}" destId="{7580B3B5-5D76-43EF-A270-0A3920264399}" srcOrd="6" destOrd="0" presId="urn:microsoft.com/office/officeart/2008/layout/VerticalAccentList"/>
    <dgm:cxn modelId="{241C8737-2965-44A2-BA5A-E4C4AFBE368E}" type="presParOf" srcId="{EADF33BC-A4CB-4804-ACFC-2740C07761B6}" destId="{9F16FEC4-BF38-4A10-8575-5D5CE913927A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541E14B-E9ED-42A4-A171-F0C6C7F58123}" type="doc">
      <dgm:prSet loTypeId="urn:microsoft.com/office/officeart/2008/layout/VerticalAccentList" loCatId="list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9A9FBD5B-EE5F-42E4-8BCD-829A5FFBDA5D}">
      <dgm:prSet phldrT="[Texto]" phldr="1"/>
      <dgm:spPr/>
      <dgm:t>
        <a:bodyPr/>
        <a:lstStyle/>
        <a:p>
          <a:endParaRPr lang="es-CL"/>
        </a:p>
      </dgm:t>
    </dgm:pt>
    <dgm:pt modelId="{D8494035-219D-4634-9FAB-0B869C441182}" type="parTrans" cxnId="{68F46F1D-08FE-4CF9-9FCB-FEA6B6C8A103}">
      <dgm:prSet/>
      <dgm:spPr/>
      <dgm:t>
        <a:bodyPr/>
        <a:lstStyle/>
        <a:p>
          <a:endParaRPr lang="es-CL"/>
        </a:p>
      </dgm:t>
    </dgm:pt>
    <dgm:pt modelId="{81EAD0E6-85EE-4967-951B-5DC4D95E6626}" type="sibTrans" cxnId="{68F46F1D-08FE-4CF9-9FCB-FEA6B6C8A103}">
      <dgm:prSet/>
      <dgm:spPr/>
      <dgm:t>
        <a:bodyPr/>
        <a:lstStyle/>
        <a:p>
          <a:endParaRPr lang="es-CL"/>
        </a:p>
      </dgm:t>
    </dgm:pt>
    <dgm:pt modelId="{74F7145C-7B45-4470-BF1D-231608C39C1E}">
      <dgm:prSet phldrT="[Texto]"/>
      <dgm:spPr/>
      <dgm:t>
        <a:bodyPr/>
        <a:lstStyle/>
        <a:p>
          <a:r>
            <a:rPr lang="es-CL" dirty="0"/>
            <a:t>Actividad Física</a:t>
          </a:r>
        </a:p>
      </dgm:t>
    </dgm:pt>
    <dgm:pt modelId="{5106707D-339D-4198-B6FF-C35EF958A241}" type="parTrans" cxnId="{32BF4B6B-EF40-44EE-B630-8B1C049FBB36}">
      <dgm:prSet/>
      <dgm:spPr/>
      <dgm:t>
        <a:bodyPr/>
        <a:lstStyle/>
        <a:p>
          <a:endParaRPr lang="es-CL"/>
        </a:p>
      </dgm:t>
    </dgm:pt>
    <dgm:pt modelId="{A089C237-8C67-4BEA-B2EC-B0A2562E6BF0}" type="sibTrans" cxnId="{32BF4B6B-EF40-44EE-B630-8B1C049FBB36}">
      <dgm:prSet/>
      <dgm:spPr/>
      <dgm:t>
        <a:bodyPr/>
        <a:lstStyle/>
        <a:p>
          <a:endParaRPr lang="es-CL"/>
        </a:p>
      </dgm:t>
    </dgm:pt>
    <dgm:pt modelId="{6F941284-EA1A-481E-A5FB-3AF76E4F811E}">
      <dgm:prSet phldrT="[Texto]" phldr="1"/>
      <dgm:spPr/>
      <dgm:t>
        <a:bodyPr/>
        <a:lstStyle/>
        <a:p>
          <a:endParaRPr lang="es-CL"/>
        </a:p>
      </dgm:t>
    </dgm:pt>
    <dgm:pt modelId="{862F1A20-8CDF-4343-AFA2-588671337232}" type="parTrans" cxnId="{E67DE7A0-F9C4-4EC4-ABF8-D39547539C86}">
      <dgm:prSet/>
      <dgm:spPr/>
      <dgm:t>
        <a:bodyPr/>
        <a:lstStyle/>
        <a:p>
          <a:endParaRPr lang="es-CL"/>
        </a:p>
      </dgm:t>
    </dgm:pt>
    <dgm:pt modelId="{9835C25E-2F74-423A-AD9B-44149503F05F}" type="sibTrans" cxnId="{E67DE7A0-F9C4-4EC4-ABF8-D39547539C86}">
      <dgm:prSet/>
      <dgm:spPr/>
      <dgm:t>
        <a:bodyPr/>
        <a:lstStyle/>
        <a:p>
          <a:endParaRPr lang="es-CL"/>
        </a:p>
      </dgm:t>
    </dgm:pt>
    <dgm:pt modelId="{D3749281-799C-4054-A308-2AD8C9AA5A62}">
      <dgm:prSet phldrT="[Texto]"/>
      <dgm:spPr/>
      <dgm:t>
        <a:bodyPr/>
        <a:lstStyle/>
        <a:p>
          <a:r>
            <a:rPr lang="es-CL" dirty="0"/>
            <a:t>Salud General</a:t>
          </a:r>
        </a:p>
      </dgm:t>
    </dgm:pt>
    <dgm:pt modelId="{040434A2-C9A4-4168-8FB1-420772C71BA3}" type="parTrans" cxnId="{94CC9627-2115-45CA-887F-504E86463046}">
      <dgm:prSet/>
      <dgm:spPr/>
      <dgm:t>
        <a:bodyPr/>
        <a:lstStyle/>
        <a:p>
          <a:endParaRPr lang="es-CL"/>
        </a:p>
      </dgm:t>
    </dgm:pt>
    <dgm:pt modelId="{44B0EB8E-D662-452A-8247-F448270A5909}" type="sibTrans" cxnId="{94CC9627-2115-45CA-887F-504E86463046}">
      <dgm:prSet/>
      <dgm:spPr/>
      <dgm:t>
        <a:bodyPr/>
        <a:lstStyle/>
        <a:p>
          <a:endParaRPr lang="es-CL"/>
        </a:p>
      </dgm:t>
    </dgm:pt>
    <dgm:pt modelId="{4859022F-299E-4E47-B521-0CFD47A5A1AF}">
      <dgm:prSet phldrT="[Texto]" phldr="1"/>
      <dgm:spPr/>
      <dgm:t>
        <a:bodyPr/>
        <a:lstStyle/>
        <a:p>
          <a:endParaRPr lang="es-CL"/>
        </a:p>
      </dgm:t>
    </dgm:pt>
    <dgm:pt modelId="{1ED30D92-93A6-4007-884A-B7912CD8A0C5}" type="parTrans" cxnId="{FE26FC32-83C2-4635-870D-025BCAADB880}">
      <dgm:prSet/>
      <dgm:spPr/>
      <dgm:t>
        <a:bodyPr/>
        <a:lstStyle/>
        <a:p>
          <a:endParaRPr lang="es-CL"/>
        </a:p>
      </dgm:t>
    </dgm:pt>
    <dgm:pt modelId="{C8E75F50-C841-4F0A-94F4-AC721C64BFEC}" type="sibTrans" cxnId="{FE26FC32-83C2-4635-870D-025BCAADB880}">
      <dgm:prSet/>
      <dgm:spPr/>
      <dgm:t>
        <a:bodyPr/>
        <a:lstStyle/>
        <a:p>
          <a:endParaRPr lang="es-CL"/>
        </a:p>
      </dgm:t>
    </dgm:pt>
    <dgm:pt modelId="{04D9D694-2B4A-471C-BD36-581B86694E2E}">
      <dgm:prSet phldrT="[Texto]"/>
      <dgm:spPr/>
      <dgm:t>
        <a:bodyPr/>
        <a:lstStyle/>
        <a:p>
          <a:r>
            <a:rPr lang="es-CL" dirty="0"/>
            <a:t>Tiempo de sueño</a:t>
          </a:r>
        </a:p>
      </dgm:t>
    </dgm:pt>
    <dgm:pt modelId="{DE93A227-DFBF-4F32-BEC7-5B6A4EF28F06}" type="parTrans" cxnId="{420BA8D6-1430-4AC6-A71A-95D99BA6204B}">
      <dgm:prSet/>
      <dgm:spPr/>
      <dgm:t>
        <a:bodyPr/>
        <a:lstStyle/>
        <a:p>
          <a:endParaRPr lang="es-CL"/>
        </a:p>
      </dgm:t>
    </dgm:pt>
    <dgm:pt modelId="{8A1333CD-24B8-408F-92E0-E16A81B6F263}" type="sibTrans" cxnId="{420BA8D6-1430-4AC6-A71A-95D99BA6204B}">
      <dgm:prSet/>
      <dgm:spPr/>
      <dgm:t>
        <a:bodyPr/>
        <a:lstStyle/>
        <a:p>
          <a:endParaRPr lang="es-CL"/>
        </a:p>
      </dgm:t>
    </dgm:pt>
    <dgm:pt modelId="{491366CA-69E0-41F6-814B-44A21FED8024}" type="pres">
      <dgm:prSet presAssocID="{B541E14B-E9ED-42A4-A171-F0C6C7F58123}" presName="Name0" presStyleCnt="0">
        <dgm:presLayoutVars>
          <dgm:chMax/>
          <dgm:chPref/>
          <dgm:dir/>
        </dgm:presLayoutVars>
      </dgm:prSet>
      <dgm:spPr/>
    </dgm:pt>
    <dgm:pt modelId="{EAD379ED-CF66-4E36-9CD7-307F44A4B25F}" type="pres">
      <dgm:prSet presAssocID="{9A9FBD5B-EE5F-42E4-8BCD-829A5FFBDA5D}" presName="parenttextcomposite" presStyleCnt="0"/>
      <dgm:spPr/>
    </dgm:pt>
    <dgm:pt modelId="{1E10DD2E-AFB5-4250-BFBB-D08601FAFD8B}" type="pres">
      <dgm:prSet presAssocID="{9A9FBD5B-EE5F-42E4-8BCD-829A5FFBDA5D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5785B06D-5400-40EC-BA17-81554CFAD15A}" type="pres">
      <dgm:prSet presAssocID="{9A9FBD5B-EE5F-42E4-8BCD-829A5FFBDA5D}" presName="composite" presStyleCnt="0"/>
      <dgm:spPr/>
    </dgm:pt>
    <dgm:pt modelId="{1BBF7E81-4B5B-4222-A1D0-3C02373ECE4D}" type="pres">
      <dgm:prSet presAssocID="{9A9FBD5B-EE5F-42E4-8BCD-829A5FFBDA5D}" presName="chevron1" presStyleLbl="alignNode1" presStyleIdx="0" presStyleCnt="21"/>
      <dgm:spPr/>
    </dgm:pt>
    <dgm:pt modelId="{E8E0C379-526A-4F76-9D17-1906F6A4A98A}" type="pres">
      <dgm:prSet presAssocID="{9A9FBD5B-EE5F-42E4-8BCD-829A5FFBDA5D}" presName="chevron2" presStyleLbl="alignNode1" presStyleIdx="1" presStyleCnt="21"/>
      <dgm:spPr/>
    </dgm:pt>
    <dgm:pt modelId="{D7CF44B4-C02A-47CE-8F1F-7BBD4286D14F}" type="pres">
      <dgm:prSet presAssocID="{9A9FBD5B-EE5F-42E4-8BCD-829A5FFBDA5D}" presName="chevron3" presStyleLbl="alignNode1" presStyleIdx="2" presStyleCnt="21"/>
      <dgm:spPr/>
    </dgm:pt>
    <dgm:pt modelId="{B695E0AE-486D-4179-8A39-715A42012F9B}" type="pres">
      <dgm:prSet presAssocID="{9A9FBD5B-EE5F-42E4-8BCD-829A5FFBDA5D}" presName="chevron4" presStyleLbl="alignNode1" presStyleIdx="3" presStyleCnt="21"/>
      <dgm:spPr/>
    </dgm:pt>
    <dgm:pt modelId="{3325EEF8-D6DF-487F-9B23-CB29CBF70CBE}" type="pres">
      <dgm:prSet presAssocID="{9A9FBD5B-EE5F-42E4-8BCD-829A5FFBDA5D}" presName="chevron5" presStyleLbl="alignNode1" presStyleIdx="4" presStyleCnt="21"/>
      <dgm:spPr/>
    </dgm:pt>
    <dgm:pt modelId="{8CC447AA-6E63-45DA-B207-0C1B56D9DC1C}" type="pres">
      <dgm:prSet presAssocID="{9A9FBD5B-EE5F-42E4-8BCD-829A5FFBDA5D}" presName="chevron6" presStyleLbl="alignNode1" presStyleIdx="5" presStyleCnt="21"/>
      <dgm:spPr/>
    </dgm:pt>
    <dgm:pt modelId="{57DA024C-2712-48C2-9674-283900A9AC49}" type="pres">
      <dgm:prSet presAssocID="{9A9FBD5B-EE5F-42E4-8BCD-829A5FFBDA5D}" presName="chevron7" presStyleLbl="alignNode1" presStyleIdx="6" presStyleCnt="21"/>
      <dgm:spPr/>
    </dgm:pt>
    <dgm:pt modelId="{B70717B6-1FDF-4BB0-937A-2E472730C3B3}" type="pres">
      <dgm:prSet presAssocID="{9A9FBD5B-EE5F-42E4-8BCD-829A5FFBDA5D}" presName="childtext" presStyleLbl="solidFgAcc1" presStyleIdx="0" presStyleCnt="3" custLinFactNeighborX="-128" custLinFactNeighborY="-383">
        <dgm:presLayoutVars>
          <dgm:chMax/>
          <dgm:chPref val="0"/>
          <dgm:bulletEnabled val="1"/>
        </dgm:presLayoutVars>
      </dgm:prSet>
      <dgm:spPr/>
    </dgm:pt>
    <dgm:pt modelId="{F1DD884E-5A23-416C-B099-F549416C17E8}" type="pres">
      <dgm:prSet presAssocID="{81EAD0E6-85EE-4967-951B-5DC4D95E6626}" presName="sibTrans" presStyleCnt="0"/>
      <dgm:spPr/>
    </dgm:pt>
    <dgm:pt modelId="{BC0D0481-C1A3-4A18-8CE6-8408E659CE06}" type="pres">
      <dgm:prSet presAssocID="{6F941284-EA1A-481E-A5FB-3AF76E4F811E}" presName="parenttextcomposite" presStyleCnt="0"/>
      <dgm:spPr/>
    </dgm:pt>
    <dgm:pt modelId="{FA374ADE-E623-46C9-A343-6C8D0617A8EF}" type="pres">
      <dgm:prSet presAssocID="{6F941284-EA1A-481E-A5FB-3AF76E4F811E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288B155C-CCF0-4E9A-BF14-480C8DB9B44C}" type="pres">
      <dgm:prSet presAssocID="{6F941284-EA1A-481E-A5FB-3AF76E4F811E}" presName="composite" presStyleCnt="0"/>
      <dgm:spPr/>
    </dgm:pt>
    <dgm:pt modelId="{83E350EA-D06B-4802-8D93-2BDFFD920FDC}" type="pres">
      <dgm:prSet presAssocID="{6F941284-EA1A-481E-A5FB-3AF76E4F811E}" presName="chevron1" presStyleLbl="alignNode1" presStyleIdx="7" presStyleCnt="21"/>
      <dgm:spPr/>
    </dgm:pt>
    <dgm:pt modelId="{D63E0AFF-F391-45E4-9095-ABFADD0365E5}" type="pres">
      <dgm:prSet presAssocID="{6F941284-EA1A-481E-A5FB-3AF76E4F811E}" presName="chevron2" presStyleLbl="alignNode1" presStyleIdx="8" presStyleCnt="21"/>
      <dgm:spPr/>
    </dgm:pt>
    <dgm:pt modelId="{47416D8B-A0E5-4FC2-94D5-4605EDBF03CB}" type="pres">
      <dgm:prSet presAssocID="{6F941284-EA1A-481E-A5FB-3AF76E4F811E}" presName="chevron3" presStyleLbl="alignNode1" presStyleIdx="9" presStyleCnt="21"/>
      <dgm:spPr/>
    </dgm:pt>
    <dgm:pt modelId="{BD2FC26A-09BC-4AB4-806C-44853147BA37}" type="pres">
      <dgm:prSet presAssocID="{6F941284-EA1A-481E-A5FB-3AF76E4F811E}" presName="chevron4" presStyleLbl="alignNode1" presStyleIdx="10" presStyleCnt="21"/>
      <dgm:spPr/>
    </dgm:pt>
    <dgm:pt modelId="{046B69F9-9479-418F-ABC2-CD9682A2B882}" type="pres">
      <dgm:prSet presAssocID="{6F941284-EA1A-481E-A5FB-3AF76E4F811E}" presName="chevron5" presStyleLbl="alignNode1" presStyleIdx="11" presStyleCnt="21"/>
      <dgm:spPr/>
    </dgm:pt>
    <dgm:pt modelId="{30A233D7-6F79-4215-AD10-4D21668CBF3D}" type="pres">
      <dgm:prSet presAssocID="{6F941284-EA1A-481E-A5FB-3AF76E4F811E}" presName="chevron6" presStyleLbl="alignNode1" presStyleIdx="12" presStyleCnt="21"/>
      <dgm:spPr/>
    </dgm:pt>
    <dgm:pt modelId="{00057B5C-FBAC-4644-B551-540222B2A5EE}" type="pres">
      <dgm:prSet presAssocID="{6F941284-EA1A-481E-A5FB-3AF76E4F811E}" presName="chevron7" presStyleLbl="alignNode1" presStyleIdx="13" presStyleCnt="21"/>
      <dgm:spPr/>
    </dgm:pt>
    <dgm:pt modelId="{37DD2B96-6E4C-46E5-9A3F-F9BB352B743D}" type="pres">
      <dgm:prSet presAssocID="{6F941284-EA1A-481E-A5FB-3AF76E4F811E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EC321BBA-06B3-4A85-B5F4-CC66186EA267}" type="pres">
      <dgm:prSet presAssocID="{9835C25E-2F74-423A-AD9B-44149503F05F}" presName="sibTrans" presStyleCnt="0"/>
      <dgm:spPr/>
    </dgm:pt>
    <dgm:pt modelId="{AFFA733C-8010-4EF0-B137-6301776E2093}" type="pres">
      <dgm:prSet presAssocID="{4859022F-299E-4E47-B521-0CFD47A5A1AF}" presName="parenttextcomposite" presStyleCnt="0"/>
      <dgm:spPr/>
    </dgm:pt>
    <dgm:pt modelId="{42DDA1D4-079E-43D6-9543-E7A7DB8F99C6}" type="pres">
      <dgm:prSet presAssocID="{4859022F-299E-4E47-B521-0CFD47A5A1AF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EADF33BC-A4CB-4804-ACFC-2740C07761B6}" type="pres">
      <dgm:prSet presAssocID="{4859022F-299E-4E47-B521-0CFD47A5A1AF}" presName="composite" presStyleCnt="0"/>
      <dgm:spPr/>
    </dgm:pt>
    <dgm:pt modelId="{CC0F286A-D9AE-4748-BED3-5CBC67E69C78}" type="pres">
      <dgm:prSet presAssocID="{4859022F-299E-4E47-B521-0CFD47A5A1AF}" presName="chevron1" presStyleLbl="alignNode1" presStyleIdx="14" presStyleCnt="21"/>
      <dgm:spPr/>
    </dgm:pt>
    <dgm:pt modelId="{31BBBB3C-5910-4AA6-B329-12C237E906DE}" type="pres">
      <dgm:prSet presAssocID="{4859022F-299E-4E47-B521-0CFD47A5A1AF}" presName="chevron2" presStyleLbl="alignNode1" presStyleIdx="15" presStyleCnt="21"/>
      <dgm:spPr/>
    </dgm:pt>
    <dgm:pt modelId="{D17280F8-5BDC-4E6E-8F50-18313C82271F}" type="pres">
      <dgm:prSet presAssocID="{4859022F-299E-4E47-B521-0CFD47A5A1AF}" presName="chevron3" presStyleLbl="alignNode1" presStyleIdx="16" presStyleCnt="21"/>
      <dgm:spPr/>
    </dgm:pt>
    <dgm:pt modelId="{65CCA2FA-5FAF-41B2-A3F2-D6A6453F9032}" type="pres">
      <dgm:prSet presAssocID="{4859022F-299E-4E47-B521-0CFD47A5A1AF}" presName="chevron4" presStyleLbl="alignNode1" presStyleIdx="17" presStyleCnt="21"/>
      <dgm:spPr/>
    </dgm:pt>
    <dgm:pt modelId="{0D9E6146-11CB-4A61-A870-FE7E5AE7B78C}" type="pres">
      <dgm:prSet presAssocID="{4859022F-299E-4E47-B521-0CFD47A5A1AF}" presName="chevron5" presStyleLbl="alignNode1" presStyleIdx="18" presStyleCnt="21"/>
      <dgm:spPr/>
    </dgm:pt>
    <dgm:pt modelId="{452EDACB-5B87-45C8-A44B-BC95F183F270}" type="pres">
      <dgm:prSet presAssocID="{4859022F-299E-4E47-B521-0CFD47A5A1AF}" presName="chevron6" presStyleLbl="alignNode1" presStyleIdx="19" presStyleCnt="21"/>
      <dgm:spPr/>
    </dgm:pt>
    <dgm:pt modelId="{7580B3B5-5D76-43EF-A270-0A3920264399}" type="pres">
      <dgm:prSet presAssocID="{4859022F-299E-4E47-B521-0CFD47A5A1AF}" presName="chevron7" presStyleLbl="alignNode1" presStyleIdx="20" presStyleCnt="21"/>
      <dgm:spPr/>
    </dgm:pt>
    <dgm:pt modelId="{9F16FEC4-BF38-4A10-8575-5D5CE913927A}" type="pres">
      <dgm:prSet presAssocID="{4859022F-299E-4E47-B521-0CFD47A5A1AF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68F46F1D-08FE-4CF9-9FCB-FEA6B6C8A103}" srcId="{B541E14B-E9ED-42A4-A171-F0C6C7F58123}" destId="{9A9FBD5B-EE5F-42E4-8BCD-829A5FFBDA5D}" srcOrd="0" destOrd="0" parTransId="{D8494035-219D-4634-9FAB-0B869C441182}" sibTransId="{81EAD0E6-85EE-4967-951B-5DC4D95E6626}"/>
    <dgm:cxn modelId="{A36EA31F-F617-4D42-864F-CA04EEB4A58B}" type="presOf" srcId="{74F7145C-7B45-4470-BF1D-231608C39C1E}" destId="{B70717B6-1FDF-4BB0-937A-2E472730C3B3}" srcOrd="0" destOrd="0" presId="urn:microsoft.com/office/officeart/2008/layout/VerticalAccentList"/>
    <dgm:cxn modelId="{94CC9627-2115-45CA-887F-504E86463046}" srcId="{6F941284-EA1A-481E-A5FB-3AF76E4F811E}" destId="{D3749281-799C-4054-A308-2AD8C9AA5A62}" srcOrd="0" destOrd="0" parTransId="{040434A2-C9A4-4168-8FB1-420772C71BA3}" sibTransId="{44B0EB8E-D662-452A-8247-F448270A5909}"/>
    <dgm:cxn modelId="{33FDF927-FB15-4DBE-9C16-C7B4D36E3EDA}" type="presOf" srcId="{4859022F-299E-4E47-B521-0CFD47A5A1AF}" destId="{42DDA1D4-079E-43D6-9543-E7A7DB8F99C6}" srcOrd="0" destOrd="0" presId="urn:microsoft.com/office/officeart/2008/layout/VerticalAccentList"/>
    <dgm:cxn modelId="{FE26FC32-83C2-4635-870D-025BCAADB880}" srcId="{B541E14B-E9ED-42A4-A171-F0C6C7F58123}" destId="{4859022F-299E-4E47-B521-0CFD47A5A1AF}" srcOrd="2" destOrd="0" parTransId="{1ED30D92-93A6-4007-884A-B7912CD8A0C5}" sibTransId="{C8E75F50-C841-4F0A-94F4-AC721C64BFEC}"/>
    <dgm:cxn modelId="{32BF4B6B-EF40-44EE-B630-8B1C049FBB36}" srcId="{9A9FBD5B-EE5F-42E4-8BCD-829A5FFBDA5D}" destId="{74F7145C-7B45-4470-BF1D-231608C39C1E}" srcOrd="0" destOrd="0" parTransId="{5106707D-339D-4198-B6FF-C35EF958A241}" sibTransId="{A089C237-8C67-4BEA-B2EC-B0A2562E6BF0}"/>
    <dgm:cxn modelId="{FD34C17B-1842-4FA2-BC2E-3D2DB5B3E92C}" type="presOf" srcId="{6F941284-EA1A-481E-A5FB-3AF76E4F811E}" destId="{FA374ADE-E623-46C9-A343-6C8D0617A8EF}" srcOrd="0" destOrd="0" presId="urn:microsoft.com/office/officeart/2008/layout/VerticalAccentList"/>
    <dgm:cxn modelId="{F914987D-06B1-4D33-A14C-4348202B428F}" type="presOf" srcId="{D3749281-799C-4054-A308-2AD8C9AA5A62}" destId="{37DD2B96-6E4C-46E5-9A3F-F9BB352B743D}" srcOrd="0" destOrd="0" presId="urn:microsoft.com/office/officeart/2008/layout/VerticalAccentList"/>
    <dgm:cxn modelId="{E67DE7A0-F9C4-4EC4-ABF8-D39547539C86}" srcId="{B541E14B-E9ED-42A4-A171-F0C6C7F58123}" destId="{6F941284-EA1A-481E-A5FB-3AF76E4F811E}" srcOrd="1" destOrd="0" parTransId="{862F1A20-8CDF-4343-AFA2-588671337232}" sibTransId="{9835C25E-2F74-423A-AD9B-44149503F05F}"/>
    <dgm:cxn modelId="{AD08E6BE-F0E1-43DB-9DCD-27BE1F5B6EF2}" type="presOf" srcId="{B541E14B-E9ED-42A4-A171-F0C6C7F58123}" destId="{491366CA-69E0-41F6-814B-44A21FED8024}" srcOrd="0" destOrd="0" presId="urn:microsoft.com/office/officeart/2008/layout/VerticalAccentList"/>
    <dgm:cxn modelId="{0BE5E5D1-3315-4C13-A0CB-F086BBFE9E22}" type="presOf" srcId="{04D9D694-2B4A-471C-BD36-581B86694E2E}" destId="{9F16FEC4-BF38-4A10-8575-5D5CE913927A}" srcOrd="0" destOrd="0" presId="urn:microsoft.com/office/officeart/2008/layout/VerticalAccentList"/>
    <dgm:cxn modelId="{420BA8D6-1430-4AC6-A71A-95D99BA6204B}" srcId="{4859022F-299E-4E47-B521-0CFD47A5A1AF}" destId="{04D9D694-2B4A-471C-BD36-581B86694E2E}" srcOrd="0" destOrd="0" parTransId="{DE93A227-DFBF-4F32-BEC7-5B6A4EF28F06}" sibTransId="{8A1333CD-24B8-408F-92E0-E16A81B6F263}"/>
    <dgm:cxn modelId="{FD9DC2FD-1938-4926-A9DE-D56F365BFD0E}" type="presOf" srcId="{9A9FBD5B-EE5F-42E4-8BCD-829A5FFBDA5D}" destId="{1E10DD2E-AFB5-4250-BFBB-D08601FAFD8B}" srcOrd="0" destOrd="0" presId="urn:microsoft.com/office/officeart/2008/layout/VerticalAccentList"/>
    <dgm:cxn modelId="{D096966A-483A-4FB1-A372-3D55067DC6F4}" type="presParOf" srcId="{491366CA-69E0-41F6-814B-44A21FED8024}" destId="{EAD379ED-CF66-4E36-9CD7-307F44A4B25F}" srcOrd="0" destOrd="0" presId="urn:microsoft.com/office/officeart/2008/layout/VerticalAccentList"/>
    <dgm:cxn modelId="{BADBDD77-7524-4810-9BA7-AF734C5382B0}" type="presParOf" srcId="{EAD379ED-CF66-4E36-9CD7-307F44A4B25F}" destId="{1E10DD2E-AFB5-4250-BFBB-D08601FAFD8B}" srcOrd="0" destOrd="0" presId="urn:microsoft.com/office/officeart/2008/layout/VerticalAccentList"/>
    <dgm:cxn modelId="{4A809948-9CAA-4F95-9E8F-29ED203CC982}" type="presParOf" srcId="{491366CA-69E0-41F6-814B-44A21FED8024}" destId="{5785B06D-5400-40EC-BA17-81554CFAD15A}" srcOrd="1" destOrd="0" presId="urn:microsoft.com/office/officeart/2008/layout/VerticalAccentList"/>
    <dgm:cxn modelId="{9F529494-48FB-483D-BD30-51AF4A27F355}" type="presParOf" srcId="{5785B06D-5400-40EC-BA17-81554CFAD15A}" destId="{1BBF7E81-4B5B-4222-A1D0-3C02373ECE4D}" srcOrd="0" destOrd="0" presId="urn:microsoft.com/office/officeart/2008/layout/VerticalAccentList"/>
    <dgm:cxn modelId="{EFA77B6D-1276-40A9-AAEB-FE647EEBA8B6}" type="presParOf" srcId="{5785B06D-5400-40EC-BA17-81554CFAD15A}" destId="{E8E0C379-526A-4F76-9D17-1906F6A4A98A}" srcOrd="1" destOrd="0" presId="urn:microsoft.com/office/officeart/2008/layout/VerticalAccentList"/>
    <dgm:cxn modelId="{E8748D68-0987-46C0-A429-CF37CAD458E9}" type="presParOf" srcId="{5785B06D-5400-40EC-BA17-81554CFAD15A}" destId="{D7CF44B4-C02A-47CE-8F1F-7BBD4286D14F}" srcOrd="2" destOrd="0" presId="urn:microsoft.com/office/officeart/2008/layout/VerticalAccentList"/>
    <dgm:cxn modelId="{3A4EF4DE-5566-46FE-8579-EA78C55A6FD0}" type="presParOf" srcId="{5785B06D-5400-40EC-BA17-81554CFAD15A}" destId="{B695E0AE-486D-4179-8A39-715A42012F9B}" srcOrd="3" destOrd="0" presId="urn:microsoft.com/office/officeart/2008/layout/VerticalAccentList"/>
    <dgm:cxn modelId="{025CBF1E-F9FF-46A1-9253-24275E3CD76B}" type="presParOf" srcId="{5785B06D-5400-40EC-BA17-81554CFAD15A}" destId="{3325EEF8-D6DF-487F-9B23-CB29CBF70CBE}" srcOrd="4" destOrd="0" presId="urn:microsoft.com/office/officeart/2008/layout/VerticalAccentList"/>
    <dgm:cxn modelId="{AC6CDAA9-9F1A-422E-8A4A-462401E79D98}" type="presParOf" srcId="{5785B06D-5400-40EC-BA17-81554CFAD15A}" destId="{8CC447AA-6E63-45DA-B207-0C1B56D9DC1C}" srcOrd="5" destOrd="0" presId="urn:microsoft.com/office/officeart/2008/layout/VerticalAccentList"/>
    <dgm:cxn modelId="{095EF6C0-02B5-4C4B-8A5E-0849DD70382B}" type="presParOf" srcId="{5785B06D-5400-40EC-BA17-81554CFAD15A}" destId="{57DA024C-2712-48C2-9674-283900A9AC49}" srcOrd="6" destOrd="0" presId="urn:microsoft.com/office/officeart/2008/layout/VerticalAccentList"/>
    <dgm:cxn modelId="{EA4318CA-D7F0-4B4B-90AD-094E9FC6937F}" type="presParOf" srcId="{5785B06D-5400-40EC-BA17-81554CFAD15A}" destId="{B70717B6-1FDF-4BB0-937A-2E472730C3B3}" srcOrd="7" destOrd="0" presId="urn:microsoft.com/office/officeart/2008/layout/VerticalAccentList"/>
    <dgm:cxn modelId="{52FB8A02-CD85-4360-A586-F3E82DDF32E1}" type="presParOf" srcId="{491366CA-69E0-41F6-814B-44A21FED8024}" destId="{F1DD884E-5A23-416C-B099-F549416C17E8}" srcOrd="2" destOrd="0" presId="urn:microsoft.com/office/officeart/2008/layout/VerticalAccentList"/>
    <dgm:cxn modelId="{78E3B20E-6AB8-4711-B82E-9DEB260D377D}" type="presParOf" srcId="{491366CA-69E0-41F6-814B-44A21FED8024}" destId="{BC0D0481-C1A3-4A18-8CE6-8408E659CE06}" srcOrd="3" destOrd="0" presId="urn:microsoft.com/office/officeart/2008/layout/VerticalAccentList"/>
    <dgm:cxn modelId="{45BD1D52-F937-43A5-9040-E182798D3622}" type="presParOf" srcId="{BC0D0481-C1A3-4A18-8CE6-8408E659CE06}" destId="{FA374ADE-E623-46C9-A343-6C8D0617A8EF}" srcOrd="0" destOrd="0" presId="urn:microsoft.com/office/officeart/2008/layout/VerticalAccentList"/>
    <dgm:cxn modelId="{B396E089-A7AA-4336-BA90-0F6C1AA0CEFF}" type="presParOf" srcId="{491366CA-69E0-41F6-814B-44A21FED8024}" destId="{288B155C-CCF0-4E9A-BF14-480C8DB9B44C}" srcOrd="4" destOrd="0" presId="urn:microsoft.com/office/officeart/2008/layout/VerticalAccentList"/>
    <dgm:cxn modelId="{7C4D50DD-6BCD-4039-9A98-91C67BF2DED4}" type="presParOf" srcId="{288B155C-CCF0-4E9A-BF14-480C8DB9B44C}" destId="{83E350EA-D06B-4802-8D93-2BDFFD920FDC}" srcOrd="0" destOrd="0" presId="urn:microsoft.com/office/officeart/2008/layout/VerticalAccentList"/>
    <dgm:cxn modelId="{C2E7609E-51C8-4770-A0CF-05475454E462}" type="presParOf" srcId="{288B155C-CCF0-4E9A-BF14-480C8DB9B44C}" destId="{D63E0AFF-F391-45E4-9095-ABFADD0365E5}" srcOrd="1" destOrd="0" presId="urn:microsoft.com/office/officeart/2008/layout/VerticalAccentList"/>
    <dgm:cxn modelId="{41063047-2310-46C3-919E-C74D0152EE55}" type="presParOf" srcId="{288B155C-CCF0-4E9A-BF14-480C8DB9B44C}" destId="{47416D8B-A0E5-4FC2-94D5-4605EDBF03CB}" srcOrd="2" destOrd="0" presId="urn:microsoft.com/office/officeart/2008/layout/VerticalAccentList"/>
    <dgm:cxn modelId="{928F5482-A2C7-4909-9DAA-48576A309A22}" type="presParOf" srcId="{288B155C-CCF0-4E9A-BF14-480C8DB9B44C}" destId="{BD2FC26A-09BC-4AB4-806C-44853147BA37}" srcOrd="3" destOrd="0" presId="urn:microsoft.com/office/officeart/2008/layout/VerticalAccentList"/>
    <dgm:cxn modelId="{3722CCE7-D8E4-4C05-8B4A-59395F1BA8BA}" type="presParOf" srcId="{288B155C-CCF0-4E9A-BF14-480C8DB9B44C}" destId="{046B69F9-9479-418F-ABC2-CD9682A2B882}" srcOrd="4" destOrd="0" presId="urn:microsoft.com/office/officeart/2008/layout/VerticalAccentList"/>
    <dgm:cxn modelId="{AB0DA90F-D50D-4219-A70C-B352FB206C0E}" type="presParOf" srcId="{288B155C-CCF0-4E9A-BF14-480C8DB9B44C}" destId="{30A233D7-6F79-4215-AD10-4D21668CBF3D}" srcOrd="5" destOrd="0" presId="urn:microsoft.com/office/officeart/2008/layout/VerticalAccentList"/>
    <dgm:cxn modelId="{BC2FB9FA-79B8-423A-9CB2-4187AEED790B}" type="presParOf" srcId="{288B155C-CCF0-4E9A-BF14-480C8DB9B44C}" destId="{00057B5C-FBAC-4644-B551-540222B2A5EE}" srcOrd="6" destOrd="0" presId="urn:microsoft.com/office/officeart/2008/layout/VerticalAccentList"/>
    <dgm:cxn modelId="{737319D3-2865-4A41-B4DC-FDBBF23AB464}" type="presParOf" srcId="{288B155C-CCF0-4E9A-BF14-480C8DB9B44C}" destId="{37DD2B96-6E4C-46E5-9A3F-F9BB352B743D}" srcOrd="7" destOrd="0" presId="urn:microsoft.com/office/officeart/2008/layout/VerticalAccentList"/>
    <dgm:cxn modelId="{52C36BD6-292C-4AFF-8F62-DCB856509B0A}" type="presParOf" srcId="{491366CA-69E0-41F6-814B-44A21FED8024}" destId="{EC321BBA-06B3-4A85-B5F4-CC66186EA267}" srcOrd="5" destOrd="0" presId="urn:microsoft.com/office/officeart/2008/layout/VerticalAccentList"/>
    <dgm:cxn modelId="{83DE2550-EE23-41A7-8646-E16F04ECE940}" type="presParOf" srcId="{491366CA-69E0-41F6-814B-44A21FED8024}" destId="{AFFA733C-8010-4EF0-B137-6301776E2093}" srcOrd="6" destOrd="0" presId="urn:microsoft.com/office/officeart/2008/layout/VerticalAccentList"/>
    <dgm:cxn modelId="{7C438A0B-55A6-4B44-92BA-61C4BC4C5F2F}" type="presParOf" srcId="{AFFA733C-8010-4EF0-B137-6301776E2093}" destId="{42DDA1D4-079E-43D6-9543-E7A7DB8F99C6}" srcOrd="0" destOrd="0" presId="urn:microsoft.com/office/officeart/2008/layout/VerticalAccentList"/>
    <dgm:cxn modelId="{7093A15A-E670-4A4B-9B97-8894A694EDCF}" type="presParOf" srcId="{491366CA-69E0-41F6-814B-44A21FED8024}" destId="{EADF33BC-A4CB-4804-ACFC-2740C07761B6}" srcOrd="7" destOrd="0" presId="urn:microsoft.com/office/officeart/2008/layout/VerticalAccentList"/>
    <dgm:cxn modelId="{22597D35-191C-4F95-A9BE-F326E892631E}" type="presParOf" srcId="{EADF33BC-A4CB-4804-ACFC-2740C07761B6}" destId="{CC0F286A-D9AE-4748-BED3-5CBC67E69C78}" srcOrd="0" destOrd="0" presId="urn:microsoft.com/office/officeart/2008/layout/VerticalAccentList"/>
    <dgm:cxn modelId="{EC0D34AE-54F5-48B6-B700-554E31366222}" type="presParOf" srcId="{EADF33BC-A4CB-4804-ACFC-2740C07761B6}" destId="{31BBBB3C-5910-4AA6-B329-12C237E906DE}" srcOrd="1" destOrd="0" presId="urn:microsoft.com/office/officeart/2008/layout/VerticalAccentList"/>
    <dgm:cxn modelId="{8D2F69DA-1573-48D6-A687-E3D6D1A267EC}" type="presParOf" srcId="{EADF33BC-A4CB-4804-ACFC-2740C07761B6}" destId="{D17280F8-5BDC-4E6E-8F50-18313C82271F}" srcOrd="2" destOrd="0" presId="urn:microsoft.com/office/officeart/2008/layout/VerticalAccentList"/>
    <dgm:cxn modelId="{31452D95-BE99-421E-9869-80A12CAE9F15}" type="presParOf" srcId="{EADF33BC-A4CB-4804-ACFC-2740C07761B6}" destId="{65CCA2FA-5FAF-41B2-A3F2-D6A6453F9032}" srcOrd="3" destOrd="0" presId="urn:microsoft.com/office/officeart/2008/layout/VerticalAccentList"/>
    <dgm:cxn modelId="{BFE4784E-95E9-4B0D-BBB1-EA46B3081B65}" type="presParOf" srcId="{EADF33BC-A4CB-4804-ACFC-2740C07761B6}" destId="{0D9E6146-11CB-4A61-A870-FE7E5AE7B78C}" srcOrd="4" destOrd="0" presId="urn:microsoft.com/office/officeart/2008/layout/VerticalAccentList"/>
    <dgm:cxn modelId="{04EB7DA0-E830-468D-8E2C-5DFC1158C006}" type="presParOf" srcId="{EADF33BC-A4CB-4804-ACFC-2740C07761B6}" destId="{452EDACB-5B87-45C8-A44B-BC95F183F270}" srcOrd="5" destOrd="0" presId="urn:microsoft.com/office/officeart/2008/layout/VerticalAccentList"/>
    <dgm:cxn modelId="{4A5F0168-009F-4925-BF68-C19CCE43C29D}" type="presParOf" srcId="{EADF33BC-A4CB-4804-ACFC-2740C07761B6}" destId="{7580B3B5-5D76-43EF-A270-0A3920264399}" srcOrd="6" destOrd="0" presId="urn:microsoft.com/office/officeart/2008/layout/VerticalAccentList"/>
    <dgm:cxn modelId="{241C8737-2965-44A2-BA5A-E4C4AFBE368E}" type="presParOf" srcId="{EADF33BC-A4CB-4804-ACFC-2740C07761B6}" destId="{9F16FEC4-BF38-4A10-8575-5D5CE913927A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541E14B-E9ED-42A4-A171-F0C6C7F58123}" type="doc">
      <dgm:prSet loTypeId="urn:microsoft.com/office/officeart/2008/layout/VerticalAccentList" loCatId="list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9A9FBD5B-EE5F-42E4-8BCD-829A5FFBDA5D}">
      <dgm:prSet phldrT="[Texto]" phldr="1"/>
      <dgm:spPr/>
      <dgm:t>
        <a:bodyPr/>
        <a:lstStyle/>
        <a:p>
          <a:endParaRPr lang="es-CL"/>
        </a:p>
      </dgm:t>
    </dgm:pt>
    <dgm:pt modelId="{D8494035-219D-4634-9FAB-0B869C441182}" type="parTrans" cxnId="{68F46F1D-08FE-4CF9-9FCB-FEA6B6C8A103}">
      <dgm:prSet/>
      <dgm:spPr/>
      <dgm:t>
        <a:bodyPr/>
        <a:lstStyle/>
        <a:p>
          <a:endParaRPr lang="es-CL"/>
        </a:p>
      </dgm:t>
    </dgm:pt>
    <dgm:pt modelId="{81EAD0E6-85EE-4967-951B-5DC4D95E6626}" type="sibTrans" cxnId="{68F46F1D-08FE-4CF9-9FCB-FEA6B6C8A103}">
      <dgm:prSet/>
      <dgm:spPr/>
      <dgm:t>
        <a:bodyPr/>
        <a:lstStyle/>
        <a:p>
          <a:endParaRPr lang="es-CL"/>
        </a:p>
      </dgm:t>
    </dgm:pt>
    <dgm:pt modelId="{74F7145C-7B45-4470-BF1D-231608C39C1E}">
      <dgm:prSet phldrT="[Texto]"/>
      <dgm:spPr/>
      <dgm:t>
        <a:bodyPr/>
        <a:lstStyle/>
        <a:p>
          <a:r>
            <a:rPr lang="es-CL" dirty="0"/>
            <a:t>Asma</a:t>
          </a:r>
        </a:p>
      </dgm:t>
    </dgm:pt>
    <dgm:pt modelId="{5106707D-339D-4198-B6FF-C35EF958A241}" type="parTrans" cxnId="{32BF4B6B-EF40-44EE-B630-8B1C049FBB36}">
      <dgm:prSet/>
      <dgm:spPr/>
      <dgm:t>
        <a:bodyPr/>
        <a:lstStyle/>
        <a:p>
          <a:endParaRPr lang="es-CL"/>
        </a:p>
      </dgm:t>
    </dgm:pt>
    <dgm:pt modelId="{A089C237-8C67-4BEA-B2EC-B0A2562E6BF0}" type="sibTrans" cxnId="{32BF4B6B-EF40-44EE-B630-8B1C049FBB36}">
      <dgm:prSet/>
      <dgm:spPr/>
      <dgm:t>
        <a:bodyPr/>
        <a:lstStyle/>
        <a:p>
          <a:endParaRPr lang="es-CL"/>
        </a:p>
      </dgm:t>
    </dgm:pt>
    <dgm:pt modelId="{6F941284-EA1A-481E-A5FB-3AF76E4F811E}">
      <dgm:prSet phldrT="[Texto]" phldr="1"/>
      <dgm:spPr/>
      <dgm:t>
        <a:bodyPr/>
        <a:lstStyle/>
        <a:p>
          <a:endParaRPr lang="es-CL"/>
        </a:p>
      </dgm:t>
    </dgm:pt>
    <dgm:pt modelId="{862F1A20-8CDF-4343-AFA2-588671337232}" type="parTrans" cxnId="{E67DE7A0-F9C4-4EC4-ABF8-D39547539C86}">
      <dgm:prSet/>
      <dgm:spPr/>
      <dgm:t>
        <a:bodyPr/>
        <a:lstStyle/>
        <a:p>
          <a:endParaRPr lang="es-CL"/>
        </a:p>
      </dgm:t>
    </dgm:pt>
    <dgm:pt modelId="{9835C25E-2F74-423A-AD9B-44149503F05F}" type="sibTrans" cxnId="{E67DE7A0-F9C4-4EC4-ABF8-D39547539C86}">
      <dgm:prSet/>
      <dgm:spPr/>
      <dgm:t>
        <a:bodyPr/>
        <a:lstStyle/>
        <a:p>
          <a:endParaRPr lang="es-CL"/>
        </a:p>
      </dgm:t>
    </dgm:pt>
    <dgm:pt modelId="{D3749281-799C-4054-A308-2AD8C9AA5A62}">
      <dgm:prSet phldrT="[Texto]"/>
      <dgm:spPr/>
      <dgm:t>
        <a:bodyPr/>
        <a:lstStyle/>
        <a:p>
          <a:r>
            <a:rPr lang="es-CL" dirty="0"/>
            <a:t>Enfermedad Renal</a:t>
          </a:r>
        </a:p>
      </dgm:t>
    </dgm:pt>
    <dgm:pt modelId="{040434A2-C9A4-4168-8FB1-420772C71BA3}" type="parTrans" cxnId="{94CC9627-2115-45CA-887F-504E86463046}">
      <dgm:prSet/>
      <dgm:spPr/>
      <dgm:t>
        <a:bodyPr/>
        <a:lstStyle/>
        <a:p>
          <a:endParaRPr lang="es-CL"/>
        </a:p>
      </dgm:t>
    </dgm:pt>
    <dgm:pt modelId="{44B0EB8E-D662-452A-8247-F448270A5909}" type="sibTrans" cxnId="{94CC9627-2115-45CA-887F-504E86463046}">
      <dgm:prSet/>
      <dgm:spPr/>
      <dgm:t>
        <a:bodyPr/>
        <a:lstStyle/>
        <a:p>
          <a:endParaRPr lang="es-CL"/>
        </a:p>
      </dgm:t>
    </dgm:pt>
    <dgm:pt modelId="{4859022F-299E-4E47-B521-0CFD47A5A1AF}">
      <dgm:prSet phldrT="[Texto]" phldr="1"/>
      <dgm:spPr/>
      <dgm:t>
        <a:bodyPr/>
        <a:lstStyle/>
        <a:p>
          <a:endParaRPr lang="es-CL"/>
        </a:p>
      </dgm:t>
    </dgm:pt>
    <dgm:pt modelId="{1ED30D92-93A6-4007-884A-B7912CD8A0C5}" type="parTrans" cxnId="{FE26FC32-83C2-4635-870D-025BCAADB880}">
      <dgm:prSet/>
      <dgm:spPr/>
      <dgm:t>
        <a:bodyPr/>
        <a:lstStyle/>
        <a:p>
          <a:endParaRPr lang="es-CL"/>
        </a:p>
      </dgm:t>
    </dgm:pt>
    <dgm:pt modelId="{C8E75F50-C841-4F0A-94F4-AC721C64BFEC}" type="sibTrans" cxnId="{FE26FC32-83C2-4635-870D-025BCAADB880}">
      <dgm:prSet/>
      <dgm:spPr/>
      <dgm:t>
        <a:bodyPr/>
        <a:lstStyle/>
        <a:p>
          <a:endParaRPr lang="es-CL"/>
        </a:p>
      </dgm:t>
    </dgm:pt>
    <dgm:pt modelId="{04D9D694-2B4A-471C-BD36-581B86694E2E}">
      <dgm:prSet phldrT="[Texto]"/>
      <dgm:spPr/>
      <dgm:t>
        <a:bodyPr/>
        <a:lstStyle/>
        <a:p>
          <a:r>
            <a:rPr lang="es-CL" dirty="0"/>
            <a:t>Cáncer a la piel</a:t>
          </a:r>
        </a:p>
      </dgm:t>
    </dgm:pt>
    <dgm:pt modelId="{DE93A227-DFBF-4F32-BEC7-5B6A4EF28F06}" type="parTrans" cxnId="{420BA8D6-1430-4AC6-A71A-95D99BA6204B}">
      <dgm:prSet/>
      <dgm:spPr/>
      <dgm:t>
        <a:bodyPr/>
        <a:lstStyle/>
        <a:p>
          <a:endParaRPr lang="es-CL"/>
        </a:p>
      </dgm:t>
    </dgm:pt>
    <dgm:pt modelId="{8A1333CD-24B8-408F-92E0-E16A81B6F263}" type="sibTrans" cxnId="{420BA8D6-1430-4AC6-A71A-95D99BA6204B}">
      <dgm:prSet/>
      <dgm:spPr/>
      <dgm:t>
        <a:bodyPr/>
        <a:lstStyle/>
        <a:p>
          <a:endParaRPr lang="es-CL"/>
        </a:p>
      </dgm:t>
    </dgm:pt>
    <dgm:pt modelId="{491366CA-69E0-41F6-814B-44A21FED8024}" type="pres">
      <dgm:prSet presAssocID="{B541E14B-E9ED-42A4-A171-F0C6C7F58123}" presName="Name0" presStyleCnt="0">
        <dgm:presLayoutVars>
          <dgm:chMax/>
          <dgm:chPref/>
          <dgm:dir/>
        </dgm:presLayoutVars>
      </dgm:prSet>
      <dgm:spPr/>
    </dgm:pt>
    <dgm:pt modelId="{EAD379ED-CF66-4E36-9CD7-307F44A4B25F}" type="pres">
      <dgm:prSet presAssocID="{9A9FBD5B-EE5F-42E4-8BCD-829A5FFBDA5D}" presName="parenttextcomposite" presStyleCnt="0"/>
      <dgm:spPr/>
    </dgm:pt>
    <dgm:pt modelId="{1E10DD2E-AFB5-4250-BFBB-D08601FAFD8B}" type="pres">
      <dgm:prSet presAssocID="{9A9FBD5B-EE5F-42E4-8BCD-829A5FFBDA5D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5785B06D-5400-40EC-BA17-81554CFAD15A}" type="pres">
      <dgm:prSet presAssocID="{9A9FBD5B-EE5F-42E4-8BCD-829A5FFBDA5D}" presName="composite" presStyleCnt="0"/>
      <dgm:spPr/>
    </dgm:pt>
    <dgm:pt modelId="{1BBF7E81-4B5B-4222-A1D0-3C02373ECE4D}" type="pres">
      <dgm:prSet presAssocID="{9A9FBD5B-EE5F-42E4-8BCD-829A5FFBDA5D}" presName="chevron1" presStyleLbl="alignNode1" presStyleIdx="0" presStyleCnt="21"/>
      <dgm:spPr/>
    </dgm:pt>
    <dgm:pt modelId="{E8E0C379-526A-4F76-9D17-1906F6A4A98A}" type="pres">
      <dgm:prSet presAssocID="{9A9FBD5B-EE5F-42E4-8BCD-829A5FFBDA5D}" presName="chevron2" presStyleLbl="alignNode1" presStyleIdx="1" presStyleCnt="21"/>
      <dgm:spPr/>
    </dgm:pt>
    <dgm:pt modelId="{D7CF44B4-C02A-47CE-8F1F-7BBD4286D14F}" type="pres">
      <dgm:prSet presAssocID="{9A9FBD5B-EE5F-42E4-8BCD-829A5FFBDA5D}" presName="chevron3" presStyleLbl="alignNode1" presStyleIdx="2" presStyleCnt="21"/>
      <dgm:spPr/>
    </dgm:pt>
    <dgm:pt modelId="{B695E0AE-486D-4179-8A39-715A42012F9B}" type="pres">
      <dgm:prSet presAssocID="{9A9FBD5B-EE5F-42E4-8BCD-829A5FFBDA5D}" presName="chevron4" presStyleLbl="alignNode1" presStyleIdx="3" presStyleCnt="21"/>
      <dgm:spPr/>
    </dgm:pt>
    <dgm:pt modelId="{3325EEF8-D6DF-487F-9B23-CB29CBF70CBE}" type="pres">
      <dgm:prSet presAssocID="{9A9FBD5B-EE5F-42E4-8BCD-829A5FFBDA5D}" presName="chevron5" presStyleLbl="alignNode1" presStyleIdx="4" presStyleCnt="21"/>
      <dgm:spPr/>
    </dgm:pt>
    <dgm:pt modelId="{8CC447AA-6E63-45DA-B207-0C1B56D9DC1C}" type="pres">
      <dgm:prSet presAssocID="{9A9FBD5B-EE5F-42E4-8BCD-829A5FFBDA5D}" presName="chevron6" presStyleLbl="alignNode1" presStyleIdx="5" presStyleCnt="21"/>
      <dgm:spPr/>
    </dgm:pt>
    <dgm:pt modelId="{57DA024C-2712-48C2-9674-283900A9AC49}" type="pres">
      <dgm:prSet presAssocID="{9A9FBD5B-EE5F-42E4-8BCD-829A5FFBDA5D}" presName="chevron7" presStyleLbl="alignNode1" presStyleIdx="6" presStyleCnt="21"/>
      <dgm:spPr/>
    </dgm:pt>
    <dgm:pt modelId="{B70717B6-1FDF-4BB0-937A-2E472730C3B3}" type="pres">
      <dgm:prSet presAssocID="{9A9FBD5B-EE5F-42E4-8BCD-829A5FFBDA5D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F1DD884E-5A23-416C-B099-F549416C17E8}" type="pres">
      <dgm:prSet presAssocID="{81EAD0E6-85EE-4967-951B-5DC4D95E6626}" presName="sibTrans" presStyleCnt="0"/>
      <dgm:spPr/>
    </dgm:pt>
    <dgm:pt modelId="{BC0D0481-C1A3-4A18-8CE6-8408E659CE06}" type="pres">
      <dgm:prSet presAssocID="{6F941284-EA1A-481E-A5FB-3AF76E4F811E}" presName="parenttextcomposite" presStyleCnt="0"/>
      <dgm:spPr/>
    </dgm:pt>
    <dgm:pt modelId="{FA374ADE-E623-46C9-A343-6C8D0617A8EF}" type="pres">
      <dgm:prSet presAssocID="{6F941284-EA1A-481E-A5FB-3AF76E4F811E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288B155C-CCF0-4E9A-BF14-480C8DB9B44C}" type="pres">
      <dgm:prSet presAssocID="{6F941284-EA1A-481E-A5FB-3AF76E4F811E}" presName="composite" presStyleCnt="0"/>
      <dgm:spPr/>
    </dgm:pt>
    <dgm:pt modelId="{83E350EA-D06B-4802-8D93-2BDFFD920FDC}" type="pres">
      <dgm:prSet presAssocID="{6F941284-EA1A-481E-A5FB-3AF76E4F811E}" presName="chevron1" presStyleLbl="alignNode1" presStyleIdx="7" presStyleCnt="21"/>
      <dgm:spPr/>
    </dgm:pt>
    <dgm:pt modelId="{D63E0AFF-F391-45E4-9095-ABFADD0365E5}" type="pres">
      <dgm:prSet presAssocID="{6F941284-EA1A-481E-A5FB-3AF76E4F811E}" presName="chevron2" presStyleLbl="alignNode1" presStyleIdx="8" presStyleCnt="21"/>
      <dgm:spPr/>
    </dgm:pt>
    <dgm:pt modelId="{47416D8B-A0E5-4FC2-94D5-4605EDBF03CB}" type="pres">
      <dgm:prSet presAssocID="{6F941284-EA1A-481E-A5FB-3AF76E4F811E}" presName="chevron3" presStyleLbl="alignNode1" presStyleIdx="9" presStyleCnt="21"/>
      <dgm:spPr/>
    </dgm:pt>
    <dgm:pt modelId="{BD2FC26A-09BC-4AB4-806C-44853147BA37}" type="pres">
      <dgm:prSet presAssocID="{6F941284-EA1A-481E-A5FB-3AF76E4F811E}" presName="chevron4" presStyleLbl="alignNode1" presStyleIdx="10" presStyleCnt="21"/>
      <dgm:spPr/>
    </dgm:pt>
    <dgm:pt modelId="{046B69F9-9479-418F-ABC2-CD9682A2B882}" type="pres">
      <dgm:prSet presAssocID="{6F941284-EA1A-481E-A5FB-3AF76E4F811E}" presName="chevron5" presStyleLbl="alignNode1" presStyleIdx="11" presStyleCnt="21"/>
      <dgm:spPr/>
    </dgm:pt>
    <dgm:pt modelId="{30A233D7-6F79-4215-AD10-4D21668CBF3D}" type="pres">
      <dgm:prSet presAssocID="{6F941284-EA1A-481E-A5FB-3AF76E4F811E}" presName="chevron6" presStyleLbl="alignNode1" presStyleIdx="12" presStyleCnt="21"/>
      <dgm:spPr/>
    </dgm:pt>
    <dgm:pt modelId="{00057B5C-FBAC-4644-B551-540222B2A5EE}" type="pres">
      <dgm:prSet presAssocID="{6F941284-EA1A-481E-A5FB-3AF76E4F811E}" presName="chevron7" presStyleLbl="alignNode1" presStyleIdx="13" presStyleCnt="21"/>
      <dgm:spPr/>
    </dgm:pt>
    <dgm:pt modelId="{37DD2B96-6E4C-46E5-9A3F-F9BB352B743D}" type="pres">
      <dgm:prSet presAssocID="{6F941284-EA1A-481E-A5FB-3AF76E4F811E}" presName="childtext" presStyleLbl="solidFgAcc1" presStyleIdx="1" presStyleCnt="3" custLinFactNeighborX="14" custLinFactNeighborY="2747">
        <dgm:presLayoutVars>
          <dgm:chMax/>
          <dgm:chPref val="0"/>
          <dgm:bulletEnabled val="1"/>
        </dgm:presLayoutVars>
      </dgm:prSet>
      <dgm:spPr/>
    </dgm:pt>
    <dgm:pt modelId="{EC321BBA-06B3-4A85-B5F4-CC66186EA267}" type="pres">
      <dgm:prSet presAssocID="{9835C25E-2F74-423A-AD9B-44149503F05F}" presName="sibTrans" presStyleCnt="0"/>
      <dgm:spPr/>
    </dgm:pt>
    <dgm:pt modelId="{AFFA733C-8010-4EF0-B137-6301776E2093}" type="pres">
      <dgm:prSet presAssocID="{4859022F-299E-4E47-B521-0CFD47A5A1AF}" presName="parenttextcomposite" presStyleCnt="0"/>
      <dgm:spPr/>
    </dgm:pt>
    <dgm:pt modelId="{42DDA1D4-079E-43D6-9543-E7A7DB8F99C6}" type="pres">
      <dgm:prSet presAssocID="{4859022F-299E-4E47-B521-0CFD47A5A1AF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EADF33BC-A4CB-4804-ACFC-2740C07761B6}" type="pres">
      <dgm:prSet presAssocID="{4859022F-299E-4E47-B521-0CFD47A5A1AF}" presName="composite" presStyleCnt="0"/>
      <dgm:spPr/>
    </dgm:pt>
    <dgm:pt modelId="{CC0F286A-D9AE-4748-BED3-5CBC67E69C78}" type="pres">
      <dgm:prSet presAssocID="{4859022F-299E-4E47-B521-0CFD47A5A1AF}" presName="chevron1" presStyleLbl="alignNode1" presStyleIdx="14" presStyleCnt="21"/>
      <dgm:spPr/>
    </dgm:pt>
    <dgm:pt modelId="{31BBBB3C-5910-4AA6-B329-12C237E906DE}" type="pres">
      <dgm:prSet presAssocID="{4859022F-299E-4E47-B521-0CFD47A5A1AF}" presName="chevron2" presStyleLbl="alignNode1" presStyleIdx="15" presStyleCnt="21"/>
      <dgm:spPr/>
    </dgm:pt>
    <dgm:pt modelId="{D17280F8-5BDC-4E6E-8F50-18313C82271F}" type="pres">
      <dgm:prSet presAssocID="{4859022F-299E-4E47-B521-0CFD47A5A1AF}" presName="chevron3" presStyleLbl="alignNode1" presStyleIdx="16" presStyleCnt="21"/>
      <dgm:spPr/>
    </dgm:pt>
    <dgm:pt modelId="{65CCA2FA-5FAF-41B2-A3F2-D6A6453F9032}" type="pres">
      <dgm:prSet presAssocID="{4859022F-299E-4E47-B521-0CFD47A5A1AF}" presName="chevron4" presStyleLbl="alignNode1" presStyleIdx="17" presStyleCnt="21"/>
      <dgm:spPr/>
    </dgm:pt>
    <dgm:pt modelId="{0D9E6146-11CB-4A61-A870-FE7E5AE7B78C}" type="pres">
      <dgm:prSet presAssocID="{4859022F-299E-4E47-B521-0CFD47A5A1AF}" presName="chevron5" presStyleLbl="alignNode1" presStyleIdx="18" presStyleCnt="21"/>
      <dgm:spPr/>
    </dgm:pt>
    <dgm:pt modelId="{452EDACB-5B87-45C8-A44B-BC95F183F270}" type="pres">
      <dgm:prSet presAssocID="{4859022F-299E-4E47-B521-0CFD47A5A1AF}" presName="chevron6" presStyleLbl="alignNode1" presStyleIdx="19" presStyleCnt="21"/>
      <dgm:spPr/>
    </dgm:pt>
    <dgm:pt modelId="{7580B3B5-5D76-43EF-A270-0A3920264399}" type="pres">
      <dgm:prSet presAssocID="{4859022F-299E-4E47-B521-0CFD47A5A1AF}" presName="chevron7" presStyleLbl="alignNode1" presStyleIdx="20" presStyleCnt="21"/>
      <dgm:spPr/>
    </dgm:pt>
    <dgm:pt modelId="{9F16FEC4-BF38-4A10-8575-5D5CE913927A}" type="pres">
      <dgm:prSet presAssocID="{4859022F-299E-4E47-B521-0CFD47A5A1AF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68F46F1D-08FE-4CF9-9FCB-FEA6B6C8A103}" srcId="{B541E14B-E9ED-42A4-A171-F0C6C7F58123}" destId="{9A9FBD5B-EE5F-42E4-8BCD-829A5FFBDA5D}" srcOrd="0" destOrd="0" parTransId="{D8494035-219D-4634-9FAB-0B869C441182}" sibTransId="{81EAD0E6-85EE-4967-951B-5DC4D95E6626}"/>
    <dgm:cxn modelId="{A36EA31F-F617-4D42-864F-CA04EEB4A58B}" type="presOf" srcId="{74F7145C-7B45-4470-BF1D-231608C39C1E}" destId="{B70717B6-1FDF-4BB0-937A-2E472730C3B3}" srcOrd="0" destOrd="0" presId="urn:microsoft.com/office/officeart/2008/layout/VerticalAccentList"/>
    <dgm:cxn modelId="{94CC9627-2115-45CA-887F-504E86463046}" srcId="{6F941284-EA1A-481E-A5FB-3AF76E4F811E}" destId="{D3749281-799C-4054-A308-2AD8C9AA5A62}" srcOrd="0" destOrd="0" parTransId="{040434A2-C9A4-4168-8FB1-420772C71BA3}" sibTransId="{44B0EB8E-D662-452A-8247-F448270A5909}"/>
    <dgm:cxn modelId="{33FDF927-FB15-4DBE-9C16-C7B4D36E3EDA}" type="presOf" srcId="{4859022F-299E-4E47-B521-0CFD47A5A1AF}" destId="{42DDA1D4-079E-43D6-9543-E7A7DB8F99C6}" srcOrd="0" destOrd="0" presId="urn:microsoft.com/office/officeart/2008/layout/VerticalAccentList"/>
    <dgm:cxn modelId="{FE26FC32-83C2-4635-870D-025BCAADB880}" srcId="{B541E14B-E9ED-42A4-A171-F0C6C7F58123}" destId="{4859022F-299E-4E47-B521-0CFD47A5A1AF}" srcOrd="2" destOrd="0" parTransId="{1ED30D92-93A6-4007-884A-B7912CD8A0C5}" sibTransId="{C8E75F50-C841-4F0A-94F4-AC721C64BFEC}"/>
    <dgm:cxn modelId="{32BF4B6B-EF40-44EE-B630-8B1C049FBB36}" srcId="{9A9FBD5B-EE5F-42E4-8BCD-829A5FFBDA5D}" destId="{74F7145C-7B45-4470-BF1D-231608C39C1E}" srcOrd="0" destOrd="0" parTransId="{5106707D-339D-4198-B6FF-C35EF958A241}" sibTransId="{A089C237-8C67-4BEA-B2EC-B0A2562E6BF0}"/>
    <dgm:cxn modelId="{FD34C17B-1842-4FA2-BC2E-3D2DB5B3E92C}" type="presOf" srcId="{6F941284-EA1A-481E-A5FB-3AF76E4F811E}" destId="{FA374ADE-E623-46C9-A343-6C8D0617A8EF}" srcOrd="0" destOrd="0" presId="urn:microsoft.com/office/officeart/2008/layout/VerticalAccentList"/>
    <dgm:cxn modelId="{F914987D-06B1-4D33-A14C-4348202B428F}" type="presOf" srcId="{D3749281-799C-4054-A308-2AD8C9AA5A62}" destId="{37DD2B96-6E4C-46E5-9A3F-F9BB352B743D}" srcOrd="0" destOrd="0" presId="urn:microsoft.com/office/officeart/2008/layout/VerticalAccentList"/>
    <dgm:cxn modelId="{E67DE7A0-F9C4-4EC4-ABF8-D39547539C86}" srcId="{B541E14B-E9ED-42A4-A171-F0C6C7F58123}" destId="{6F941284-EA1A-481E-A5FB-3AF76E4F811E}" srcOrd="1" destOrd="0" parTransId="{862F1A20-8CDF-4343-AFA2-588671337232}" sibTransId="{9835C25E-2F74-423A-AD9B-44149503F05F}"/>
    <dgm:cxn modelId="{AD08E6BE-F0E1-43DB-9DCD-27BE1F5B6EF2}" type="presOf" srcId="{B541E14B-E9ED-42A4-A171-F0C6C7F58123}" destId="{491366CA-69E0-41F6-814B-44A21FED8024}" srcOrd="0" destOrd="0" presId="urn:microsoft.com/office/officeart/2008/layout/VerticalAccentList"/>
    <dgm:cxn modelId="{0BE5E5D1-3315-4C13-A0CB-F086BBFE9E22}" type="presOf" srcId="{04D9D694-2B4A-471C-BD36-581B86694E2E}" destId="{9F16FEC4-BF38-4A10-8575-5D5CE913927A}" srcOrd="0" destOrd="0" presId="urn:microsoft.com/office/officeart/2008/layout/VerticalAccentList"/>
    <dgm:cxn modelId="{420BA8D6-1430-4AC6-A71A-95D99BA6204B}" srcId="{4859022F-299E-4E47-B521-0CFD47A5A1AF}" destId="{04D9D694-2B4A-471C-BD36-581B86694E2E}" srcOrd="0" destOrd="0" parTransId="{DE93A227-DFBF-4F32-BEC7-5B6A4EF28F06}" sibTransId="{8A1333CD-24B8-408F-92E0-E16A81B6F263}"/>
    <dgm:cxn modelId="{FD9DC2FD-1938-4926-A9DE-D56F365BFD0E}" type="presOf" srcId="{9A9FBD5B-EE5F-42E4-8BCD-829A5FFBDA5D}" destId="{1E10DD2E-AFB5-4250-BFBB-D08601FAFD8B}" srcOrd="0" destOrd="0" presId="urn:microsoft.com/office/officeart/2008/layout/VerticalAccentList"/>
    <dgm:cxn modelId="{D096966A-483A-4FB1-A372-3D55067DC6F4}" type="presParOf" srcId="{491366CA-69E0-41F6-814B-44A21FED8024}" destId="{EAD379ED-CF66-4E36-9CD7-307F44A4B25F}" srcOrd="0" destOrd="0" presId="urn:microsoft.com/office/officeart/2008/layout/VerticalAccentList"/>
    <dgm:cxn modelId="{BADBDD77-7524-4810-9BA7-AF734C5382B0}" type="presParOf" srcId="{EAD379ED-CF66-4E36-9CD7-307F44A4B25F}" destId="{1E10DD2E-AFB5-4250-BFBB-D08601FAFD8B}" srcOrd="0" destOrd="0" presId="urn:microsoft.com/office/officeart/2008/layout/VerticalAccentList"/>
    <dgm:cxn modelId="{4A809948-9CAA-4F95-9E8F-29ED203CC982}" type="presParOf" srcId="{491366CA-69E0-41F6-814B-44A21FED8024}" destId="{5785B06D-5400-40EC-BA17-81554CFAD15A}" srcOrd="1" destOrd="0" presId="urn:microsoft.com/office/officeart/2008/layout/VerticalAccentList"/>
    <dgm:cxn modelId="{9F529494-48FB-483D-BD30-51AF4A27F355}" type="presParOf" srcId="{5785B06D-5400-40EC-BA17-81554CFAD15A}" destId="{1BBF7E81-4B5B-4222-A1D0-3C02373ECE4D}" srcOrd="0" destOrd="0" presId="urn:microsoft.com/office/officeart/2008/layout/VerticalAccentList"/>
    <dgm:cxn modelId="{EFA77B6D-1276-40A9-AAEB-FE647EEBA8B6}" type="presParOf" srcId="{5785B06D-5400-40EC-BA17-81554CFAD15A}" destId="{E8E0C379-526A-4F76-9D17-1906F6A4A98A}" srcOrd="1" destOrd="0" presId="urn:microsoft.com/office/officeart/2008/layout/VerticalAccentList"/>
    <dgm:cxn modelId="{E8748D68-0987-46C0-A429-CF37CAD458E9}" type="presParOf" srcId="{5785B06D-5400-40EC-BA17-81554CFAD15A}" destId="{D7CF44B4-C02A-47CE-8F1F-7BBD4286D14F}" srcOrd="2" destOrd="0" presId="urn:microsoft.com/office/officeart/2008/layout/VerticalAccentList"/>
    <dgm:cxn modelId="{3A4EF4DE-5566-46FE-8579-EA78C55A6FD0}" type="presParOf" srcId="{5785B06D-5400-40EC-BA17-81554CFAD15A}" destId="{B695E0AE-486D-4179-8A39-715A42012F9B}" srcOrd="3" destOrd="0" presId="urn:microsoft.com/office/officeart/2008/layout/VerticalAccentList"/>
    <dgm:cxn modelId="{025CBF1E-F9FF-46A1-9253-24275E3CD76B}" type="presParOf" srcId="{5785B06D-5400-40EC-BA17-81554CFAD15A}" destId="{3325EEF8-D6DF-487F-9B23-CB29CBF70CBE}" srcOrd="4" destOrd="0" presId="urn:microsoft.com/office/officeart/2008/layout/VerticalAccentList"/>
    <dgm:cxn modelId="{AC6CDAA9-9F1A-422E-8A4A-462401E79D98}" type="presParOf" srcId="{5785B06D-5400-40EC-BA17-81554CFAD15A}" destId="{8CC447AA-6E63-45DA-B207-0C1B56D9DC1C}" srcOrd="5" destOrd="0" presId="urn:microsoft.com/office/officeart/2008/layout/VerticalAccentList"/>
    <dgm:cxn modelId="{095EF6C0-02B5-4C4B-8A5E-0849DD70382B}" type="presParOf" srcId="{5785B06D-5400-40EC-BA17-81554CFAD15A}" destId="{57DA024C-2712-48C2-9674-283900A9AC49}" srcOrd="6" destOrd="0" presId="urn:microsoft.com/office/officeart/2008/layout/VerticalAccentList"/>
    <dgm:cxn modelId="{EA4318CA-D7F0-4B4B-90AD-094E9FC6937F}" type="presParOf" srcId="{5785B06D-5400-40EC-BA17-81554CFAD15A}" destId="{B70717B6-1FDF-4BB0-937A-2E472730C3B3}" srcOrd="7" destOrd="0" presId="urn:microsoft.com/office/officeart/2008/layout/VerticalAccentList"/>
    <dgm:cxn modelId="{52FB8A02-CD85-4360-A586-F3E82DDF32E1}" type="presParOf" srcId="{491366CA-69E0-41F6-814B-44A21FED8024}" destId="{F1DD884E-5A23-416C-B099-F549416C17E8}" srcOrd="2" destOrd="0" presId="urn:microsoft.com/office/officeart/2008/layout/VerticalAccentList"/>
    <dgm:cxn modelId="{78E3B20E-6AB8-4711-B82E-9DEB260D377D}" type="presParOf" srcId="{491366CA-69E0-41F6-814B-44A21FED8024}" destId="{BC0D0481-C1A3-4A18-8CE6-8408E659CE06}" srcOrd="3" destOrd="0" presId="urn:microsoft.com/office/officeart/2008/layout/VerticalAccentList"/>
    <dgm:cxn modelId="{45BD1D52-F937-43A5-9040-E182798D3622}" type="presParOf" srcId="{BC0D0481-C1A3-4A18-8CE6-8408E659CE06}" destId="{FA374ADE-E623-46C9-A343-6C8D0617A8EF}" srcOrd="0" destOrd="0" presId="urn:microsoft.com/office/officeart/2008/layout/VerticalAccentList"/>
    <dgm:cxn modelId="{B396E089-A7AA-4336-BA90-0F6C1AA0CEFF}" type="presParOf" srcId="{491366CA-69E0-41F6-814B-44A21FED8024}" destId="{288B155C-CCF0-4E9A-BF14-480C8DB9B44C}" srcOrd="4" destOrd="0" presId="urn:microsoft.com/office/officeart/2008/layout/VerticalAccentList"/>
    <dgm:cxn modelId="{7C4D50DD-6BCD-4039-9A98-91C67BF2DED4}" type="presParOf" srcId="{288B155C-CCF0-4E9A-BF14-480C8DB9B44C}" destId="{83E350EA-D06B-4802-8D93-2BDFFD920FDC}" srcOrd="0" destOrd="0" presId="urn:microsoft.com/office/officeart/2008/layout/VerticalAccentList"/>
    <dgm:cxn modelId="{C2E7609E-51C8-4770-A0CF-05475454E462}" type="presParOf" srcId="{288B155C-CCF0-4E9A-BF14-480C8DB9B44C}" destId="{D63E0AFF-F391-45E4-9095-ABFADD0365E5}" srcOrd="1" destOrd="0" presId="urn:microsoft.com/office/officeart/2008/layout/VerticalAccentList"/>
    <dgm:cxn modelId="{41063047-2310-46C3-919E-C74D0152EE55}" type="presParOf" srcId="{288B155C-CCF0-4E9A-BF14-480C8DB9B44C}" destId="{47416D8B-A0E5-4FC2-94D5-4605EDBF03CB}" srcOrd="2" destOrd="0" presId="urn:microsoft.com/office/officeart/2008/layout/VerticalAccentList"/>
    <dgm:cxn modelId="{928F5482-A2C7-4909-9DAA-48576A309A22}" type="presParOf" srcId="{288B155C-CCF0-4E9A-BF14-480C8DB9B44C}" destId="{BD2FC26A-09BC-4AB4-806C-44853147BA37}" srcOrd="3" destOrd="0" presId="urn:microsoft.com/office/officeart/2008/layout/VerticalAccentList"/>
    <dgm:cxn modelId="{3722CCE7-D8E4-4C05-8B4A-59395F1BA8BA}" type="presParOf" srcId="{288B155C-CCF0-4E9A-BF14-480C8DB9B44C}" destId="{046B69F9-9479-418F-ABC2-CD9682A2B882}" srcOrd="4" destOrd="0" presId="urn:microsoft.com/office/officeart/2008/layout/VerticalAccentList"/>
    <dgm:cxn modelId="{AB0DA90F-D50D-4219-A70C-B352FB206C0E}" type="presParOf" srcId="{288B155C-CCF0-4E9A-BF14-480C8DB9B44C}" destId="{30A233D7-6F79-4215-AD10-4D21668CBF3D}" srcOrd="5" destOrd="0" presId="urn:microsoft.com/office/officeart/2008/layout/VerticalAccentList"/>
    <dgm:cxn modelId="{BC2FB9FA-79B8-423A-9CB2-4187AEED790B}" type="presParOf" srcId="{288B155C-CCF0-4E9A-BF14-480C8DB9B44C}" destId="{00057B5C-FBAC-4644-B551-540222B2A5EE}" srcOrd="6" destOrd="0" presId="urn:microsoft.com/office/officeart/2008/layout/VerticalAccentList"/>
    <dgm:cxn modelId="{737319D3-2865-4A41-B4DC-FDBBF23AB464}" type="presParOf" srcId="{288B155C-CCF0-4E9A-BF14-480C8DB9B44C}" destId="{37DD2B96-6E4C-46E5-9A3F-F9BB352B743D}" srcOrd="7" destOrd="0" presId="urn:microsoft.com/office/officeart/2008/layout/VerticalAccentList"/>
    <dgm:cxn modelId="{52C36BD6-292C-4AFF-8F62-DCB856509B0A}" type="presParOf" srcId="{491366CA-69E0-41F6-814B-44A21FED8024}" destId="{EC321BBA-06B3-4A85-B5F4-CC66186EA267}" srcOrd="5" destOrd="0" presId="urn:microsoft.com/office/officeart/2008/layout/VerticalAccentList"/>
    <dgm:cxn modelId="{83DE2550-EE23-41A7-8646-E16F04ECE940}" type="presParOf" srcId="{491366CA-69E0-41F6-814B-44A21FED8024}" destId="{AFFA733C-8010-4EF0-B137-6301776E2093}" srcOrd="6" destOrd="0" presId="urn:microsoft.com/office/officeart/2008/layout/VerticalAccentList"/>
    <dgm:cxn modelId="{7C438A0B-55A6-4B44-92BA-61C4BC4C5F2F}" type="presParOf" srcId="{AFFA733C-8010-4EF0-B137-6301776E2093}" destId="{42DDA1D4-079E-43D6-9543-E7A7DB8F99C6}" srcOrd="0" destOrd="0" presId="urn:microsoft.com/office/officeart/2008/layout/VerticalAccentList"/>
    <dgm:cxn modelId="{7093A15A-E670-4A4B-9B97-8894A694EDCF}" type="presParOf" srcId="{491366CA-69E0-41F6-814B-44A21FED8024}" destId="{EADF33BC-A4CB-4804-ACFC-2740C07761B6}" srcOrd="7" destOrd="0" presId="urn:microsoft.com/office/officeart/2008/layout/VerticalAccentList"/>
    <dgm:cxn modelId="{22597D35-191C-4F95-A9BE-F326E892631E}" type="presParOf" srcId="{EADF33BC-A4CB-4804-ACFC-2740C07761B6}" destId="{CC0F286A-D9AE-4748-BED3-5CBC67E69C78}" srcOrd="0" destOrd="0" presId="urn:microsoft.com/office/officeart/2008/layout/VerticalAccentList"/>
    <dgm:cxn modelId="{EC0D34AE-54F5-48B6-B700-554E31366222}" type="presParOf" srcId="{EADF33BC-A4CB-4804-ACFC-2740C07761B6}" destId="{31BBBB3C-5910-4AA6-B329-12C237E906DE}" srcOrd="1" destOrd="0" presId="urn:microsoft.com/office/officeart/2008/layout/VerticalAccentList"/>
    <dgm:cxn modelId="{8D2F69DA-1573-48D6-A687-E3D6D1A267EC}" type="presParOf" srcId="{EADF33BC-A4CB-4804-ACFC-2740C07761B6}" destId="{D17280F8-5BDC-4E6E-8F50-18313C82271F}" srcOrd="2" destOrd="0" presId="urn:microsoft.com/office/officeart/2008/layout/VerticalAccentList"/>
    <dgm:cxn modelId="{31452D95-BE99-421E-9869-80A12CAE9F15}" type="presParOf" srcId="{EADF33BC-A4CB-4804-ACFC-2740C07761B6}" destId="{65CCA2FA-5FAF-41B2-A3F2-D6A6453F9032}" srcOrd="3" destOrd="0" presId="urn:microsoft.com/office/officeart/2008/layout/VerticalAccentList"/>
    <dgm:cxn modelId="{BFE4784E-95E9-4B0D-BBB1-EA46B3081B65}" type="presParOf" srcId="{EADF33BC-A4CB-4804-ACFC-2740C07761B6}" destId="{0D9E6146-11CB-4A61-A870-FE7E5AE7B78C}" srcOrd="4" destOrd="0" presId="urn:microsoft.com/office/officeart/2008/layout/VerticalAccentList"/>
    <dgm:cxn modelId="{04EB7DA0-E830-468D-8E2C-5DFC1158C006}" type="presParOf" srcId="{EADF33BC-A4CB-4804-ACFC-2740C07761B6}" destId="{452EDACB-5B87-45C8-A44B-BC95F183F270}" srcOrd="5" destOrd="0" presId="urn:microsoft.com/office/officeart/2008/layout/VerticalAccentList"/>
    <dgm:cxn modelId="{4A5F0168-009F-4925-BF68-C19CCE43C29D}" type="presParOf" srcId="{EADF33BC-A4CB-4804-ACFC-2740C07761B6}" destId="{7580B3B5-5D76-43EF-A270-0A3920264399}" srcOrd="6" destOrd="0" presId="urn:microsoft.com/office/officeart/2008/layout/VerticalAccentList"/>
    <dgm:cxn modelId="{241C8737-2965-44A2-BA5A-E4C4AFBE368E}" type="presParOf" srcId="{EADF33BC-A4CB-4804-ACFC-2740C07761B6}" destId="{9F16FEC4-BF38-4A10-8575-5D5CE913927A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3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541E14B-E9ED-42A4-A171-F0C6C7F58123}" type="doc">
      <dgm:prSet loTypeId="urn:microsoft.com/office/officeart/2008/layout/VerticalAccentList" loCatId="list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9A9FBD5B-EE5F-42E4-8BCD-829A5FFBDA5D}">
      <dgm:prSet phldrT="[Texto]" phldr="1"/>
      <dgm:spPr/>
      <dgm:t>
        <a:bodyPr/>
        <a:lstStyle/>
        <a:p>
          <a:endParaRPr lang="es-CL"/>
        </a:p>
      </dgm:t>
    </dgm:pt>
    <dgm:pt modelId="{D8494035-219D-4634-9FAB-0B869C441182}" type="parTrans" cxnId="{68F46F1D-08FE-4CF9-9FCB-FEA6B6C8A103}">
      <dgm:prSet/>
      <dgm:spPr/>
      <dgm:t>
        <a:bodyPr/>
        <a:lstStyle/>
        <a:p>
          <a:endParaRPr lang="es-CL"/>
        </a:p>
      </dgm:t>
    </dgm:pt>
    <dgm:pt modelId="{81EAD0E6-85EE-4967-951B-5DC4D95E6626}" type="sibTrans" cxnId="{68F46F1D-08FE-4CF9-9FCB-FEA6B6C8A103}">
      <dgm:prSet/>
      <dgm:spPr/>
      <dgm:t>
        <a:bodyPr/>
        <a:lstStyle/>
        <a:p>
          <a:endParaRPr lang="es-CL"/>
        </a:p>
      </dgm:t>
    </dgm:pt>
    <dgm:pt modelId="{74F7145C-7B45-4470-BF1D-231608C39C1E}">
      <dgm:prSet phldrT="[Texto]"/>
      <dgm:spPr/>
      <dgm:t>
        <a:bodyPr/>
        <a:lstStyle/>
        <a:p>
          <a:r>
            <a:rPr lang="es-CL" dirty="0"/>
            <a:t>Ataque al corazón</a:t>
          </a:r>
        </a:p>
      </dgm:t>
    </dgm:pt>
    <dgm:pt modelId="{5106707D-339D-4198-B6FF-C35EF958A241}" type="parTrans" cxnId="{32BF4B6B-EF40-44EE-B630-8B1C049FBB36}">
      <dgm:prSet/>
      <dgm:spPr/>
      <dgm:t>
        <a:bodyPr/>
        <a:lstStyle/>
        <a:p>
          <a:endParaRPr lang="es-CL"/>
        </a:p>
      </dgm:t>
    </dgm:pt>
    <dgm:pt modelId="{A089C237-8C67-4BEA-B2EC-B0A2562E6BF0}" type="sibTrans" cxnId="{32BF4B6B-EF40-44EE-B630-8B1C049FBB36}">
      <dgm:prSet/>
      <dgm:spPr/>
      <dgm:t>
        <a:bodyPr/>
        <a:lstStyle/>
        <a:p>
          <a:endParaRPr lang="es-CL"/>
        </a:p>
      </dgm:t>
    </dgm:pt>
    <dgm:pt modelId="{6F941284-EA1A-481E-A5FB-3AF76E4F811E}">
      <dgm:prSet phldrT="[Texto]" phldr="1"/>
      <dgm:spPr/>
      <dgm:t>
        <a:bodyPr/>
        <a:lstStyle/>
        <a:p>
          <a:endParaRPr lang="es-CL"/>
        </a:p>
      </dgm:t>
    </dgm:pt>
    <dgm:pt modelId="{862F1A20-8CDF-4343-AFA2-588671337232}" type="parTrans" cxnId="{E67DE7A0-F9C4-4EC4-ABF8-D39547539C86}">
      <dgm:prSet/>
      <dgm:spPr/>
      <dgm:t>
        <a:bodyPr/>
        <a:lstStyle/>
        <a:p>
          <a:endParaRPr lang="es-CL"/>
        </a:p>
      </dgm:t>
    </dgm:pt>
    <dgm:pt modelId="{9835C25E-2F74-423A-AD9B-44149503F05F}" type="sibTrans" cxnId="{E67DE7A0-F9C4-4EC4-ABF8-D39547539C86}">
      <dgm:prSet/>
      <dgm:spPr/>
      <dgm:t>
        <a:bodyPr/>
        <a:lstStyle/>
        <a:p>
          <a:endParaRPr lang="es-CL"/>
        </a:p>
      </dgm:t>
    </dgm:pt>
    <dgm:pt modelId="{D3749281-799C-4054-A308-2AD8C9AA5A62}">
      <dgm:prSet phldrT="[Texto]"/>
      <dgm:spPr/>
      <dgm:t>
        <a:bodyPr/>
        <a:lstStyle/>
        <a:p>
          <a:r>
            <a:rPr lang="es-CL" dirty="0"/>
            <a:t>Alcoholismo</a:t>
          </a:r>
        </a:p>
      </dgm:t>
    </dgm:pt>
    <dgm:pt modelId="{040434A2-C9A4-4168-8FB1-420772C71BA3}" type="parTrans" cxnId="{94CC9627-2115-45CA-887F-504E86463046}">
      <dgm:prSet/>
      <dgm:spPr/>
      <dgm:t>
        <a:bodyPr/>
        <a:lstStyle/>
        <a:p>
          <a:endParaRPr lang="es-CL"/>
        </a:p>
      </dgm:t>
    </dgm:pt>
    <dgm:pt modelId="{44B0EB8E-D662-452A-8247-F448270A5909}" type="sibTrans" cxnId="{94CC9627-2115-45CA-887F-504E86463046}">
      <dgm:prSet/>
      <dgm:spPr/>
      <dgm:t>
        <a:bodyPr/>
        <a:lstStyle/>
        <a:p>
          <a:endParaRPr lang="es-CL"/>
        </a:p>
      </dgm:t>
    </dgm:pt>
    <dgm:pt modelId="{4859022F-299E-4E47-B521-0CFD47A5A1AF}">
      <dgm:prSet phldrT="[Texto]" phldr="1"/>
      <dgm:spPr/>
      <dgm:t>
        <a:bodyPr/>
        <a:lstStyle/>
        <a:p>
          <a:endParaRPr lang="es-CL"/>
        </a:p>
      </dgm:t>
    </dgm:pt>
    <dgm:pt modelId="{1ED30D92-93A6-4007-884A-B7912CD8A0C5}" type="parTrans" cxnId="{FE26FC32-83C2-4635-870D-025BCAADB880}">
      <dgm:prSet/>
      <dgm:spPr/>
      <dgm:t>
        <a:bodyPr/>
        <a:lstStyle/>
        <a:p>
          <a:endParaRPr lang="es-CL"/>
        </a:p>
      </dgm:t>
    </dgm:pt>
    <dgm:pt modelId="{C8E75F50-C841-4F0A-94F4-AC721C64BFEC}" type="sibTrans" cxnId="{FE26FC32-83C2-4635-870D-025BCAADB880}">
      <dgm:prSet/>
      <dgm:spPr/>
      <dgm:t>
        <a:bodyPr/>
        <a:lstStyle/>
        <a:p>
          <a:endParaRPr lang="es-CL"/>
        </a:p>
      </dgm:t>
    </dgm:pt>
    <dgm:pt modelId="{04D9D694-2B4A-471C-BD36-581B86694E2E}">
      <dgm:prSet phldrT="[Texto]"/>
      <dgm:spPr/>
      <dgm:t>
        <a:bodyPr/>
        <a:lstStyle/>
        <a:p>
          <a:r>
            <a:rPr lang="es-CL" dirty="0"/>
            <a:t>Accidente Cerebrovascular</a:t>
          </a:r>
        </a:p>
      </dgm:t>
    </dgm:pt>
    <dgm:pt modelId="{DE93A227-DFBF-4F32-BEC7-5B6A4EF28F06}" type="parTrans" cxnId="{420BA8D6-1430-4AC6-A71A-95D99BA6204B}">
      <dgm:prSet/>
      <dgm:spPr/>
      <dgm:t>
        <a:bodyPr/>
        <a:lstStyle/>
        <a:p>
          <a:endParaRPr lang="es-CL"/>
        </a:p>
      </dgm:t>
    </dgm:pt>
    <dgm:pt modelId="{8A1333CD-24B8-408F-92E0-E16A81B6F263}" type="sibTrans" cxnId="{420BA8D6-1430-4AC6-A71A-95D99BA6204B}">
      <dgm:prSet/>
      <dgm:spPr/>
      <dgm:t>
        <a:bodyPr/>
        <a:lstStyle/>
        <a:p>
          <a:endParaRPr lang="es-CL"/>
        </a:p>
      </dgm:t>
    </dgm:pt>
    <dgm:pt modelId="{491366CA-69E0-41F6-814B-44A21FED8024}" type="pres">
      <dgm:prSet presAssocID="{B541E14B-E9ED-42A4-A171-F0C6C7F58123}" presName="Name0" presStyleCnt="0">
        <dgm:presLayoutVars>
          <dgm:chMax/>
          <dgm:chPref/>
          <dgm:dir/>
        </dgm:presLayoutVars>
      </dgm:prSet>
      <dgm:spPr/>
    </dgm:pt>
    <dgm:pt modelId="{EAD379ED-CF66-4E36-9CD7-307F44A4B25F}" type="pres">
      <dgm:prSet presAssocID="{9A9FBD5B-EE5F-42E4-8BCD-829A5FFBDA5D}" presName="parenttextcomposite" presStyleCnt="0"/>
      <dgm:spPr/>
    </dgm:pt>
    <dgm:pt modelId="{1E10DD2E-AFB5-4250-BFBB-D08601FAFD8B}" type="pres">
      <dgm:prSet presAssocID="{9A9FBD5B-EE5F-42E4-8BCD-829A5FFBDA5D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5785B06D-5400-40EC-BA17-81554CFAD15A}" type="pres">
      <dgm:prSet presAssocID="{9A9FBD5B-EE5F-42E4-8BCD-829A5FFBDA5D}" presName="composite" presStyleCnt="0"/>
      <dgm:spPr/>
    </dgm:pt>
    <dgm:pt modelId="{1BBF7E81-4B5B-4222-A1D0-3C02373ECE4D}" type="pres">
      <dgm:prSet presAssocID="{9A9FBD5B-EE5F-42E4-8BCD-829A5FFBDA5D}" presName="chevron1" presStyleLbl="alignNode1" presStyleIdx="0" presStyleCnt="21"/>
      <dgm:spPr/>
    </dgm:pt>
    <dgm:pt modelId="{E8E0C379-526A-4F76-9D17-1906F6A4A98A}" type="pres">
      <dgm:prSet presAssocID="{9A9FBD5B-EE5F-42E4-8BCD-829A5FFBDA5D}" presName="chevron2" presStyleLbl="alignNode1" presStyleIdx="1" presStyleCnt="21"/>
      <dgm:spPr/>
    </dgm:pt>
    <dgm:pt modelId="{D7CF44B4-C02A-47CE-8F1F-7BBD4286D14F}" type="pres">
      <dgm:prSet presAssocID="{9A9FBD5B-EE5F-42E4-8BCD-829A5FFBDA5D}" presName="chevron3" presStyleLbl="alignNode1" presStyleIdx="2" presStyleCnt="21"/>
      <dgm:spPr/>
    </dgm:pt>
    <dgm:pt modelId="{B695E0AE-486D-4179-8A39-715A42012F9B}" type="pres">
      <dgm:prSet presAssocID="{9A9FBD5B-EE5F-42E4-8BCD-829A5FFBDA5D}" presName="chevron4" presStyleLbl="alignNode1" presStyleIdx="3" presStyleCnt="21"/>
      <dgm:spPr/>
    </dgm:pt>
    <dgm:pt modelId="{3325EEF8-D6DF-487F-9B23-CB29CBF70CBE}" type="pres">
      <dgm:prSet presAssocID="{9A9FBD5B-EE5F-42E4-8BCD-829A5FFBDA5D}" presName="chevron5" presStyleLbl="alignNode1" presStyleIdx="4" presStyleCnt="21"/>
      <dgm:spPr/>
    </dgm:pt>
    <dgm:pt modelId="{8CC447AA-6E63-45DA-B207-0C1B56D9DC1C}" type="pres">
      <dgm:prSet presAssocID="{9A9FBD5B-EE5F-42E4-8BCD-829A5FFBDA5D}" presName="chevron6" presStyleLbl="alignNode1" presStyleIdx="5" presStyleCnt="21"/>
      <dgm:spPr/>
    </dgm:pt>
    <dgm:pt modelId="{57DA024C-2712-48C2-9674-283900A9AC49}" type="pres">
      <dgm:prSet presAssocID="{9A9FBD5B-EE5F-42E4-8BCD-829A5FFBDA5D}" presName="chevron7" presStyleLbl="alignNode1" presStyleIdx="6" presStyleCnt="21"/>
      <dgm:spPr/>
    </dgm:pt>
    <dgm:pt modelId="{B70717B6-1FDF-4BB0-937A-2E472730C3B3}" type="pres">
      <dgm:prSet presAssocID="{9A9FBD5B-EE5F-42E4-8BCD-829A5FFBDA5D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F1DD884E-5A23-416C-B099-F549416C17E8}" type="pres">
      <dgm:prSet presAssocID="{81EAD0E6-85EE-4967-951B-5DC4D95E6626}" presName="sibTrans" presStyleCnt="0"/>
      <dgm:spPr/>
    </dgm:pt>
    <dgm:pt modelId="{BC0D0481-C1A3-4A18-8CE6-8408E659CE06}" type="pres">
      <dgm:prSet presAssocID="{6F941284-EA1A-481E-A5FB-3AF76E4F811E}" presName="parenttextcomposite" presStyleCnt="0"/>
      <dgm:spPr/>
    </dgm:pt>
    <dgm:pt modelId="{FA374ADE-E623-46C9-A343-6C8D0617A8EF}" type="pres">
      <dgm:prSet presAssocID="{6F941284-EA1A-481E-A5FB-3AF76E4F811E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288B155C-CCF0-4E9A-BF14-480C8DB9B44C}" type="pres">
      <dgm:prSet presAssocID="{6F941284-EA1A-481E-A5FB-3AF76E4F811E}" presName="composite" presStyleCnt="0"/>
      <dgm:spPr/>
    </dgm:pt>
    <dgm:pt modelId="{83E350EA-D06B-4802-8D93-2BDFFD920FDC}" type="pres">
      <dgm:prSet presAssocID="{6F941284-EA1A-481E-A5FB-3AF76E4F811E}" presName="chevron1" presStyleLbl="alignNode1" presStyleIdx="7" presStyleCnt="21"/>
      <dgm:spPr/>
    </dgm:pt>
    <dgm:pt modelId="{D63E0AFF-F391-45E4-9095-ABFADD0365E5}" type="pres">
      <dgm:prSet presAssocID="{6F941284-EA1A-481E-A5FB-3AF76E4F811E}" presName="chevron2" presStyleLbl="alignNode1" presStyleIdx="8" presStyleCnt="21"/>
      <dgm:spPr/>
    </dgm:pt>
    <dgm:pt modelId="{47416D8B-A0E5-4FC2-94D5-4605EDBF03CB}" type="pres">
      <dgm:prSet presAssocID="{6F941284-EA1A-481E-A5FB-3AF76E4F811E}" presName="chevron3" presStyleLbl="alignNode1" presStyleIdx="9" presStyleCnt="21"/>
      <dgm:spPr/>
    </dgm:pt>
    <dgm:pt modelId="{BD2FC26A-09BC-4AB4-806C-44853147BA37}" type="pres">
      <dgm:prSet presAssocID="{6F941284-EA1A-481E-A5FB-3AF76E4F811E}" presName="chevron4" presStyleLbl="alignNode1" presStyleIdx="10" presStyleCnt="21"/>
      <dgm:spPr/>
    </dgm:pt>
    <dgm:pt modelId="{046B69F9-9479-418F-ABC2-CD9682A2B882}" type="pres">
      <dgm:prSet presAssocID="{6F941284-EA1A-481E-A5FB-3AF76E4F811E}" presName="chevron5" presStyleLbl="alignNode1" presStyleIdx="11" presStyleCnt="21"/>
      <dgm:spPr/>
    </dgm:pt>
    <dgm:pt modelId="{30A233D7-6F79-4215-AD10-4D21668CBF3D}" type="pres">
      <dgm:prSet presAssocID="{6F941284-EA1A-481E-A5FB-3AF76E4F811E}" presName="chevron6" presStyleLbl="alignNode1" presStyleIdx="12" presStyleCnt="21"/>
      <dgm:spPr/>
    </dgm:pt>
    <dgm:pt modelId="{00057B5C-FBAC-4644-B551-540222B2A5EE}" type="pres">
      <dgm:prSet presAssocID="{6F941284-EA1A-481E-A5FB-3AF76E4F811E}" presName="chevron7" presStyleLbl="alignNode1" presStyleIdx="13" presStyleCnt="21"/>
      <dgm:spPr/>
    </dgm:pt>
    <dgm:pt modelId="{37DD2B96-6E4C-46E5-9A3F-F9BB352B743D}" type="pres">
      <dgm:prSet presAssocID="{6F941284-EA1A-481E-A5FB-3AF76E4F811E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EC321BBA-06B3-4A85-B5F4-CC66186EA267}" type="pres">
      <dgm:prSet presAssocID="{9835C25E-2F74-423A-AD9B-44149503F05F}" presName="sibTrans" presStyleCnt="0"/>
      <dgm:spPr/>
    </dgm:pt>
    <dgm:pt modelId="{AFFA733C-8010-4EF0-B137-6301776E2093}" type="pres">
      <dgm:prSet presAssocID="{4859022F-299E-4E47-B521-0CFD47A5A1AF}" presName="parenttextcomposite" presStyleCnt="0"/>
      <dgm:spPr/>
    </dgm:pt>
    <dgm:pt modelId="{42DDA1D4-079E-43D6-9543-E7A7DB8F99C6}" type="pres">
      <dgm:prSet presAssocID="{4859022F-299E-4E47-B521-0CFD47A5A1AF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EADF33BC-A4CB-4804-ACFC-2740C07761B6}" type="pres">
      <dgm:prSet presAssocID="{4859022F-299E-4E47-B521-0CFD47A5A1AF}" presName="composite" presStyleCnt="0"/>
      <dgm:spPr/>
    </dgm:pt>
    <dgm:pt modelId="{CC0F286A-D9AE-4748-BED3-5CBC67E69C78}" type="pres">
      <dgm:prSet presAssocID="{4859022F-299E-4E47-B521-0CFD47A5A1AF}" presName="chevron1" presStyleLbl="alignNode1" presStyleIdx="14" presStyleCnt="21"/>
      <dgm:spPr/>
    </dgm:pt>
    <dgm:pt modelId="{31BBBB3C-5910-4AA6-B329-12C237E906DE}" type="pres">
      <dgm:prSet presAssocID="{4859022F-299E-4E47-B521-0CFD47A5A1AF}" presName="chevron2" presStyleLbl="alignNode1" presStyleIdx="15" presStyleCnt="21"/>
      <dgm:spPr/>
    </dgm:pt>
    <dgm:pt modelId="{D17280F8-5BDC-4E6E-8F50-18313C82271F}" type="pres">
      <dgm:prSet presAssocID="{4859022F-299E-4E47-B521-0CFD47A5A1AF}" presName="chevron3" presStyleLbl="alignNode1" presStyleIdx="16" presStyleCnt="21"/>
      <dgm:spPr/>
    </dgm:pt>
    <dgm:pt modelId="{65CCA2FA-5FAF-41B2-A3F2-D6A6453F9032}" type="pres">
      <dgm:prSet presAssocID="{4859022F-299E-4E47-B521-0CFD47A5A1AF}" presName="chevron4" presStyleLbl="alignNode1" presStyleIdx="17" presStyleCnt="21"/>
      <dgm:spPr/>
    </dgm:pt>
    <dgm:pt modelId="{0D9E6146-11CB-4A61-A870-FE7E5AE7B78C}" type="pres">
      <dgm:prSet presAssocID="{4859022F-299E-4E47-B521-0CFD47A5A1AF}" presName="chevron5" presStyleLbl="alignNode1" presStyleIdx="18" presStyleCnt="21"/>
      <dgm:spPr/>
    </dgm:pt>
    <dgm:pt modelId="{452EDACB-5B87-45C8-A44B-BC95F183F270}" type="pres">
      <dgm:prSet presAssocID="{4859022F-299E-4E47-B521-0CFD47A5A1AF}" presName="chevron6" presStyleLbl="alignNode1" presStyleIdx="19" presStyleCnt="21"/>
      <dgm:spPr/>
    </dgm:pt>
    <dgm:pt modelId="{7580B3B5-5D76-43EF-A270-0A3920264399}" type="pres">
      <dgm:prSet presAssocID="{4859022F-299E-4E47-B521-0CFD47A5A1AF}" presName="chevron7" presStyleLbl="alignNode1" presStyleIdx="20" presStyleCnt="21"/>
      <dgm:spPr/>
    </dgm:pt>
    <dgm:pt modelId="{9F16FEC4-BF38-4A10-8575-5D5CE913927A}" type="pres">
      <dgm:prSet presAssocID="{4859022F-299E-4E47-B521-0CFD47A5A1AF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68F46F1D-08FE-4CF9-9FCB-FEA6B6C8A103}" srcId="{B541E14B-E9ED-42A4-A171-F0C6C7F58123}" destId="{9A9FBD5B-EE5F-42E4-8BCD-829A5FFBDA5D}" srcOrd="0" destOrd="0" parTransId="{D8494035-219D-4634-9FAB-0B869C441182}" sibTransId="{81EAD0E6-85EE-4967-951B-5DC4D95E6626}"/>
    <dgm:cxn modelId="{A36EA31F-F617-4D42-864F-CA04EEB4A58B}" type="presOf" srcId="{74F7145C-7B45-4470-BF1D-231608C39C1E}" destId="{B70717B6-1FDF-4BB0-937A-2E472730C3B3}" srcOrd="0" destOrd="0" presId="urn:microsoft.com/office/officeart/2008/layout/VerticalAccentList"/>
    <dgm:cxn modelId="{94CC9627-2115-45CA-887F-504E86463046}" srcId="{6F941284-EA1A-481E-A5FB-3AF76E4F811E}" destId="{D3749281-799C-4054-A308-2AD8C9AA5A62}" srcOrd="0" destOrd="0" parTransId="{040434A2-C9A4-4168-8FB1-420772C71BA3}" sibTransId="{44B0EB8E-D662-452A-8247-F448270A5909}"/>
    <dgm:cxn modelId="{33FDF927-FB15-4DBE-9C16-C7B4D36E3EDA}" type="presOf" srcId="{4859022F-299E-4E47-B521-0CFD47A5A1AF}" destId="{42DDA1D4-079E-43D6-9543-E7A7DB8F99C6}" srcOrd="0" destOrd="0" presId="urn:microsoft.com/office/officeart/2008/layout/VerticalAccentList"/>
    <dgm:cxn modelId="{FE26FC32-83C2-4635-870D-025BCAADB880}" srcId="{B541E14B-E9ED-42A4-A171-F0C6C7F58123}" destId="{4859022F-299E-4E47-B521-0CFD47A5A1AF}" srcOrd="2" destOrd="0" parTransId="{1ED30D92-93A6-4007-884A-B7912CD8A0C5}" sibTransId="{C8E75F50-C841-4F0A-94F4-AC721C64BFEC}"/>
    <dgm:cxn modelId="{32BF4B6B-EF40-44EE-B630-8B1C049FBB36}" srcId="{9A9FBD5B-EE5F-42E4-8BCD-829A5FFBDA5D}" destId="{74F7145C-7B45-4470-BF1D-231608C39C1E}" srcOrd="0" destOrd="0" parTransId="{5106707D-339D-4198-B6FF-C35EF958A241}" sibTransId="{A089C237-8C67-4BEA-B2EC-B0A2562E6BF0}"/>
    <dgm:cxn modelId="{FD34C17B-1842-4FA2-BC2E-3D2DB5B3E92C}" type="presOf" srcId="{6F941284-EA1A-481E-A5FB-3AF76E4F811E}" destId="{FA374ADE-E623-46C9-A343-6C8D0617A8EF}" srcOrd="0" destOrd="0" presId="urn:microsoft.com/office/officeart/2008/layout/VerticalAccentList"/>
    <dgm:cxn modelId="{F914987D-06B1-4D33-A14C-4348202B428F}" type="presOf" srcId="{D3749281-799C-4054-A308-2AD8C9AA5A62}" destId="{37DD2B96-6E4C-46E5-9A3F-F9BB352B743D}" srcOrd="0" destOrd="0" presId="urn:microsoft.com/office/officeart/2008/layout/VerticalAccentList"/>
    <dgm:cxn modelId="{E67DE7A0-F9C4-4EC4-ABF8-D39547539C86}" srcId="{B541E14B-E9ED-42A4-A171-F0C6C7F58123}" destId="{6F941284-EA1A-481E-A5FB-3AF76E4F811E}" srcOrd="1" destOrd="0" parTransId="{862F1A20-8CDF-4343-AFA2-588671337232}" sibTransId="{9835C25E-2F74-423A-AD9B-44149503F05F}"/>
    <dgm:cxn modelId="{AD08E6BE-F0E1-43DB-9DCD-27BE1F5B6EF2}" type="presOf" srcId="{B541E14B-E9ED-42A4-A171-F0C6C7F58123}" destId="{491366CA-69E0-41F6-814B-44A21FED8024}" srcOrd="0" destOrd="0" presId="urn:microsoft.com/office/officeart/2008/layout/VerticalAccentList"/>
    <dgm:cxn modelId="{0BE5E5D1-3315-4C13-A0CB-F086BBFE9E22}" type="presOf" srcId="{04D9D694-2B4A-471C-BD36-581B86694E2E}" destId="{9F16FEC4-BF38-4A10-8575-5D5CE913927A}" srcOrd="0" destOrd="0" presId="urn:microsoft.com/office/officeart/2008/layout/VerticalAccentList"/>
    <dgm:cxn modelId="{420BA8D6-1430-4AC6-A71A-95D99BA6204B}" srcId="{4859022F-299E-4E47-B521-0CFD47A5A1AF}" destId="{04D9D694-2B4A-471C-BD36-581B86694E2E}" srcOrd="0" destOrd="0" parTransId="{DE93A227-DFBF-4F32-BEC7-5B6A4EF28F06}" sibTransId="{8A1333CD-24B8-408F-92E0-E16A81B6F263}"/>
    <dgm:cxn modelId="{FD9DC2FD-1938-4926-A9DE-D56F365BFD0E}" type="presOf" srcId="{9A9FBD5B-EE5F-42E4-8BCD-829A5FFBDA5D}" destId="{1E10DD2E-AFB5-4250-BFBB-D08601FAFD8B}" srcOrd="0" destOrd="0" presId="urn:microsoft.com/office/officeart/2008/layout/VerticalAccentList"/>
    <dgm:cxn modelId="{D096966A-483A-4FB1-A372-3D55067DC6F4}" type="presParOf" srcId="{491366CA-69E0-41F6-814B-44A21FED8024}" destId="{EAD379ED-CF66-4E36-9CD7-307F44A4B25F}" srcOrd="0" destOrd="0" presId="urn:microsoft.com/office/officeart/2008/layout/VerticalAccentList"/>
    <dgm:cxn modelId="{BADBDD77-7524-4810-9BA7-AF734C5382B0}" type="presParOf" srcId="{EAD379ED-CF66-4E36-9CD7-307F44A4B25F}" destId="{1E10DD2E-AFB5-4250-BFBB-D08601FAFD8B}" srcOrd="0" destOrd="0" presId="urn:microsoft.com/office/officeart/2008/layout/VerticalAccentList"/>
    <dgm:cxn modelId="{4A809948-9CAA-4F95-9E8F-29ED203CC982}" type="presParOf" srcId="{491366CA-69E0-41F6-814B-44A21FED8024}" destId="{5785B06D-5400-40EC-BA17-81554CFAD15A}" srcOrd="1" destOrd="0" presId="urn:microsoft.com/office/officeart/2008/layout/VerticalAccentList"/>
    <dgm:cxn modelId="{9F529494-48FB-483D-BD30-51AF4A27F355}" type="presParOf" srcId="{5785B06D-5400-40EC-BA17-81554CFAD15A}" destId="{1BBF7E81-4B5B-4222-A1D0-3C02373ECE4D}" srcOrd="0" destOrd="0" presId="urn:microsoft.com/office/officeart/2008/layout/VerticalAccentList"/>
    <dgm:cxn modelId="{EFA77B6D-1276-40A9-AAEB-FE647EEBA8B6}" type="presParOf" srcId="{5785B06D-5400-40EC-BA17-81554CFAD15A}" destId="{E8E0C379-526A-4F76-9D17-1906F6A4A98A}" srcOrd="1" destOrd="0" presId="urn:microsoft.com/office/officeart/2008/layout/VerticalAccentList"/>
    <dgm:cxn modelId="{E8748D68-0987-46C0-A429-CF37CAD458E9}" type="presParOf" srcId="{5785B06D-5400-40EC-BA17-81554CFAD15A}" destId="{D7CF44B4-C02A-47CE-8F1F-7BBD4286D14F}" srcOrd="2" destOrd="0" presId="urn:microsoft.com/office/officeart/2008/layout/VerticalAccentList"/>
    <dgm:cxn modelId="{3A4EF4DE-5566-46FE-8579-EA78C55A6FD0}" type="presParOf" srcId="{5785B06D-5400-40EC-BA17-81554CFAD15A}" destId="{B695E0AE-486D-4179-8A39-715A42012F9B}" srcOrd="3" destOrd="0" presId="urn:microsoft.com/office/officeart/2008/layout/VerticalAccentList"/>
    <dgm:cxn modelId="{025CBF1E-F9FF-46A1-9253-24275E3CD76B}" type="presParOf" srcId="{5785B06D-5400-40EC-BA17-81554CFAD15A}" destId="{3325EEF8-D6DF-487F-9B23-CB29CBF70CBE}" srcOrd="4" destOrd="0" presId="urn:microsoft.com/office/officeart/2008/layout/VerticalAccentList"/>
    <dgm:cxn modelId="{AC6CDAA9-9F1A-422E-8A4A-462401E79D98}" type="presParOf" srcId="{5785B06D-5400-40EC-BA17-81554CFAD15A}" destId="{8CC447AA-6E63-45DA-B207-0C1B56D9DC1C}" srcOrd="5" destOrd="0" presId="urn:microsoft.com/office/officeart/2008/layout/VerticalAccentList"/>
    <dgm:cxn modelId="{095EF6C0-02B5-4C4B-8A5E-0849DD70382B}" type="presParOf" srcId="{5785B06D-5400-40EC-BA17-81554CFAD15A}" destId="{57DA024C-2712-48C2-9674-283900A9AC49}" srcOrd="6" destOrd="0" presId="urn:microsoft.com/office/officeart/2008/layout/VerticalAccentList"/>
    <dgm:cxn modelId="{EA4318CA-D7F0-4B4B-90AD-094E9FC6937F}" type="presParOf" srcId="{5785B06D-5400-40EC-BA17-81554CFAD15A}" destId="{B70717B6-1FDF-4BB0-937A-2E472730C3B3}" srcOrd="7" destOrd="0" presId="urn:microsoft.com/office/officeart/2008/layout/VerticalAccentList"/>
    <dgm:cxn modelId="{52FB8A02-CD85-4360-A586-F3E82DDF32E1}" type="presParOf" srcId="{491366CA-69E0-41F6-814B-44A21FED8024}" destId="{F1DD884E-5A23-416C-B099-F549416C17E8}" srcOrd="2" destOrd="0" presId="urn:microsoft.com/office/officeart/2008/layout/VerticalAccentList"/>
    <dgm:cxn modelId="{78E3B20E-6AB8-4711-B82E-9DEB260D377D}" type="presParOf" srcId="{491366CA-69E0-41F6-814B-44A21FED8024}" destId="{BC0D0481-C1A3-4A18-8CE6-8408E659CE06}" srcOrd="3" destOrd="0" presId="urn:microsoft.com/office/officeart/2008/layout/VerticalAccentList"/>
    <dgm:cxn modelId="{45BD1D52-F937-43A5-9040-E182798D3622}" type="presParOf" srcId="{BC0D0481-C1A3-4A18-8CE6-8408E659CE06}" destId="{FA374ADE-E623-46C9-A343-6C8D0617A8EF}" srcOrd="0" destOrd="0" presId="urn:microsoft.com/office/officeart/2008/layout/VerticalAccentList"/>
    <dgm:cxn modelId="{B396E089-A7AA-4336-BA90-0F6C1AA0CEFF}" type="presParOf" srcId="{491366CA-69E0-41F6-814B-44A21FED8024}" destId="{288B155C-CCF0-4E9A-BF14-480C8DB9B44C}" srcOrd="4" destOrd="0" presId="urn:microsoft.com/office/officeart/2008/layout/VerticalAccentList"/>
    <dgm:cxn modelId="{7C4D50DD-6BCD-4039-9A98-91C67BF2DED4}" type="presParOf" srcId="{288B155C-CCF0-4E9A-BF14-480C8DB9B44C}" destId="{83E350EA-D06B-4802-8D93-2BDFFD920FDC}" srcOrd="0" destOrd="0" presId="urn:microsoft.com/office/officeart/2008/layout/VerticalAccentList"/>
    <dgm:cxn modelId="{C2E7609E-51C8-4770-A0CF-05475454E462}" type="presParOf" srcId="{288B155C-CCF0-4E9A-BF14-480C8DB9B44C}" destId="{D63E0AFF-F391-45E4-9095-ABFADD0365E5}" srcOrd="1" destOrd="0" presId="urn:microsoft.com/office/officeart/2008/layout/VerticalAccentList"/>
    <dgm:cxn modelId="{41063047-2310-46C3-919E-C74D0152EE55}" type="presParOf" srcId="{288B155C-CCF0-4E9A-BF14-480C8DB9B44C}" destId="{47416D8B-A0E5-4FC2-94D5-4605EDBF03CB}" srcOrd="2" destOrd="0" presId="urn:microsoft.com/office/officeart/2008/layout/VerticalAccentList"/>
    <dgm:cxn modelId="{928F5482-A2C7-4909-9DAA-48576A309A22}" type="presParOf" srcId="{288B155C-CCF0-4E9A-BF14-480C8DB9B44C}" destId="{BD2FC26A-09BC-4AB4-806C-44853147BA37}" srcOrd="3" destOrd="0" presId="urn:microsoft.com/office/officeart/2008/layout/VerticalAccentList"/>
    <dgm:cxn modelId="{3722CCE7-D8E4-4C05-8B4A-59395F1BA8BA}" type="presParOf" srcId="{288B155C-CCF0-4E9A-BF14-480C8DB9B44C}" destId="{046B69F9-9479-418F-ABC2-CD9682A2B882}" srcOrd="4" destOrd="0" presId="urn:microsoft.com/office/officeart/2008/layout/VerticalAccentList"/>
    <dgm:cxn modelId="{AB0DA90F-D50D-4219-A70C-B352FB206C0E}" type="presParOf" srcId="{288B155C-CCF0-4E9A-BF14-480C8DB9B44C}" destId="{30A233D7-6F79-4215-AD10-4D21668CBF3D}" srcOrd="5" destOrd="0" presId="urn:microsoft.com/office/officeart/2008/layout/VerticalAccentList"/>
    <dgm:cxn modelId="{BC2FB9FA-79B8-423A-9CB2-4187AEED790B}" type="presParOf" srcId="{288B155C-CCF0-4E9A-BF14-480C8DB9B44C}" destId="{00057B5C-FBAC-4644-B551-540222B2A5EE}" srcOrd="6" destOrd="0" presId="urn:microsoft.com/office/officeart/2008/layout/VerticalAccentList"/>
    <dgm:cxn modelId="{737319D3-2865-4A41-B4DC-FDBBF23AB464}" type="presParOf" srcId="{288B155C-CCF0-4E9A-BF14-480C8DB9B44C}" destId="{37DD2B96-6E4C-46E5-9A3F-F9BB352B743D}" srcOrd="7" destOrd="0" presId="urn:microsoft.com/office/officeart/2008/layout/VerticalAccentList"/>
    <dgm:cxn modelId="{52C36BD6-292C-4AFF-8F62-DCB856509B0A}" type="presParOf" srcId="{491366CA-69E0-41F6-814B-44A21FED8024}" destId="{EC321BBA-06B3-4A85-B5F4-CC66186EA267}" srcOrd="5" destOrd="0" presId="urn:microsoft.com/office/officeart/2008/layout/VerticalAccentList"/>
    <dgm:cxn modelId="{83DE2550-EE23-41A7-8646-E16F04ECE940}" type="presParOf" srcId="{491366CA-69E0-41F6-814B-44A21FED8024}" destId="{AFFA733C-8010-4EF0-B137-6301776E2093}" srcOrd="6" destOrd="0" presId="urn:microsoft.com/office/officeart/2008/layout/VerticalAccentList"/>
    <dgm:cxn modelId="{7C438A0B-55A6-4B44-92BA-61C4BC4C5F2F}" type="presParOf" srcId="{AFFA733C-8010-4EF0-B137-6301776E2093}" destId="{42DDA1D4-079E-43D6-9543-E7A7DB8F99C6}" srcOrd="0" destOrd="0" presId="urn:microsoft.com/office/officeart/2008/layout/VerticalAccentList"/>
    <dgm:cxn modelId="{7093A15A-E670-4A4B-9B97-8894A694EDCF}" type="presParOf" srcId="{491366CA-69E0-41F6-814B-44A21FED8024}" destId="{EADF33BC-A4CB-4804-ACFC-2740C07761B6}" srcOrd="7" destOrd="0" presId="urn:microsoft.com/office/officeart/2008/layout/VerticalAccentList"/>
    <dgm:cxn modelId="{22597D35-191C-4F95-A9BE-F326E892631E}" type="presParOf" srcId="{EADF33BC-A4CB-4804-ACFC-2740C07761B6}" destId="{CC0F286A-D9AE-4748-BED3-5CBC67E69C78}" srcOrd="0" destOrd="0" presId="urn:microsoft.com/office/officeart/2008/layout/VerticalAccentList"/>
    <dgm:cxn modelId="{EC0D34AE-54F5-48B6-B700-554E31366222}" type="presParOf" srcId="{EADF33BC-A4CB-4804-ACFC-2740C07761B6}" destId="{31BBBB3C-5910-4AA6-B329-12C237E906DE}" srcOrd="1" destOrd="0" presId="urn:microsoft.com/office/officeart/2008/layout/VerticalAccentList"/>
    <dgm:cxn modelId="{8D2F69DA-1573-48D6-A687-E3D6D1A267EC}" type="presParOf" srcId="{EADF33BC-A4CB-4804-ACFC-2740C07761B6}" destId="{D17280F8-5BDC-4E6E-8F50-18313C82271F}" srcOrd="2" destOrd="0" presId="urn:microsoft.com/office/officeart/2008/layout/VerticalAccentList"/>
    <dgm:cxn modelId="{31452D95-BE99-421E-9869-80A12CAE9F15}" type="presParOf" srcId="{EADF33BC-A4CB-4804-ACFC-2740C07761B6}" destId="{65CCA2FA-5FAF-41B2-A3F2-D6A6453F9032}" srcOrd="3" destOrd="0" presId="urn:microsoft.com/office/officeart/2008/layout/VerticalAccentList"/>
    <dgm:cxn modelId="{BFE4784E-95E9-4B0D-BBB1-EA46B3081B65}" type="presParOf" srcId="{EADF33BC-A4CB-4804-ACFC-2740C07761B6}" destId="{0D9E6146-11CB-4A61-A870-FE7E5AE7B78C}" srcOrd="4" destOrd="0" presId="urn:microsoft.com/office/officeart/2008/layout/VerticalAccentList"/>
    <dgm:cxn modelId="{04EB7DA0-E830-468D-8E2C-5DFC1158C006}" type="presParOf" srcId="{EADF33BC-A4CB-4804-ACFC-2740C07761B6}" destId="{452EDACB-5B87-45C8-A44B-BC95F183F270}" srcOrd="5" destOrd="0" presId="urn:microsoft.com/office/officeart/2008/layout/VerticalAccentList"/>
    <dgm:cxn modelId="{4A5F0168-009F-4925-BF68-C19CCE43C29D}" type="presParOf" srcId="{EADF33BC-A4CB-4804-ACFC-2740C07761B6}" destId="{7580B3B5-5D76-43EF-A270-0A3920264399}" srcOrd="6" destOrd="0" presId="urn:microsoft.com/office/officeart/2008/layout/VerticalAccentList"/>
    <dgm:cxn modelId="{241C8737-2965-44A2-BA5A-E4C4AFBE368E}" type="presParOf" srcId="{EADF33BC-A4CB-4804-ACFC-2740C07761B6}" destId="{9F16FEC4-BF38-4A10-8575-5D5CE913927A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4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27C7AC-F553-4014-852B-08E904A82191}" type="doc">
      <dgm:prSet loTypeId="urn:microsoft.com/office/officeart/2009/3/layout/CircleRelationship" loCatId="relationship" qsTypeId="urn:microsoft.com/office/officeart/2005/8/quickstyle/3d7" qsCatId="3D" csTypeId="urn:microsoft.com/office/officeart/2005/8/colors/accent2_4" csCatId="accent2" phldr="1"/>
      <dgm:spPr/>
      <dgm:t>
        <a:bodyPr/>
        <a:lstStyle/>
        <a:p>
          <a:endParaRPr lang="es-CL"/>
        </a:p>
      </dgm:t>
    </dgm:pt>
    <dgm:pt modelId="{A27A51FD-940A-48F7-A0AC-946945C2F049}">
      <dgm:prSet phldrT="[Texto]" custT="1"/>
      <dgm:spPr/>
      <dgm:t>
        <a:bodyPr/>
        <a:lstStyle/>
        <a:p>
          <a:r>
            <a:rPr lang="es-CL" sz="4000" dirty="0"/>
            <a:t>0.01%</a:t>
          </a:r>
        </a:p>
      </dgm:t>
    </dgm:pt>
    <dgm:pt modelId="{F5D87BC5-AF8A-4D86-BE94-952914A0FF6A}" type="parTrans" cxnId="{FB07296B-9A12-4DE9-882F-4D4599C2AF77}">
      <dgm:prSet/>
      <dgm:spPr/>
      <dgm:t>
        <a:bodyPr/>
        <a:lstStyle/>
        <a:p>
          <a:endParaRPr lang="es-CL"/>
        </a:p>
      </dgm:t>
    </dgm:pt>
    <dgm:pt modelId="{D502A038-B05B-42F4-9070-31097E4E0F2B}" type="sibTrans" cxnId="{FB07296B-9A12-4DE9-882F-4D4599C2AF77}">
      <dgm:prSet/>
      <dgm:spPr/>
      <dgm:t>
        <a:bodyPr/>
        <a:lstStyle/>
        <a:p>
          <a:endParaRPr lang="es-CL"/>
        </a:p>
      </dgm:t>
    </dgm:pt>
    <dgm:pt modelId="{974E5309-BA81-4F57-9A4F-C9C774DCDE42}">
      <dgm:prSet phldrT="[Texto]"/>
      <dgm:spPr/>
      <dgm:t>
        <a:bodyPr/>
        <a:lstStyle/>
        <a:p>
          <a:r>
            <a:rPr lang="es-CL" b="1" dirty="0"/>
            <a:t>R^2</a:t>
          </a:r>
        </a:p>
      </dgm:t>
    </dgm:pt>
    <dgm:pt modelId="{5935CAD3-284A-4717-AA1D-5CD15BFF624B}" type="parTrans" cxnId="{4B708E9D-DCA9-4988-9DCA-5800B4BB6EC5}">
      <dgm:prSet/>
      <dgm:spPr/>
      <dgm:t>
        <a:bodyPr/>
        <a:lstStyle/>
        <a:p>
          <a:endParaRPr lang="es-CL"/>
        </a:p>
      </dgm:t>
    </dgm:pt>
    <dgm:pt modelId="{8F755476-840D-47D0-B748-7939C8C9B61A}" type="sibTrans" cxnId="{4B708E9D-DCA9-4988-9DCA-5800B4BB6EC5}">
      <dgm:prSet/>
      <dgm:spPr/>
      <dgm:t>
        <a:bodyPr/>
        <a:lstStyle/>
        <a:p>
          <a:endParaRPr lang="es-CL"/>
        </a:p>
      </dgm:t>
    </dgm:pt>
    <dgm:pt modelId="{EE13F1CC-00CC-47FA-8C67-FB9C705A9FD6}" type="pres">
      <dgm:prSet presAssocID="{F427C7AC-F553-4014-852B-08E904A82191}" presName="Name0" presStyleCnt="0">
        <dgm:presLayoutVars>
          <dgm:chMax val="1"/>
          <dgm:chPref val="1"/>
        </dgm:presLayoutVars>
      </dgm:prSet>
      <dgm:spPr/>
    </dgm:pt>
    <dgm:pt modelId="{47358D70-15DF-4612-9B94-BE98B681843D}" type="pres">
      <dgm:prSet presAssocID="{A27A51FD-940A-48F7-A0AC-946945C2F049}" presName="Parent" presStyleLbl="node0" presStyleIdx="0" presStyleCnt="1" custLinFactNeighborX="20754" custLinFactNeighborY="-7241">
        <dgm:presLayoutVars>
          <dgm:chMax val="5"/>
          <dgm:chPref val="5"/>
        </dgm:presLayoutVars>
      </dgm:prSet>
      <dgm:spPr/>
    </dgm:pt>
    <dgm:pt modelId="{387EE132-35B5-4FEE-88ED-3882DBAE7E03}" type="pres">
      <dgm:prSet presAssocID="{A27A51FD-940A-48F7-A0AC-946945C2F049}" presName="Accent1" presStyleLbl="node1" presStyleIdx="0" presStyleCnt="9"/>
      <dgm:spPr/>
    </dgm:pt>
    <dgm:pt modelId="{EDD42596-0961-4394-AAE5-BFC4C7F984FF}" type="pres">
      <dgm:prSet presAssocID="{A27A51FD-940A-48F7-A0AC-946945C2F049}" presName="Accent2" presStyleLbl="node1" presStyleIdx="1" presStyleCnt="9"/>
      <dgm:spPr/>
    </dgm:pt>
    <dgm:pt modelId="{1E6ACF18-625F-4C01-B07A-5E7417CA3081}" type="pres">
      <dgm:prSet presAssocID="{A27A51FD-940A-48F7-A0AC-946945C2F049}" presName="Accent3" presStyleLbl="node1" presStyleIdx="2" presStyleCnt="9"/>
      <dgm:spPr/>
    </dgm:pt>
    <dgm:pt modelId="{AE2BDFF0-888A-4C38-AAC5-FED66C1C4617}" type="pres">
      <dgm:prSet presAssocID="{A27A51FD-940A-48F7-A0AC-946945C2F049}" presName="Accent4" presStyleLbl="node1" presStyleIdx="3" presStyleCnt="9"/>
      <dgm:spPr/>
    </dgm:pt>
    <dgm:pt modelId="{07D67C69-458E-4875-81FE-1C9B623C082E}" type="pres">
      <dgm:prSet presAssocID="{A27A51FD-940A-48F7-A0AC-946945C2F049}" presName="Accent5" presStyleLbl="node1" presStyleIdx="4" presStyleCnt="9"/>
      <dgm:spPr/>
    </dgm:pt>
    <dgm:pt modelId="{6AD043FD-472B-48BE-9247-0E331FA03C2A}" type="pres">
      <dgm:prSet presAssocID="{A27A51FD-940A-48F7-A0AC-946945C2F049}" presName="Accent6" presStyleLbl="node1" presStyleIdx="5" presStyleCnt="9"/>
      <dgm:spPr/>
    </dgm:pt>
    <dgm:pt modelId="{C0485F26-3FB0-44EA-8415-1B348C693A09}" type="pres">
      <dgm:prSet presAssocID="{974E5309-BA81-4F57-9A4F-C9C774DCDE42}" presName="Child1" presStyleLbl="node1" presStyleIdx="6" presStyleCnt="9" custLinFactNeighborX="362" custLinFactNeighborY="-4138">
        <dgm:presLayoutVars>
          <dgm:chMax val="0"/>
          <dgm:chPref val="0"/>
        </dgm:presLayoutVars>
      </dgm:prSet>
      <dgm:spPr/>
    </dgm:pt>
    <dgm:pt modelId="{27DD616B-622C-46F1-9D92-0F3A1817603C}" type="pres">
      <dgm:prSet presAssocID="{974E5309-BA81-4F57-9A4F-C9C774DCDE42}" presName="Accent7" presStyleCnt="0"/>
      <dgm:spPr/>
    </dgm:pt>
    <dgm:pt modelId="{335168DE-F6F0-4D0B-8F61-335EABCD0165}" type="pres">
      <dgm:prSet presAssocID="{974E5309-BA81-4F57-9A4F-C9C774DCDE42}" presName="AccentHold1" presStyleLbl="node1" presStyleIdx="7" presStyleCnt="9"/>
      <dgm:spPr/>
    </dgm:pt>
    <dgm:pt modelId="{46CE1A49-30E4-4600-B82C-FA5433765DC6}" type="pres">
      <dgm:prSet presAssocID="{974E5309-BA81-4F57-9A4F-C9C774DCDE42}" presName="Accent8" presStyleCnt="0"/>
      <dgm:spPr/>
    </dgm:pt>
    <dgm:pt modelId="{EA7C8D9E-EC02-41DB-8026-CEAEED9DBD15}" type="pres">
      <dgm:prSet presAssocID="{974E5309-BA81-4F57-9A4F-C9C774DCDE42}" presName="AccentHold2" presStyleLbl="node1" presStyleIdx="8" presStyleCnt="9"/>
      <dgm:spPr/>
    </dgm:pt>
  </dgm:ptLst>
  <dgm:cxnLst>
    <dgm:cxn modelId="{85D2A80D-4BDA-4943-A93A-7B0FDC9A8814}" type="presOf" srcId="{A27A51FD-940A-48F7-A0AC-946945C2F049}" destId="{47358D70-15DF-4612-9B94-BE98B681843D}" srcOrd="0" destOrd="0" presId="urn:microsoft.com/office/officeart/2009/3/layout/CircleRelationship"/>
    <dgm:cxn modelId="{F7038920-B46F-4EEA-896F-7EC0B2824CA6}" type="presOf" srcId="{F427C7AC-F553-4014-852B-08E904A82191}" destId="{EE13F1CC-00CC-47FA-8C67-FB9C705A9FD6}" srcOrd="0" destOrd="0" presId="urn:microsoft.com/office/officeart/2009/3/layout/CircleRelationship"/>
    <dgm:cxn modelId="{FB07296B-9A12-4DE9-882F-4D4599C2AF77}" srcId="{F427C7AC-F553-4014-852B-08E904A82191}" destId="{A27A51FD-940A-48F7-A0AC-946945C2F049}" srcOrd="0" destOrd="0" parTransId="{F5D87BC5-AF8A-4D86-BE94-952914A0FF6A}" sibTransId="{D502A038-B05B-42F4-9070-31097E4E0F2B}"/>
    <dgm:cxn modelId="{4B708E9D-DCA9-4988-9DCA-5800B4BB6EC5}" srcId="{A27A51FD-940A-48F7-A0AC-946945C2F049}" destId="{974E5309-BA81-4F57-9A4F-C9C774DCDE42}" srcOrd="0" destOrd="0" parTransId="{5935CAD3-284A-4717-AA1D-5CD15BFF624B}" sibTransId="{8F755476-840D-47D0-B748-7939C8C9B61A}"/>
    <dgm:cxn modelId="{0F263AF5-69BB-44F9-B524-101FEE74E775}" type="presOf" srcId="{974E5309-BA81-4F57-9A4F-C9C774DCDE42}" destId="{C0485F26-3FB0-44EA-8415-1B348C693A09}" srcOrd="0" destOrd="0" presId="urn:microsoft.com/office/officeart/2009/3/layout/CircleRelationship"/>
    <dgm:cxn modelId="{B4374E04-DCE0-4413-A6FD-71C31CF2F8CD}" type="presParOf" srcId="{EE13F1CC-00CC-47FA-8C67-FB9C705A9FD6}" destId="{47358D70-15DF-4612-9B94-BE98B681843D}" srcOrd="0" destOrd="0" presId="urn:microsoft.com/office/officeart/2009/3/layout/CircleRelationship"/>
    <dgm:cxn modelId="{B8A7087E-FF09-4423-9117-344277E4DBD5}" type="presParOf" srcId="{EE13F1CC-00CC-47FA-8C67-FB9C705A9FD6}" destId="{387EE132-35B5-4FEE-88ED-3882DBAE7E03}" srcOrd="1" destOrd="0" presId="urn:microsoft.com/office/officeart/2009/3/layout/CircleRelationship"/>
    <dgm:cxn modelId="{98E5DF09-A96C-43D9-87CF-DC50175439BE}" type="presParOf" srcId="{EE13F1CC-00CC-47FA-8C67-FB9C705A9FD6}" destId="{EDD42596-0961-4394-AAE5-BFC4C7F984FF}" srcOrd="2" destOrd="0" presId="urn:microsoft.com/office/officeart/2009/3/layout/CircleRelationship"/>
    <dgm:cxn modelId="{EF8C1A53-87EA-4C91-AAFB-463DE9D3722D}" type="presParOf" srcId="{EE13F1CC-00CC-47FA-8C67-FB9C705A9FD6}" destId="{1E6ACF18-625F-4C01-B07A-5E7417CA3081}" srcOrd="3" destOrd="0" presId="urn:microsoft.com/office/officeart/2009/3/layout/CircleRelationship"/>
    <dgm:cxn modelId="{BBE482DB-9104-4F95-B44A-59300A837BBD}" type="presParOf" srcId="{EE13F1CC-00CC-47FA-8C67-FB9C705A9FD6}" destId="{AE2BDFF0-888A-4C38-AAC5-FED66C1C4617}" srcOrd="4" destOrd="0" presId="urn:microsoft.com/office/officeart/2009/3/layout/CircleRelationship"/>
    <dgm:cxn modelId="{BCCC9C05-ACA9-4271-B75F-74CB0875C351}" type="presParOf" srcId="{EE13F1CC-00CC-47FA-8C67-FB9C705A9FD6}" destId="{07D67C69-458E-4875-81FE-1C9B623C082E}" srcOrd="5" destOrd="0" presId="urn:microsoft.com/office/officeart/2009/3/layout/CircleRelationship"/>
    <dgm:cxn modelId="{642E239A-3D62-4E5D-8766-FA3C9EAA9F5F}" type="presParOf" srcId="{EE13F1CC-00CC-47FA-8C67-FB9C705A9FD6}" destId="{6AD043FD-472B-48BE-9247-0E331FA03C2A}" srcOrd="6" destOrd="0" presId="urn:microsoft.com/office/officeart/2009/3/layout/CircleRelationship"/>
    <dgm:cxn modelId="{04C48254-A106-4BE3-9554-E1BC6983E9AD}" type="presParOf" srcId="{EE13F1CC-00CC-47FA-8C67-FB9C705A9FD6}" destId="{C0485F26-3FB0-44EA-8415-1B348C693A09}" srcOrd="7" destOrd="0" presId="urn:microsoft.com/office/officeart/2009/3/layout/CircleRelationship"/>
    <dgm:cxn modelId="{1AB4A397-50C8-470F-AE3C-9112BA9B134A}" type="presParOf" srcId="{EE13F1CC-00CC-47FA-8C67-FB9C705A9FD6}" destId="{27DD616B-622C-46F1-9D92-0F3A1817603C}" srcOrd="8" destOrd="0" presId="urn:microsoft.com/office/officeart/2009/3/layout/CircleRelationship"/>
    <dgm:cxn modelId="{6E1C9C88-57B6-4F3B-A892-AC5FECDBDF19}" type="presParOf" srcId="{27DD616B-622C-46F1-9D92-0F3A1817603C}" destId="{335168DE-F6F0-4D0B-8F61-335EABCD0165}" srcOrd="0" destOrd="0" presId="urn:microsoft.com/office/officeart/2009/3/layout/CircleRelationship"/>
    <dgm:cxn modelId="{AC8625ED-4E61-48E7-A524-14DF602328B1}" type="presParOf" srcId="{EE13F1CC-00CC-47FA-8C67-FB9C705A9FD6}" destId="{46CE1A49-30E4-4600-B82C-FA5433765DC6}" srcOrd="9" destOrd="0" presId="urn:microsoft.com/office/officeart/2009/3/layout/CircleRelationship"/>
    <dgm:cxn modelId="{86A6B2CA-E00D-4513-8A84-E0AB3F0011E4}" type="presParOf" srcId="{46CE1A49-30E4-4600-B82C-FA5433765DC6}" destId="{EA7C8D9E-EC02-41DB-8026-CEAEED9DBD15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2D8375-1277-4503-8575-C40378919FF0}" type="doc">
      <dgm:prSet loTypeId="urn:microsoft.com/office/officeart/2005/8/layout/cycle7" loCatId="cycle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s-CL"/>
        </a:p>
      </dgm:t>
    </dgm:pt>
    <dgm:pt modelId="{997E691E-3092-4763-A0E6-F66EAE1AE1FD}">
      <dgm:prSet phldrT="[Texto]"/>
      <dgm:spPr/>
      <dgm:t>
        <a:bodyPr/>
        <a:lstStyle/>
        <a:p>
          <a:r>
            <a:rPr lang="es-CL" dirty="0"/>
            <a:t>Déficit salud física</a:t>
          </a:r>
        </a:p>
      </dgm:t>
    </dgm:pt>
    <dgm:pt modelId="{5B43F75E-86DC-4D5E-A2A6-4B5FD3046786}" type="parTrans" cxnId="{AFC82C3E-5AB6-4580-BFE3-898BDD0C6C55}">
      <dgm:prSet/>
      <dgm:spPr/>
      <dgm:t>
        <a:bodyPr/>
        <a:lstStyle/>
        <a:p>
          <a:endParaRPr lang="es-CL"/>
        </a:p>
      </dgm:t>
    </dgm:pt>
    <dgm:pt modelId="{AC29BF2E-5E00-421D-80E3-9BAAD222FF10}" type="sibTrans" cxnId="{AFC82C3E-5AB6-4580-BFE3-898BDD0C6C55}">
      <dgm:prSet/>
      <dgm:spPr/>
      <dgm:t>
        <a:bodyPr/>
        <a:lstStyle/>
        <a:p>
          <a:endParaRPr lang="es-CL"/>
        </a:p>
      </dgm:t>
    </dgm:pt>
    <dgm:pt modelId="{B9792759-16CF-4B2B-848F-4E76374673F4}">
      <dgm:prSet phldrT="[Texto]"/>
      <dgm:spPr/>
      <dgm:t>
        <a:bodyPr/>
        <a:lstStyle/>
        <a:p>
          <a:r>
            <a:rPr lang="es-CL" dirty="0"/>
            <a:t>Déficit Salud Mental</a:t>
          </a:r>
        </a:p>
      </dgm:t>
    </dgm:pt>
    <dgm:pt modelId="{1098D779-58A5-4D44-ABF6-C009A8181FD6}" type="parTrans" cxnId="{61B520A0-8BAE-44D6-A0BC-1E3065D49CAE}">
      <dgm:prSet/>
      <dgm:spPr/>
      <dgm:t>
        <a:bodyPr/>
        <a:lstStyle/>
        <a:p>
          <a:endParaRPr lang="es-CL"/>
        </a:p>
      </dgm:t>
    </dgm:pt>
    <dgm:pt modelId="{F8CC6503-C29E-4545-B06C-EB0FF5AFA42C}" type="sibTrans" cxnId="{61B520A0-8BAE-44D6-A0BC-1E3065D49CAE}">
      <dgm:prSet/>
      <dgm:spPr/>
      <dgm:t>
        <a:bodyPr/>
        <a:lstStyle/>
        <a:p>
          <a:endParaRPr lang="es-CL"/>
        </a:p>
      </dgm:t>
    </dgm:pt>
    <dgm:pt modelId="{AE750DF4-7B19-412D-B427-9F59DBFFE65C}">
      <dgm:prSet phldrT="[Texto]"/>
      <dgm:spPr/>
      <dgm:t>
        <a:bodyPr/>
        <a:lstStyle/>
        <a:p>
          <a:r>
            <a:rPr lang="es-CL" dirty="0"/>
            <a:t>Horas de sueño</a:t>
          </a:r>
        </a:p>
      </dgm:t>
    </dgm:pt>
    <dgm:pt modelId="{347F6AF1-8410-4B42-A973-656EFEC0CB5A}" type="parTrans" cxnId="{8AD91E21-F8A4-45C1-A94C-8D8913A57C7F}">
      <dgm:prSet/>
      <dgm:spPr/>
      <dgm:t>
        <a:bodyPr/>
        <a:lstStyle/>
        <a:p>
          <a:endParaRPr lang="es-CL"/>
        </a:p>
      </dgm:t>
    </dgm:pt>
    <dgm:pt modelId="{B53EFEC8-07B5-4FEA-8FAC-C289616F0846}" type="sibTrans" cxnId="{8AD91E21-F8A4-45C1-A94C-8D8913A57C7F}">
      <dgm:prSet/>
      <dgm:spPr/>
      <dgm:t>
        <a:bodyPr/>
        <a:lstStyle/>
        <a:p>
          <a:endParaRPr lang="es-CL"/>
        </a:p>
      </dgm:t>
    </dgm:pt>
    <dgm:pt modelId="{B89BC627-D5DB-4631-80E3-5B528C4327A7}" type="pres">
      <dgm:prSet presAssocID="{332D8375-1277-4503-8575-C40378919FF0}" presName="Name0" presStyleCnt="0">
        <dgm:presLayoutVars>
          <dgm:dir/>
          <dgm:resizeHandles val="exact"/>
        </dgm:presLayoutVars>
      </dgm:prSet>
      <dgm:spPr/>
    </dgm:pt>
    <dgm:pt modelId="{D3239519-D145-462E-8E15-BE040DB71076}" type="pres">
      <dgm:prSet presAssocID="{997E691E-3092-4763-A0E6-F66EAE1AE1FD}" presName="node" presStyleLbl="node1" presStyleIdx="0" presStyleCnt="3">
        <dgm:presLayoutVars>
          <dgm:bulletEnabled val="1"/>
        </dgm:presLayoutVars>
      </dgm:prSet>
      <dgm:spPr/>
    </dgm:pt>
    <dgm:pt modelId="{8864BE39-2647-4AD4-A120-17B5C204FCA4}" type="pres">
      <dgm:prSet presAssocID="{AC29BF2E-5E00-421D-80E3-9BAAD222FF10}" presName="sibTrans" presStyleLbl="sibTrans2D1" presStyleIdx="0" presStyleCnt="3"/>
      <dgm:spPr/>
    </dgm:pt>
    <dgm:pt modelId="{0AF815C3-FDA0-4839-A7B7-E7FEC6D9B572}" type="pres">
      <dgm:prSet presAssocID="{AC29BF2E-5E00-421D-80E3-9BAAD222FF10}" presName="connectorText" presStyleLbl="sibTrans2D1" presStyleIdx="0" presStyleCnt="3"/>
      <dgm:spPr/>
    </dgm:pt>
    <dgm:pt modelId="{0CAFAC62-CBE5-4F9D-BFCF-DF0770EDD4AB}" type="pres">
      <dgm:prSet presAssocID="{B9792759-16CF-4B2B-848F-4E76374673F4}" presName="node" presStyleLbl="node1" presStyleIdx="1" presStyleCnt="3">
        <dgm:presLayoutVars>
          <dgm:bulletEnabled val="1"/>
        </dgm:presLayoutVars>
      </dgm:prSet>
      <dgm:spPr/>
    </dgm:pt>
    <dgm:pt modelId="{8DDBA037-A358-48BD-9633-411E693FAC24}" type="pres">
      <dgm:prSet presAssocID="{F8CC6503-C29E-4545-B06C-EB0FF5AFA42C}" presName="sibTrans" presStyleLbl="sibTrans2D1" presStyleIdx="1" presStyleCnt="3"/>
      <dgm:spPr/>
    </dgm:pt>
    <dgm:pt modelId="{5AC807B0-7265-48A0-BAFF-2C347B8F0BAA}" type="pres">
      <dgm:prSet presAssocID="{F8CC6503-C29E-4545-B06C-EB0FF5AFA42C}" presName="connectorText" presStyleLbl="sibTrans2D1" presStyleIdx="1" presStyleCnt="3"/>
      <dgm:spPr/>
    </dgm:pt>
    <dgm:pt modelId="{421C45BC-42DB-41FB-9B9A-824CF39046C8}" type="pres">
      <dgm:prSet presAssocID="{AE750DF4-7B19-412D-B427-9F59DBFFE65C}" presName="node" presStyleLbl="node1" presStyleIdx="2" presStyleCnt="3">
        <dgm:presLayoutVars>
          <dgm:bulletEnabled val="1"/>
        </dgm:presLayoutVars>
      </dgm:prSet>
      <dgm:spPr/>
    </dgm:pt>
    <dgm:pt modelId="{B123B67B-BC90-45D4-921B-3B992F2A0931}" type="pres">
      <dgm:prSet presAssocID="{B53EFEC8-07B5-4FEA-8FAC-C289616F0846}" presName="sibTrans" presStyleLbl="sibTrans2D1" presStyleIdx="2" presStyleCnt="3"/>
      <dgm:spPr/>
    </dgm:pt>
    <dgm:pt modelId="{AE871EF8-95AF-483E-BF57-FBD0C4F491A6}" type="pres">
      <dgm:prSet presAssocID="{B53EFEC8-07B5-4FEA-8FAC-C289616F0846}" presName="connectorText" presStyleLbl="sibTrans2D1" presStyleIdx="2" presStyleCnt="3"/>
      <dgm:spPr/>
    </dgm:pt>
  </dgm:ptLst>
  <dgm:cxnLst>
    <dgm:cxn modelId="{848F181C-1FAA-410C-A157-1FF005C4BFAF}" type="presOf" srcId="{AC29BF2E-5E00-421D-80E3-9BAAD222FF10}" destId="{0AF815C3-FDA0-4839-A7B7-E7FEC6D9B572}" srcOrd="1" destOrd="0" presId="urn:microsoft.com/office/officeart/2005/8/layout/cycle7"/>
    <dgm:cxn modelId="{726C1520-7F72-4E25-A158-BD7B91E646E4}" type="presOf" srcId="{997E691E-3092-4763-A0E6-F66EAE1AE1FD}" destId="{D3239519-D145-462E-8E15-BE040DB71076}" srcOrd="0" destOrd="0" presId="urn:microsoft.com/office/officeart/2005/8/layout/cycle7"/>
    <dgm:cxn modelId="{4FC0C120-C70C-4C97-A9A0-43834BAA5411}" type="presOf" srcId="{332D8375-1277-4503-8575-C40378919FF0}" destId="{B89BC627-D5DB-4631-80E3-5B528C4327A7}" srcOrd="0" destOrd="0" presId="urn:microsoft.com/office/officeart/2005/8/layout/cycle7"/>
    <dgm:cxn modelId="{8AD91E21-F8A4-45C1-A94C-8D8913A57C7F}" srcId="{332D8375-1277-4503-8575-C40378919FF0}" destId="{AE750DF4-7B19-412D-B427-9F59DBFFE65C}" srcOrd="2" destOrd="0" parTransId="{347F6AF1-8410-4B42-A973-656EFEC0CB5A}" sibTransId="{B53EFEC8-07B5-4FEA-8FAC-C289616F0846}"/>
    <dgm:cxn modelId="{F34CBB2D-2896-42C2-A3E0-317D9CD9C0E9}" type="presOf" srcId="{F8CC6503-C29E-4545-B06C-EB0FF5AFA42C}" destId="{8DDBA037-A358-48BD-9633-411E693FAC24}" srcOrd="0" destOrd="0" presId="urn:microsoft.com/office/officeart/2005/8/layout/cycle7"/>
    <dgm:cxn modelId="{FF16A032-1BA0-4C6D-AA68-02FEBF8981E7}" type="presOf" srcId="{B9792759-16CF-4B2B-848F-4E76374673F4}" destId="{0CAFAC62-CBE5-4F9D-BFCF-DF0770EDD4AB}" srcOrd="0" destOrd="0" presId="urn:microsoft.com/office/officeart/2005/8/layout/cycle7"/>
    <dgm:cxn modelId="{7BBC313D-B3FD-40C5-8B16-4067738ABD90}" type="presOf" srcId="{F8CC6503-C29E-4545-B06C-EB0FF5AFA42C}" destId="{5AC807B0-7265-48A0-BAFF-2C347B8F0BAA}" srcOrd="1" destOrd="0" presId="urn:microsoft.com/office/officeart/2005/8/layout/cycle7"/>
    <dgm:cxn modelId="{AFC82C3E-5AB6-4580-BFE3-898BDD0C6C55}" srcId="{332D8375-1277-4503-8575-C40378919FF0}" destId="{997E691E-3092-4763-A0E6-F66EAE1AE1FD}" srcOrd="0" destOrd="0" parTransId="{5B43F75E-86DC-4D5E-A2A6-4B5FD3046786}" sibTransId="{AC29BF2E-5E00-421D-80E3-9BAAD222FF10}"/>
    <dgm:cxn modelId="{896C8850-5D6C-4E83-AB20-53635D4D6E07}" type="presOf" srcId="{AE750DF4-7B19-412D-B427-9F59DBFFE65C}" destId="{421C45BC-42DB-41FB-9B9A-824CF39046C8}" srcOrd="0" destOrd="0" presId="urn:microsoft.com/office/officeart/2005/8/layout/cycle7"/>
    <dgm:cxn modelId="{0034038E-BB4E-45B3-8A81-9962E70AFB18}" type="presOf" srcId="{B53EFEC8-07B5-4FEA-8FAC-C289616F0846}" destId="{B123B67B-BC90-45D4-921B-3B992F2A0931}" srcOrd="0" destOrd="0" presId="urn:microsoft.com/office/officeart/2005/8/layout/cycle7"/>
    <dgm:cxn modelId="{4D82D58E-9B9E-4D2F-8D68-F1FA87B3381F}" type="presOf" srcId="{AC29BF2E-5E00-421D-80E3-9BAAD222FF10}" destId="{8864BE39-2647-4AD4-A120-17B5C204FCA4}" srcOrd="0" destOrd="0" presId="urn:microsoft.com/office/officeart/2005/8/layout/cycle7"/>
    <dgm:cxn modelId="{61B520A0-8BAE-44D6-A0BC-1E3065D49CAE}" srcId="{332D8375-1277-4503-8575-C40378919FF0}" destId="{B9792759-16CF-4B2B-848F-4E76374673F4}" srcOrd="1" destOrd="0" parTransId="{1098D779-58A5-4D44-ABF6-C009A8181FD6}" sibTransId="{F8CC6503-C29E-4545-B06C-EB0FF5AFA42C}"/>
    <dgm:cxn modelId="{4F181EF0-8B60-4B86-9EB4-FF2B9E184B4A}" type="presOf" srcId="{B53EFEC8-07B5-4FEA-8FAC-C289616F0846}" destId="{AE871EF8-95AF-483E-BF57-FBD0C4F491A6}" srcOrd="1" destOrd="0" presId="urn:microsoft.com/office/officeart/2005/8/layout/cycle7"/>
    <dgm:cxn modelId="{4604899B-47CC-4129-B136-E21DD6C83108}" type="presParOf" srcId="{B89BC627-D5DB-4631-80E3-5B528C4327A7}" destId="{D3239519-D145-462E-8E15-BE040DB71076}" srcOrd="0" destOrd="0" presId="urn:microsoft.com/office/officeart/2005/8/layout/cycle7"/>
    <dgm:cxn modelId="{0AC8EF56-5F6B-464F-BFBE-D9C2B9954255}" type="presParOf" srcId="{B89BC627-D5DB-4631-80E3-5B528C4327A7}" destId="{8864BE39-2647-4AD4-A120-17B5C204FCA4}" srcOrd="1" destOrd="0" presId="urn:microsoft.com/office/officeart/2005/8/layout/cycle7"/>
    <dgm:cxn modelId="{21729756-3066-40C3-A894-3F9EF61D5D69}" type="presParOf" srcId="{8864BE39-2647-4AD4-A120-17B5C204FCA4}" destId="{0AF815C3-FDA0-4839-A7B7-E7FEC6D9B572}" srcOrd="0" destOrd="0" presId="urn:microsoft.com/office/officeart/2005/8/layout/cycle7"/>
    <dgm:cxn modelId="{3D16C75F-7835-462D-9909-E6A3498358CE}" type="presParOf" srcId="{B89BC627-D5DB-4631-80E3-5B528C4327A7}" destId="{0CAFAC62-CBE5-4F9D-BFCF-DF0770EDD4AB}" srcOrd="2" destOrd="0" presId="urn:microsoft.com/office/officeart/2005/8/layout/cycle7"/>
    <dgm:cxn modelId="{4F197708-B9E3-46B5-91C8-7D65ADCAADED}" type="presParOf" srcId="{B89BC627-D5DB-4631-80E3-5B528C4327A7}" destId="{8DDBA037-A358-48BD-9633-411E693FAC24}" srcOrd="3" destOrd="0" presId="urn:microsoft.com/office/officeart/2005/8/layout/cycle7"/>
    <dgm:cxn modelId="{B2458BBE-2D31-4460-9EB0-BE4B2B84D35A}" type="presParOf" srcId="{8DDBA037-A358-48BD-9633-411E693FAC24}" destId="{5AC807B0-7265-48A0-BAFF-2C347B8F0BAA}" srcOrd="0" destOrd="0" presId="urn:microsoft.com/office/officeart/2005/8/layout/cycle7"/>
    <dgm:cxn modelId="{0A264099-D7D9-43B0-BC5D-734523E91F3F}" type="presParOf" srcId="{B89BC627-D5DB-4631-80E3-5B528C4327A7}" destId="{421C45BC-42DB-41FB-9B9A-824CF39046C8}" srcOrd="4" destOrd="0" presId="urn:microsoft.com/office/officeart/2005/8/layout/cycle7"/>
    <dgm:cxn modelId="{CAB443D3-DE73-4D96-A311-437BF2A1B644}" type="presParOf" srcId="{B89BC627-D5DB-4631-80E3-5B528C4327A7}" destId="{B123B67B-BC90-45D4-921B-3B992F2A0931}" srcOrd="5" destOrd="0" presId="urn:microsoft.com/office/officeart/2005/8/layout/cycle7"/>
    <dgm:cxn modelId="{9D85E580-CEB2-47E3-AEE9-9120DC015E9F}" type="presParOf" srcId="{B123B67B-BC90-45D4-921B-3B992F2A0931}" destId="{AE871EF8-95AF-483E-BF57-FBD0C4F491A6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27C7AC-F553-4014-852B-08E904A82191}" type="doc">
      <dgm:prSet loTypeId="urn:microsoft.com/office/officeart/2009/3/layout/CircleRelationship" loCatId="relationship" qsTypeId="urn:microsoft.com/office/officeart/2005/8/quickstyle/3d7" qsCatId="3D" csTypeId="urn:microsoft.com/office/officeart/2005/8/colors/accent2_4" csCatId="accent2" phldr="1"/>
      <dgm:spPr/>
      <dgm:t>
        <a:bodyPr/>
        <a:lstStyle/>
        <a:p>
          <a:endParaRPr lang="es-CL"/>
        </a:p>
      </dgm:t>
    </dgm:pt>
    <dgm:pt modelId="{A27A51FD-940A-48F7-A0AC-946945C2F049}">
      <dgm:prSet phldrT="[Texto]" custT="1"/>
      <dgm:spPr/>
      <dgm:t>
        <a:bodyPr/>
        <a:lstStyle/>
        <a:p>
          <a:r>
            <a:rPr lang="es-CL" sz="4000" dirty="0"/>
            <a:t>7.93%</a:t>
          </a:r>
        </a:p>
      </dgm:t>
    </dgm:pt>
    <dgm:pt modelId="{F5D87BC5-AF8A-4D86-BE94-952914A0FF6A}" type="parTrans" cxnId="{FB07296B-9A12-4DE9-882F-4D4599C2AF77}">
      <dgm:prSet/>
      <dgm:spPr/>
      <dgm:t>
        <a:bodyPr/>
        <a:lstStyle/>
        <a:p>
          <a:endParaRPr lang="es-CL"/>
        </a:p>
      </dgm:t>
    </dgm:pt>
    <dgm:pt modelId="{D502A038-B05B-42F4-9070-31097E4E0F2B}" type="sibTrans" cxnId="{FB07296B-9A12-4DE9-882F-4D4599C2AF77}">
      <dgm:prSet/>
      <dgm:spPr/>
      <dgm:t>
        <a:bodyPr/>
        <a:lstStyle/>
        <a:p>
          <a:endParaRPr lang="es-CL"/>
        </a:p>
      </dgm:t>
    </dgm:pt>
    <dgm:pt modelId="{974E5309-BA81-4F57-9A4F-C9C774DCDE42}">
      <dgm:prSet phldrT="[Texto]"/>
      <dgm:spPr/>
      <dgm:t>
        <a:bodyPr/>
        <a:lstStyle/>
        <a:p>
          <a:r>
            <a:rPr lang="es-CL" b="1" dirty="0"/>
            <a:t>R^2</a:t>
          </a:r>
        </a:p>
      </dgm:t>
    </dgm:pt>
    <dgm:pt modelId="{5935CAD3-284A-4717-AA1D-5CD15BFF624B}" type="parTrans" cxnId="{4B708E9D-DCA9-4988-9DCA-5800B4BB6EC5}">
      <dgm:prSet/>
      <dgm:spPr/>
      <dgm:t>
        <a:bodyPr/>
        <a:lstStyle/>
        <a:p>
          <a:endParaRPr lang="es-CL"/>
        </a:p>
      </dgm:t>
    </dgm:pt>
    <dgm:pt modelId="{8F755476-840D-47D0-B748-7939C8C9B61A}" type="sibTrans" cxnId="{4B708E9D-DCA9-4988-9DCA-5800B4BB6EC5}">
      <dgm:prSet/>
      <dgm:spPr/>
      <dgm:t>
        <a:bodyPr/>
        <a:lstStyle/>
        <a:p>
          <a:endParaRPr lang="es-CL"/>
        </a:p>
      </dgm:t>
    </dgm:pt>
    <dgm:pt modelId="{EE13F1CC-00CC-47FA-8C67-FB9C705A9FD6}" type="pres">
      <dgm:prSet presAssocID="{F427C7AC-F553-4014-852B-08E904A82191}" presName="Name0" presStyleCnt="0">
        <dgm:presLayoutVars>
          <dgm:chMax val="1"/>
          <dgm:chPref val="1"/>
        </dgm:presLayoutVars>
      </dgm:prSet>
      <dgm:spPr/>
    </dgm:pt>
    <dgm:pt modelId="{47358D70-15DF-4612-9B94-BE98B681843D}" type="pres">
      <dgm:prSet presAssocID="{A27A51FD-940A-48F7-A0AC-946945C2F049}" presName="Parent" presStyleLbl="node0" presStyleIdx="0" presStyleCnt="1" custLinFactNeighborX="18559" custLinFactNeighborY="-3175">
        <dgm:presLayoutVars>
          <dgm:chMax val="5"/>
          <dgm:chPref val="5"/>
        </dgm:presLayoutVars>
      </dgm:prSet>
      <dgm:spPr/>
    </dgm:pt>
    <dgm:pt modelId="{387EE132-35B5-4FEE-88ED-3882DBAE7E03}" type="pres">
      <dgm:prSet presAssocID="{A27A51FD-940A-48F7-A0AC-946945C2F049}" presName="Accent1" presStyleLbl="node1" presStyleIdx="0" presStyleCnt="9"/>
      <dgm:spPr/>
    </dgm:pt>
    <dgm:pt modelId="{EDD42596-0961-4394-AAE5-BFC4C7F984FF}" type="pres">
      <dgm:prSet presAssocID="{A27A51FD-940A-48F7-A0AC-946945C2F049}" presName="Accent2" presStyleLbl="node1" presStyleIdx="1" presStyleCnt="9"/>
      <dgm:spPr/>
    </dgm:pt>
    <dgm:pt modelId="{1E6ACF18-625F-4C01-B07A-5E7417CA3081}" type="pres">
      <dgm:prSet presAssocID="{A27A51FD-940A-48F7-A0AC-946945C2F049}" presName="Accent3" presStyleLbl="node1" presStyleIdx="2" presStyleCnt="9"/>
      <dgm:spPr/>
    </dgm:pt>
    <dgm:pt modelId="{AE2BDFF0-888A-4C38-AAC5-FED66C1C4617}" type="pres">
      <dgm:prSet presAssocID="{A27A51FD-940A-48F7-A0AC-946945C2F049}" presName="Accent4" presStyleLbl="node1" presStyleIdx="3" presStyleCnt="9"/>
      <dgm:spPr/>
    </dgm:pt>
    <dgm:pt modelId="{07D67C69-458E-4875-81FE-1C9B623C082E}" type="pres">
      <dgm:prSet presAssocID="{A27A51FD-940A-48F7-A0AC-946945C2F049}" presName="Accent5" presStyleLbl="node1" presStyleIdx="4" presStyleCnt="9"/>
      <dgm:spPr/>
    </dgm:pt>
    <dgm:pt modelId="{6AD043FD-472B-48BE-9247-0E331FA03C2A}" type="pres">
      <dgm:prSet presAssocID="{A27A51FD-940A-48F7-A0AC-946945C2F049}" presName="Accent6" presStyleLbl="node1" presStyleIdx="5" presStyleCnt="9"/>
      <dgm:spPr/>
    </dgm:pt>
    <dgm:pt modelId="{C0485F26-3FB0-44EA-8415-1B348C693A09}" type="pres">
      <dgm:prSet presAssocID="{974E5309-BA81-4F57-9A4F-C9C774DCDE42}" presName="Child1" presStyleLbl="node1" presStyleIdx="6" presStyleCnt="9" custLinFactNeighborX="362" custLinFactNeighborY="-4138">
        <dgm:presLayoutVars>
          <dgm:chMax val="0"/>
          <dgm:chPref val="0"/>
        </dgm:presLayoutVars>
      </dgm:prSet>
      <dgm:spPr/>
    </dgm:pt>
    <dgm:pt modelId="{27DD616B-622C-46F1-9D92-0F3A1817603C}" type="pres">
      <dgm:prSet presAssocID="{974E5309-BA81-4F57-9A4F-C9C774DCDE42}" presName="Accent7" presStyleCnt="0"/>
      <dgm:spPr/>
    </dgm:pt>
    <dgm:pt modelId="{335168DE-F6F0-4D0B-8F61-335EABCD0165}" type="pres">
      <dgm:prSet presAssocID="{974E5309-BA81-4F57-9A4F-C9C774DCDE42}" presName="AccentHold1" presStyleLbl="node1" presStyleIdx="7" presStyleCnt="9"/>
      <dgm:spPr/>
    </dgm:pt>
    <dgm:pt modelId="{46CE1A49-30E4-4600-B82C-FA5433765DC6}" type="pres">
      <dgm:prSet presAssocID="{974E5309-BA81-4F57-9A4F-C9C774DCDE42}" presName="Accent8" presStyleCnt="0"/>
      <dgm:spPr/>
    </dgm:pt>
    <dgm:pt modelId="{EA7C8D9E-EC02-41DB-8026-CEAEED9DBD15}" type="pres">
      <dgm:prSet presAssocID="{974E5309-BA81-4F57-9A4F-C9C774DCDE42}" presName="AccentHold2" presStyleLbl="node1" presStyleIdx="8" presStyleCnt="9"/>
      <dgm:spPr/>
    </dgm:pt>
  </dgm:ptLst>
  <dgm:cxnLst>
    <dgm:cxn modelId="{85D2A80D-4BDA-4943-A93A-7B0FDC9A8814}" type="presOf" srcId="{A27A51FD-940A-48F7-A0AC-946945C2F049}" destId="{47358D70-15DF-4612-9B94-BE98B681843D}" srcOrd="0" destOrd="0" presId="urn:microsoft.com/office/officeart/2009/3/layout/CircleRelationship"/>
    <dgm:cxn modelId="{F7038920-B46F-4EEA-896F-7EC0B2824CA6}" type="presOf" srcId="{F427C7AC-F553-4014-852B-08E904A82191}" destId="{EE13F1CC-00CC-47FA-8C67-FB9C705A9FD6}" srcOrd="0" destOrd="0" presId="urn:microsoft.com/office/officeart/2009/3/layout/CircleRelationship"/>
    <dgm:cxn modelId="{FB07296B-9A12-4DE9-882F-4D4599C2AF77}" srcId="{F427C7AC-F553-4014-852B-08E904A82191}" destId="{A27A51FD-940A-48F7-A0AC-946945C2F049}" srcOrd="0" destOrd="0" parTransId="{F5D87BC5-AF8A-4D86-BE94-952914A0FF6A}" sibTransId="{D502A038-B05B-42F4-9070-31097E4E0F2B}"/>
    <dgm:cxn modelId="{4B708E9D-DCA9-4988-9DCA-5800B4BB6EC5}" srcId="{A27A51FD-940A-48F7-A0AC-946945C2F049}" destId="{974E5309-BA81-4F57-9A4F-C9C774DCDE42}" srcOrd="0" destOrd="0" parTransId="{5935CAD3-284A-4717-AA1D-5CD15BFF624B}" sibTransId="{8F755476-840D-47D0-B748-7939C8C9B61A}"/>
    <dgm:cxn modelId="{0F263AF5-69BB-44F9-B524-101FEE74E775}" type="presOf" srcId="{974E5309-BA81-4F57-9A4F-C9C774DCDE42}" destId="{C0485F26-3FB0-44EA-8415-1B348C693A09}" srcOrd="0" destOrd="0" presId="urn:microsoft.com/office/officeart/2009/3/layout/CircleRelationship"/>
    <dgm:cxn modelId="{B4374E04-DCE0-4413-A6FD-71C31CF2F8CD}" type="presParOf" srcId="{EE13F1CC-00CC-47FA-8C67-FB9C705A9FD6}" destId="{47358D70-15DF-4612-9B94-BE98B681843D}" srcOrd="0" destOrd="0" presId="urn:microsoft.com/office/officeart/2009/3/layout/CircleRelationship"/>
    <dgm:cxn modelId="{B8A7087E-FF09-4423-9117-344277E4DBD5}" type="presParOf" srcId="{EE13F1CC-00CC-47FA-8C67-FB9C705A9FD6}" destId="{387EE132-35B5-4FEE-88ED-3882DBAE7E03}" srcOrd="1" destOrd="0" presId="urn:microsoft.com/office/officeart/2009/3/layout/CircleRelationship"/>
    <dgm:cxn modelId="{98E5DF09-A96C-43D9-87CF-DC50175439BE}" type="presParOf" srcId="{EE13F1CC-00CC-47FA-8C67-FB9C705A9FD6}" destId="{EDD42596-0961-4394-AAE5-BFC4C7F984FF}" srcOrd="2" destOrd="0" presId="urn:microsoft.com/office/officeart/2009/3/layout/CircleRelationship"/>
    <dgm:cxn modelId="{EF8C1A53-87EA-4C91-AAFB-463DE9D3722D}" type="presParOf" srcId="{EE13F1CC-00CC-47FA-8C67-FB9C705A9FD6}" destId="{1E6ACF18-625F-4C01-B07A-5E7417CA3081}" srcOrd="3" destOrd="0" presId="urn:microsoft.com/office/officeart/2009/3/layout/CircleRelationship"/>
    <dgm:cxn modelId="{BBE482DB-9104-4F95-B44A-59300A837BBD}" type="presParOf" srcId="{EE13F1CC-00CC-47FA-8C67-FB9C705A9FD6}" destId="{AE2BDFF0-888A-4C38-AAC5-FED66C1C4617}" srcOrd="4" destOrd="0" presId="urn:microsoft.com/office/officeart/2009/3/layout/CircleRelationship"/>
    <dgm:cxn modelId="{BCCC9C05-ACA9-4271-B75F-74CB0875C351}" type="presParOf" srcId="{EE13F1CC-00CC-47FA-8C67-FB9C705A9FD6}" destId="{07D67C69-458E-4875-81FE-1C9B623C082E}" srcOrd="5" destOrd="0" presId="urn:microsoft.com/office/officeart/2009/3/layout/CircleRelationship"/>
    <dgm:cxn modelId="{642E239A-3D62-4E5D-8766-FA3C9EAA9F5F}" type="presParOf" srcId="{EE13F1CC-00CC-47FA-8C67-FB9C705A9FD6}" destId="{6AD043FD-472B-48BE-9247-0E331FA03C2A}" srcOrd="6" destOrd="0" presId="urn:microsoft.com/office/officeart/2009/3/layout/CircleRelationship"/>
    <dgm:cxn modelId="{04C48254-A106-4BE3-9554-E1BC6983E9AD}" type="presParOf" srcId="{EE13F1CC-00CC-47FA-8C67-FB9C705A9FD6}" destId="{C0485F26-3FB0-44EA-8415-1B348C693A09}" srcOrd="7" destOrd="0" presId="urn:microsoft.com/office/officeart/2009/3/layout/CircleRelationship"/>
    <dgm:cxn modelId="{1AB4A397-50C8-470F-AE3C-9112BA9B134A}" type="presParOf" srcId="{EE13F1CC-00CC-47FA-8C67-FB9C705A9FD6}" destId="{27DD616B-622C-46F1-9D92-0F3A1817603C}" srcOrd="8" destOrd="0" presId="urn:microsoft.com/office/officeart/2009/3/layout/CircleRelationship"/>
    <dgm:cxn modelId="{6E1C9C88-57B6-4F3B-A892-AC5FECDBDF19}" type="presParOf" srcId="{27DD616B-622C-46F1-9D92-0F3A1817603C}" destId="{335168DE-F6F0-4D0B-8F61-335EABCD0165}" srcOrd="0" destOrd="0" presId="urn:microsoft.com/office/officeart/2009/3/layout/CircleRelationship"/>
    <dgm:cxn modelId="{AC8625ED-4E61-48E7-A524-14DF602328B1}" type="presParOf" srcId="{EE13F1CC-00CC-47FA-8C67-FB9C705A9FD6}" destId="{46CE1A49-30E4-4600-B82C-FA5433765DC6}" srcOrd="9" destOrd="0" presId="urn:microsoft.com/office/officeart/2009/3/layout/CircleRelationship"/>
    <dgm:cxn modelId="{86A6B2CA-E00D-4513-8A84-E0AB3F0011E4}" type="presParOf" srcId="{46CE1A49-30E4-4600-B82C-FA5433765DC6}" destId="{EA7C8D9E-EC02-41DB-8026-CEAEED9DBD15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27C7AC-F553-4014-852B-08E904A82191}" type="doc">
      <dgm:prSet loTypeId="urn:microsoft.com/office/officeart/2009/3/layout/CircleRelationship" loCatId="relationship" qsTypeId="urn:microsoft.com/office/officeart/2005/8/quickstyle/3d7" qsCatId="3D" csTypeId="urn:microsoft.com/office/officeart/2005/8/colors/accent2_4" csCatId="accent2" phldr="1"/>
      <dgm:spPr/>
      <dgm:t>
        <a:bodyPr/>
        <a:lstStyle/>
        <a:p>
          <a:endParaRPr lang="es-CL"/>
        </a:p>
      </dgm:t>
    </dgm:pt>
    <dgm:pt modelId="{A27A51FD-940A-48F7-A0AC-946945C2F049}">
      <dgm:prSet phldrT="[Texto]" custT="1"/>
      <dgm:spPr/>
      <dgm:t>
        <a:bodyPr/>
        <a:lstStyle/>
        <a:p>
          <a:r>
            <a:rPr lang="es-CL" sz="4000" dirty="0"/>
            <a:t>7.50%</a:t>
          </a:r>
        </a:p>
      </dgm:t>
    </dgm:pt>
    <dgm:pt modelId="{F5D87BC5-AF8A-4D86-BE94-952914A0FF6A}" type="parTrans" cxnId="{FB07296B-9A12-4DE9-882F-4D4599C2AF77}">
      <dgm:prSet/>
      <dgm:spPr/>
      <dgm:t>
        <a:bodyPr/>
        <a:lstStyle/>
        <a:p>
          <a:endParaRPr lang="es-CL"/>
        </a:p>
      </dgm:t>
    </dgm:pt>
    <dgm:pt modelId="{D502A038-B05B-42F4-9070-31097E4E0F2B}" type="sibTrans" cxnId="{FB07296B-9A12-4DE9-882F-4D4599C2AF77}">
      <dgm:prSet/>
      <dgm:spPr/>
      <dgm:t>
        <a:bodyPr/>
        <a:lstStyle/>
        <a:p>
          <a:endParaRPr lang="es-CL"/>
        </a:p>
      </dgm:t>
    </dgm:pt>
    <dgm:pt modelId="{974E5309-BA81-4F57-9A4F-C9C774DCDE42}">
      <dgm:prSet phldrT="[Texto]"/>
      <dgm:spPr/>
      <dgm:t>
        <a:bodyPr/>
        <a:lstStyle/>
        <a:p>
          <a:r>
            <a:rPr lang="es-CL" b="1" dirty="0"/>
            <a:t>R^2</a:t>
          </a:r>
        </a:p>
      </dgm:t>
    </dgm:pt>
    <dgm:pt modelId="{5935CAD3-284A-4717-AA1D-5CD15BFF624B}" type="parTrans" cxnId="{4B708E9D-DCA9-4988-9DCA-5800B4BB6EC5}">
      <dgm:prSet/>
      <dgm:spPr/>
      <dgm:t>
        <a:bodyPr/>
        <a:lstStyle/>
        <a:p>
          <a:endParaRPr lang="es-CL"/>
        </a:p>
      </dgm:t>
    </dgm:pt>
    <dgm:pt modelId="{8F755476-840D-47D0-B748-7939C8C9B61A}" type="sibTrans" cxnId="{4B708E9D-DCA9-4988-9DCA-5800B4BB6EC5}">
      <dgm:prSet/>
      <dgm:spPr/>
      <dgm:t>
        <a:bodyPr/>
        <a:lstStyle/>
        <a:p>
          <a:endParaRPr lang="es-CL"/>
        </a:p>
      </dgm:t>
    </dgm:pt>
    <dgm:pt modelId="{EE13F1CC-00CC-47FA-8C67-FB9C705A9FD6}" type="pres">
      <dgm:prSet presAssocID="{F427C7AC-F553-4014-852B-08E904A82191}" presName="Name0" presStyleCnt="0">
        <dgm:presLayoutVars>
          <dgm:chMax val="1"/>
          <dgm:chPref val="1"/>
        </dgm:presLayoutVars>
      </dgm:prSet>
      <dgm:spPr/>
    </dgm:pt>
    <dgm:pt modelId="{47358D70-15DF-4612-9B94-BE98B681843D}" type="pres">
      <dgm:prSet presAssocID="{A27A51FD-940A-48F7-A0AC-946945C2F049}" presName="Parent" presStyleLbl="node0" presStyleIdx="0" presStyleCnt="1" custLinFactNeighborX="18559" custLinFactNeighborY="-3175">
        <dgm:presLayoutVars>
          <dgm:chMax val="5"/>
          <dgm:chPref val="5"/>
        </dgm:presLayoutVars>
      </dgm:prSet>
      <dgm:spPr/>
    </dgm:pt>
    <dgm:pt modelId="{387EE132-35B5-4FEE-88ED-3882DBAE7E03}" type="pres">
      <dgm:prSet presAssocID="{A27A51FD-940A-48F7-A0AC-946945C2F049}" presName="Accent1" presStyleLbl="node1" presStyleIdx="0" presStyleCnt="9"/>
      <dgm:spPr/>
    </dgm:pt>
    <dgm:pt modelId="{EDD42596-0961-4394-AAE5-BFC4C7F984FF}" type="pres">
      <dgm:prSet presAssocID="{A27A51FD-940A-48F7-A0AC-946945C2F049}" presName="Accent2" presStyleLbl="node1" presStyleIdx="1" presStyleCnt="9"/>
      <dgm:spPr/>
    </dgm:pt>
    <dgm:pt modelId="{1E6ACF18-625F-4C01-B07A-5E7417CA3081}" type="pres">
      <dgm:prSet presAssocID="{A27A51FD-940A-48F7-A0AC-946945C2F049}" presName="Accent3" presStyleLbl="node1" presStyleIdx="2" presStyleCnt="9"/>
      <dgm:spPr/>
    </dgm:pt>
    <dgm:pt modelId="{AE2BDFF0-888A-4C38-AAC5-FED66C1C4617}" type="pres">
      <dgm:prSet presAssocID="{A27A51FD-940A-48F7-A0AC-946945C2F049}" presName="Accent4" presStyleLbl="node1" presStyleIdx="3" presStyleCnt="9"/>
      <dgm:spPr/>
    </dgm:pt>
    <dgm:pt modelId="{07D67C69-458E-4875-81FE-1C9B623C082E}" type="pres">
      <dgm:prSet presAssocID="{A27A51FD-940A-48F7-A0AC-946945C2F049}" presName="Accent5" presStyleLbl="node1" presStyleIdx="4" presStyleCnt="9"/>
      <dgm:spPr/>
    </dgm:pt>
    <dgm:pt modelId="{6AD043FD-472B-48BE-9247-0E331FA03C2A}" type="pres">
      <dgm:prSet presAssocID="{A27A51FD-940A-48F7-A0AC-946945C2F049}" presName="Accent6" presStyleLbl="node1" presStyleIdx="5" presStyleCnt="9"/>
      <dgm:spPr/>
    </dgm:pt>
    <dgm:pt modelId="{C0485F26-3FB0-44EA-8415-1B348C693A09}" type="pres">
      <dgm:prSet presAssocID="{974E5309-BA81-4F57-9A4F-C9C774DCDE42}" presName="Child1" presStyleLbl="node1" presStyleIdx="6" presStyleCnt="9" custLinFactNeighborX="362" custLinFactNeighborY="-4138">
        <dgm:presLayoutVars>
          <dgm:chMax val="0"/>
          <dgm:chPref val="0"/>
        </dgm:presLayoutVars>
      </dgm:prSet>
      <dgm:spPr/>
    </dgm:pt>
    <dgm:pt modelId="{27DD616B-622C-46F1-9D92-0F3A1817603C}" type="pres">
      <dgm:prSet presAssocID="{974E5309-BA81-4F57-9A4F-C9C774DCDE42}" presName="Accent7" presStyleCnt="0"/>
      <dgm:spPr/>
    </dgm:pt>
    <dgm:pt modelId="{335168DE-F6F0-4D0B-8F61-335EABCD0165}" type="pres">
      <dgm:prSet presAssocID="{974E5309-BA81-4F57-9A4F-C9C774DCDE42}" presName="AccentHold1" presStyleLbl="node1" presStyleIdx="7" presStyleCnt="9"/>
      <dgm:spPr/>
    </dgm:pt>
    <dgm:pt modelId="{46CE1A49-30E4-4600-B82C-FA5433765DC6}" type="pres">
      <dgm:prSet presAssocID="{974E5309-BA81-4F57-9A4F-C9C774DCDE42}" presName="Accent8" presStyleCnt="0"/>
      <dgm:spPr/>
    </dgm:pt>
    <dgm:pt modelId="{EA7C8D9E-EC02-41DB-8026-CEAEED9DBD15}" type="pres">
      <dgm:prSet presAssocID="{974E5309-BA81-4F57-9A4F-C9C774DCDE42}" presName="AccentHold2" presStyleLbl="node1" presStyleIdx="8" presStyleCnt="9"/>
      <dgm:spPr/>
    </dgm:pt>
  </dgm:ptLst>
  <dgm:cxnLst>
    <dgm:cxn modelId="{85D2A80D-4BDA-4943-A93A-7B0FDC9A8814}" type="presOf" srcId="{A27A51FD-940A-48F7-A0AC-946945C2F049}" destId="{47358D70-15DF-4612-9B94-BE98B681843D}" srcOrd="0" destOrd="0" presId="urn:microsoft.com/office/officeart/2009/3/layout/CircleRelationship"/>
    <dgm:cxn modelId="{F7038920-B46F-4EEA-896F-7EC0B2824CA6}" type="presOf" srcId="{F427C7AC-F553-4014-852B-08E904A82191}" destId="{EE13F1CC-00CC-47FA-8C67-FB9C705A9FD6}" srcOrd="0" destOrd="0" presId="urn:microsoft.com/office/officeart/2009/3/layout/CircleRelationship"/>
    <dgm:cxn modelId="{FB07296B-9A12-4DE9-882F-4D4599C2AF77}" srcId="{F427C7AC-F553-4014-852B-08E904A82191}" destId="{A27A51FD-940A-48F7-A0AC-946945C2F049}" srcOrd="0" destOrd="0" parTransId="{F5D87BC5-AF8A-4D86-BE94-952914A0FF6A}" sibTransId="{D502A038-B05B-42F4-9070-31097E4E0F2B}"/>
    <dgm:cxn modelId="{4B708E9D-DCA9-4988-9DCA-5800B4BB6EC5}" srcId="{A27A51FD-940A-48F7-A0AC-946945C2F049}" destId="{974E5309-BA81-4F57-9A4F-C9C774DCDE42}" srcOrd="0" destOrd="0" parTransId="{5935CAD3-284A-4717-AA1D-5CD15BFF624B}" sibTransId="{8F755476-840D-47D0-B748-7939C8C9B61A}"/>
    <dgm:cxn modelId="{0F263AF5-69BB-44F9-B524-101FEE74E775}" type="presOf" srcId="{974E5309-BA81-4F57-9A4F-C9C774DCDE42}" destId="{C0485F26-3FB0-44EA-8415-1B348C693A09}" srcOrd="0" destOrd="0" presId="urn:microsoft.com/office/officeart/2009/3/layout/CircleRelationship"/>
    <dgm:cxn modelId="{B4374E04-DCE0-4413-A6FD-71C31CF2F8CD}" type="presParOf" srcId="{EE13F1CC-00CC-47FA-8C67-FB9C705A9FD6}" destId="{47358D70-15DF-4612-9B94-BE98B681843D}" srcOrd="0" destOrd="0" presId="urn:microsoft.com/office/officeart/2009/3/layout/CircleRelationship"/>
    <dgm:cxn modelId="{B8A7087E-FF09-4423-9117-344277E4DBD5}" type="presParOf" srcId="{EE13F1CC-00CC-47FA-8C67-FB9C705A9FD6}" destId="{387EE132-35B5-4FEE-88ED-3882DBAE7E03}" srcOrd="1" destOrd="0" presId="urn:microsoft.com/office/officeart/2009/3/layout/CircleRelationship"/>
    <dgm:cxn modelId="{98E5DF09-A96C-43D9-87CF-DC50175439BE}" type="presParOf" srcId="{EE13F1CC-00CC-47FA-8C67-FB9C705A9FD6}" destId="{EDD42596-0961-4394-AAE5-BFC4C7F984FF}" srcOrd="2" destOrd="0" presId="urn:microsoft.com/office/officeart/2009/3/layout/CircleRelationship"/>
    <dgm:cxn modelId="{EF8C1A53-87EA-4C91-AAFB-463DE9D3722D}" type="presParOf" srcId="{EE13F1CC-00CC-47FA-8C67-FB9C705A9FD6}" destId="{1E6ACF18-625F-4C01-B07A-5E7417CA3081}" srcOrd="3" destOrd="0" presId="urn:microsoft.com/office/officeart/2009/3/layout/CircleRelationship"/>
    <dgm:cxn modelId="{BBE482DB-9104-4F95-B44A-59300A837BBD}" type="presParOf" srcId="{EE13F1CC-00CC-47FA-8C67-FB9C705A9FD6}" destId="{AE2BDFF0-888A-4C38-AAC5-FED66C1C4617}" srcOrd="4" destOrd="0" presId="urn:microsoft.com/office/officeart/2009/3/layout/CircleRelationship"/>
    <dgm:cxn modelId="{BCCC9C05-ACA9-4271-B75F-74CB0875C351}" type="presParOf" srcId="{EE13F1CC-00CC-47FA-8C67-FB9C705A9FD6}" destId="{07D67C69-458E-4875-81FE-1C9B623C082E}" srcOrd="5" destOrd="0" presId="urn:microsoft.com/office/officeart/2009/3/layout/CircleRelationship"/>
    <dgm:cxn modelId="{642E239A-3D62-4E5D-8766-FA3C9EAA9F5F}" type="presParOf" srcId="{EE13F1CC-00CC-47FA-8C67-FB9C705A9FD6}" destId="{6AD043FD-472B-48BE-9247-0E331FA03C2A}" srcOrd="6" destOrd="0" presId="urn:microsoft.com/office/officeart/2009/3/layout/CircleRelationship"/>
    <dgm:cxn modelId="{04C48254-A106-4BE3-9554-E1BC6983E9AD}" type="presParOf" srcId="{EE13F1CC-00CC-47FA-8C67-FB9C705A9FD6}" destId="{C0485F26-3FB0-44EA-8415-1B348C693A09}" srcOrd="7" destOrd="0" presId="urn:microsoft.com/office/officeart/2009/3/layout/CircleRelationship"/>
    <dgm:cxn modelId="{1AB4A397-50C8-470F-AE3C-9112BA9B134A}" type="presParOf" srcId="{EE13F1CC-00CC-47FA-8C67-FB9C705A9FD6}" destId="{27DD616B-622C-46F1-9D92-0F3A1817603C}" srcOrd="8" destOrd="0" presId="urn:microsoft.com/office/officeart/2009/3/layout/CircleRelationship"/>
    <dgm:cxn modelId="{6E1C9C88-57B6-4F3B-A892-AC5FECDBDF19}" type="presParOf" srcId="{27DD616B-622C-46F1-9D92-0F3A1817603C}" destId="{335168DE-F6F0-4D0B-8F61-335EABCD0165}" srcOrd="0" destOrd="0" presId="urn:microsoft.com/office/officeart/2009/3/layout/CircleRelationship"/>
    <dgm:cxn modelId="{AC8625ED-4E61-48E7-A524-14DF602328B1}" type="presParOf" srcId="{EE13F1CC-00CC-47FA-8C67-FB9C705A9FD6}" destId="{46CE1A49-30E4-4600-B82C-FA5433765DC6}" srcOrd="9" destOrd="0" presId="urn:microsoft.com/office/officeart/2009/3/layout/CircleRelationship"/>
    <dgm:cxn modelId="{86A6B2CA-E00D-4513-8A84-E0AB3F0011E4}" type="presParOf" srcId="{46CE1A49-30E4-4600-B82C-FA5433765DC6}" destId="{EA7C8D9E-EC02-41DB-8026-CEAEED9DBD15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D90FE8-E740-4864-BF6F-07D1D928594C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68B406F2-2C62-461A-BC4E-42EE81549CCE}">
      <dgm:prSet phldrT="[Texto]"/>
      <dgm:spPr/>
      <dgm:t>
        <a:bodyPr/>
        <a:lstStyle/>
        <a:p>
          <a:r>
            <a:rPr lang="es-CL" dirty="0"/>
            <a:t>Déficit Salud Física</a:t>
          </a:r>
        </a:p>
      </dgm:t>
    </dgm:pt>
    <dgm:pt modelId="{C9133BE1-C4F3-4B78-A978-0FAF9431E30E}" type="parTrans" cxnId="{68F3CAA0-731F-4BE2-B984-35774FE2EC6C}">
      <dgm:prSet/>
      <dgm:spPr/>
      <dgm:t>
        <a:bodyPr/>
        <a:lstStyle/>
        <a:p>
          <a:endParaRPr lang="es-CL"/>
        </a:p>
      </dgm:t>
    </dgm:pt>
    <dgm:pt modelId="{5D5A52F5-545D-4786-BF47-B645335A7DCF}" type="sibTrans" cxnId="{68F3CAA0-731F-4BE2-B984-35774FE2EC6C}">
      <dgm:prSet/>
      <dgm:spPr/>
      <dgm:t>
        <a:bodyPr/>
        <a:lstStyle/>
        <a:p>
          <a:endParaRPr lang="es-CL"/>
        </a:p>
      </dgm:t>
    </dgm:pt>
    <dgm:pt modelId="{D25646FB-2F83-4385-9C70-8F7E42C65EAB}">
      <dgm:prSet phldrT="[Texto]"/>
      <dgm:spPr/>
      <dgm:t>
        <a:bodyPr/>
        <a:lstStyle/>
        <a:p>
          <a:r>
            <a:rPr lang="es-CL" dirty="0" err="1"/>
            <a:t>Nefropatia</a:t>
          </a:r>
          <a:endParaRPr lang="es-CL" dirty="0"/>
        </a:p>
      </dgm:t>
    </dgm:pt>
    <dgm:pt modelId="{B7038E26-1C31-48FC-A6C6-1D07CD4B0E75}" type="parTrans" cxnId="{583C7CC3-E6C5-4083-91FB-C588FEC54474}">
      <dgm:prSet/>
      <dgm:spPr/>
      <dgm:t>
        <a:bodyPr/>
        <a:lstStyle/>
        <a:p>
          <a:endParaRPr lang="es-CL"/>
        </a:p>
      </dgm:t>
    </dgm:pt>
    <dgm:pt modelId="{258FC756-DFCE-4E5A-8931-9D1396353D45}" type="sibTrans" cxnId="{583C7CC3-E6C5-4083-91FB-C588FEC54474}">
      <dgm:prSet/>
      <dgm:spPr/>
      <dgm:t>
        <a:bodyPr/>
        <a:lstStyle/>
        <a:p>
          <a:endParaRPr lang="es-CL"/>
        </a:p>
      </dgm:t>
    </dgm:pt>
    <dgm:pt modelId="{44BA5C45-BFBB-40B0-B97C-C77D7B71B200}">
      <dgm:prSet phldrT="[Texto]"/>
      <dgm:spPr/>
      <dgm:t>
        <a:bodyPr/>
        <a:lstStyle/>
        <a:p>
          <a:r>
            <a:rPr lang="es-CL" dirty="0"/>
            <a:t>Diabetes</a:t>
          </a:r>
        </a:p>
      </dgm:t>
    </dgm:pt>
    <dgm:pt modelId="{212E8AB1-673C-432D-95D1-134AACA2364A}" type="parTrans" cxnId="{D477682E-8202-4940-8C8E-10F1607BDA6A}">
      <dgm:prSet/>
      <dgm:spPr/>
      <dgm:t>
        <a:bodyPr/>
        <a:lstStyle/>
        <a:p>
          <a:endParaRPr lang="es-CL"/>
        </a:p>
      </dgm:t>
    </dgm:pt>
    <dgm:pt modelId="{062944ED-6D57-4F23-825E-6DF17F331028}" type="sibTrans" cxnId="{D477682E-8202-4940-8C8E-10F1607BDA6A}">
      <dgm:prSet/>
      <dgm:spPr/>
      <dgm:t>
        <a:bodyPr/>
        <a:lstStyle/>
        <a:p>
          <a:endParaRPr lang="es-CL"/>
        </a:p>
      </dgm:t>
    </dgm:pt>
    <dgm:pt modelId="{30443312-DD40-40FA-A4E4-72A6B38993E9}">
      <dgm:prSet phldrT="[Texto]"/>
      <dgm:spPr/>
      <dgm:t>
        <a:bodyPr/>
        <a:lstStyle/>
        <a:p>
          <a:r>
            <a:rPr lang="es-CL" dirty="0"/>
            <a:t>Cáncer Piel</a:t>
          </a:r>
        </a:p>
      </dgm:t>
    </dgm:pt>
    <dgm:pt modelId="{BD199B97-A4A9-4D63-9E44-6E879EB8BFF4}" type="parTrans" cxnId="{8856D834-9F14-41FC-9A81-8C8FE917CA44}">
      <dgm:prSet/>
      <dgm:spPr/>
      <dgm:t>
        <a:bodyPr/>
        <a:lstStyle/>
        <a:p>
          <a:endParaRPr lang="es-CL"/>
        </a:p>
      </dgm:t>
    </dgm:pt>
    <dgm:pt modelId="{84274203-1D23-4450-828C-27620DFB76A6}" type="sibTrans" cxnId="{8856D834-9F14-41FC-9A81-8C8FE917CA44}">
      <dgm:prSet/>
      <dgm:spPr/>
      <dgm:t>
        <a:bodyPr/>
        <a:lstStyle/>
        <a:p>
          <a:endParaRPr lang="es-CL"/>
        </a:p>
      </dgm:t>
    </dgm:pt>
    <dgm:pt modelId="{780F6336-CCAB-4D8F-A249-468E7845D68D}">
      <dgm:prSet phldrT="[Texto]"/>
      <dgm:spPr/>
      <dgm:t>
        <a:bodyPr/>
        <a:lstStyle/>
        <a:p>
          <a:r>
            <a:rPr lang="es-CL" dirty="0"/>
            <a:t>Enfermedad al corazón</a:t>
          </a:r>
        </a:p>
      </dgm:t>
    </dgm:pt>
    <dgm:pt modelId="{CC6D51F2-A83B-4317-A7F6-7FE63D9640F3}" type="parTrans" cxnId="{0C8FDA75-7185-41E7-97DE-34D209141A46}">
      <dgm:prSet/>
      <dgm:spPr/>
      <dgm:t>
        <a:bodyPr/>
        <a:lstStyle/>
        <a:p>
          <a:endParaRPr lang="es-CL"/>
        </a:p>
      </dgm:t>
    </dgm:pt>
    <dgm:pt modelId="{82DF1BB7-F352-4BFA-94E6-A41EC3907B97}" type="sibTrans" cxnId="{0C8FDA75-7185-41E7-97DE-34D209141A46}">
      <dgm:prSet/>
      <dgm:spPr/>
      <dgm:t>
        <a:bodyPr/>
        <a:lstStyle/>
        <a:p>
          <a:endParaRPr lang="es-CL"/>
        </a:p>
      </dgm:t>
    </dgm:pt>
    <dgm:pt modelId="{BFAF5028-D900-4E37-8472-253337D1218A}">
      <dgm:prSet phldrT="[Texto]"/>
      <dgm:spPr/>
      <dgm:t>
        <a:bodyPr/>
        <a:lstStyle/>
        <a:p>
          <a:r>
            <a:rPr lang="es-CL" dirty="0"/>
            <a:t>Tiempo Sueño</a:t>
          </a:r>
        </a:p>
      </dgm:t>
    </dgm:pt>
    <dgm:pt modelId="{74066D89-A9B6-468F-A5CF-39F2D9A9EEC3}" type="parTrans" cxnId="{673975ED-D6A3-4C10-89B3-1E305D07558C}">
      <dgm:prSet/>
      <dgm:spPr/>
      <dgm:t>
        <a:bodyPr/>
        <a:lstStyle/>
        <a:p>
          <a:endParaRPr lang="es-CL"/>
        </a:p>
      </dgm:t>
    </dgm:pt>
    <dgm:pt modelId="{008EE43E-04B2-4B36-B69E-622A024D20EA}" type="sibTrans" cxnId="{673975ED-D6A3-4C10-89B3-1E305D07558C}">
      <dgm:prSet/>
      <dgm:spPr/>
      <dgm:t>
        <a:bodyPr/>
        <a:lstStyle/>
        <a:p>
          <a:endParaRPr lang="es-CL"/>
        </a:p>
      </dgm:t>
    </dgm:pt>
    <dgm:pt modelId="{97E8BFA3-8579-478C-A513-C313C32800C6}">
      <dgm:prSet phldrT="[Texto]"/>
      <dgm:spPr/>
      <dgm:t>
        <a:bodyPr/>
        <a:lstStyle/>
        <a:p>
          <a:r>
            <a:rPr lang="es-CL" dirty="0"/>
            <a:t>Asma</a:t>
          </a:r>
        </a:p>
      </dgm:t>
    </dgm:pt>
    <dgm:pt modelId="{D7768C1E-5ED0-404A-8BBD-B4560B8F3B00}" type="parTrans" cxnId="{EBDEC9AA-A609-4F93-B490-BEB18A6DEBE2}">
      <dgm:prSet/>
      <dgm:spPr/>
      <dgm:t>
        <a:bodyPr/>
        <a:lstStyle/>
        <a:p>
          <a:endParaRPr lang="es-CL"/>
        </a:p>
      </dgm:t>
    </dgm:pt>
    <dgm:pt modelId="{A4A4A2E0-CDA2-4CC5-8394-BD12A01814CC}" type="sibTrans" cxnId="{EBDEC9AA-A609-4F93-B490-BEB18A6DEBE2}">
      <dgm:prSet/>
      <dgm:spPr/>
      <dgm:t>
        <a:bodyPr/>
        <a:lstStyle/>
        <a:p>
          <a:endParaRPr lang="es-CL"/>
        </a:p>
      </dgm:t>
    </dgm:pt>
    <dgm:pt modelId="{F8C879AC-67D1-475D-A31C-2219CD801ECA}">
      <dgm:prSet phldrT="[Texto]"/>
      <dgm:spPr/>
      <dgm:t>
        <a:bodyPr/>
        <a:lstStyle/>
        <a:p>
          <a:r>
            <a:rPr lang="es-CL" dirty="0"/>
            <a:t>Accidente Cerebrovascular</a:t>
          </a:r>
        </a:p>
      </dgm:t>
    </dgm:pt>
    <dgm:pt modelId="{0F8BCA14-0D8D-4821-B6EE-FEDFDE462028}" type="parTrans" cxnId="{6C5035DA-4D4C-483D-A8D7-076672B44E18}">
      <dgm:prSet/>
      <dgm:spPr/>
      <dgm:t>
        <a:bodyPr/>
        <a:lstStyle/>
        <a:p>
          <a:endParaRPr lang="es-CL"/>
        </a:p>
      </dgm:t>
    </dgm:pt>
    <dgm:pt modelId="{B5FB9F98-21F3-48C5-8A96-BFB479B6F36D}" type="sibTrans" cxnId="{6C5035DA-4D4C-483D-A8D7-076672B44E18}">
      <dgm:prSet/>
      <dgm:spPr/>
      <dgm:t>
        <a:bodyPr/>
        <a:lstStyle/>
        <a:p>
          <a:endParaRPr lang="es-CL"/>
        </a:p>
      </dgm:t>
    </dgm:pt>
    <dgm:pt modelId="{104F612A-B982-44DE-A060-48ABDC02A713}" type="pres">
      <dgm:prSet presAssocID="{B0D90FE8-E740-4864-BF6F-07D1D928594C}" presName="diagram" presStyleCnt="0">
        <dgm:presLayoutVars>
          <dgm:dir/>
          <dgm:resizeHandles/>
        </dgm:presLayoutVars>
      </dgm:prSet>
      <dgm:spPr/>
    </dgm:pt>
    <dgm:pt modelId="{4C1902EC-0698-4E74-904C-C4F7CD25589D}" type="pres">
      <dgm:prSet presAssocID="{68B406F2-2C62-461A-BC4E-42EE81549CCE}" presName="firstNode" presStyleLbl="node1" presStyleIdx="0" presStyleCnt="8">
        <dgm:presLayoutVars>
          <dgm:bulletEnabled val="1"/>
        </dgm:presLayoutVars>
      </dgm:prSet>
      <dgm:spPr/>
    </dgm:pt>
    <dgm:pt modelId="{7858F983-EBCF-408D-9D61-72D951156F46}" type="pres">
      <dgm:prSet presAssocID="{5D5A52F5-545D-4786-BF47-B645335A7DCF}" presName="sibTrans" presStyleLbl="sibTrans2D1" presStyleIdx="0" presStyleCnt="7"/>
      <dgm:spPr/>
    </dgm:pt>
    <dgm:pt modelId="{883C18E0-DF12-451A-9B41-340DD270A166}" type="pres">
      <dgm:prSet presAssocID="{D25646FB-2F83-4385-9C70-8F7E42C65EAB}" presName="middleNode" presStyleCnt="0"/>
      <dgm:spPr/>
    </dgm:pt>
    <dgm:pt modelId="{2F4A2F18-0F40-40D9-A175-1FCA739203E9}" type="pres">
      <dgm:prSet presAssocID="{D25646FB-2F83-4385-9C70-8F7E42C65EAB}" presName="padding" presStyleLbl="node1" presStyleIdx="0" presStyleCnt="8"/>
      <dgm:spPr/>
    </dgm:pt>
    <dgm:pt modelId="{A43C0E3D-7A13-4895-AD03-8B9A574D0AEC}" type="pres">
      <dgm:prSet presAssocID="{D25646FB-2F83-4385-9C70-8F7E42C65EAB}" presName="shape" presStyleLbl="node1" presStyleIdx="1" presStyleCnt="8">
        <dgm:presLayoutVars>
          <dgm:bulletEnabled val="1"/>
        </dgm:presLayoutVars>
      </dgm:prSet>
      <dgm:spPr/>
    </dgm:pt>
    <dgm:pt modelId="{FECA322A-0223-4D0E-A861-897D1CD4AEC5}" type="pres">
      <dgm:prSet presAssocID="{258FC756-DFCE-4E5A-8931-9D1396353D45}" presName="sibTrans" presStyleLbl="sibTrans2D1" presStyleIdx="1" presStyleCnt="7"/>
      <dgm:spPr/>
    </dgm:pt>
    <dgm:pt modelId="{8E8F815D-B5B0-4160-B879-9097A365FD25}" type="pres">
      <dgm:prSet presAssocID="{44BA5C45-BFBB-40B0-B97C-C77D7B71B200}" presName="middleNode" presStyleCnt="0"/>
      <dgm:spPr/>
    </dgm:pt>
    <dgm:pt modelId="{495C94AC-8E23-4471-A344-34648F72ED61}" type="pres">
      <dgm:prSet presAssocID="{44BA5C45-BFBB-40B0-B97C-C77D7B71B200}" presName="padding" presStyleLbl="node1" presStyleIdx="1" presStyleCnt="8"/>
      <dgm:spPr/>
    </dgm:pt>
    <dgm:pt modelId="{FD0EAAF0-6C37-4E66-9F61-B7F89E91C354}" type="pres">
      <dgm:prSet presAssocID="{44BA5C45-BFBB-40B0-B97C-C77D7B71B200}" presName="shape" presStyleLbl="node1" presStyleIdx="2" presStyleCnt="8">
        <dgm:presLayoutVars>
          <dgm:bulletEnabled val="1"/>
        </dgm:presLayoutVars>
      </dgm:prSet>
      <dgm:spPr/>
    </dgm:pt>
    <dgm:pt modelId="{62634DEA-3C63-4B28-BB68-3AAE3EFF5D23}" type="pres">
      <dgm:prSet presAssocID="{062944ED-6D57-4F23-825E-6DF17F331028}" presName="sibTrans" presStyleLbl="sibTrans2D1" presStyleIdx="2" presStyleCnt="7"/>
      <dgm:spPr/>
    </dgm:pt>
    <dgm:pt modelId="{ACA392B5-596D-46AD-B62A-D5409067CA94}" type="pres">
      <dgm:prSet presAssocID="{30443312-DD40-40FA-A4E4-72A6B38993E9}" presName="middleNode" presStyleCnt="0"/>
      <dgm:spPr/>
    </dgm:pt>
    <dgm:pt modelId="{C17F35F6-4AF2-4974-94E5-80EFC5753622}" type="pres">
      <dgm:prSet presAssocID="{30443312-DD40-40FA-A4E4-72A6B38993E9}" presName="padding" presStyleLbl="node1" presStyleIdx="2" presStyleCnt="8"/>
      <dgm:spPr/>
    </dgm:pt>
    <dgm:pt modelId="{09EE7272-685D-41B5-BDB5-48A9D27E6D06}" type="pres">
      <dgm:prSet presAssocID="{30443312-DD40-40FA-A4E4-72A6B38993E9}" presName="shape" presStyleLbl="node1" presStyleIdx="3" presStyleCnt="8">
        <dgm:presLayoutVars>
          <dgm:bulletEnabled val="1"/>
        </dgm:presLayoutVars>
      </dgm:prSet>
      <dgm:spPr/>
    </dgm:pt>
    <dgm:pt modelId="{009D8271-D77F-4AF6-B1C8-F1C942D7B3D4}" type="pres">
      <dgm:prSet presAssocID="{84274203-1D23-4450-828C-27620DFB76A6}" presName="sibTrans" presStyleLbl="sibTrans2D1" presStyleIdx="3" presStyleCnt="7"/>
      <dgm:spPr/>
    </dgm:pt>
    <dgm:pt modelId="{8DC989AA-B420-49B6-BA27-27AF8B7B9F71}" type="pres">
      <dgm:prSet presAssocID="{780F6336-CCAB-4D8F-A249-468E7845D68D}" presName="middleNode" presStyleCnt="0"/>
      <dgm:spPr/>
    </dgm:pt>
    <dgm:pt modelId="{4DE1772C-E1B2-41C0-B0A1-6C03F8065B19}" type="pres">
      <dgm:prSet presAssocID="{780F6336-CCAB-4D8F-A249-468E7845D68D}" presName="padding" presStyleLbl="node1" presStyleIdx="3" presStyleCnt="8"/>
      <dgm:spPr/>
    </dgm:pt>
    <dgm:pt modelId="{C6726ECC-3A26-4DC7-A9F8-E13B71220564}" type="pres">
      <dgm:prSet presAssocID="{780F6336-CCAB-4D8F-A249-468E7845D68D}" presName="shape" presStyleLbl="node1" presStyleIdx="4" presStyleCnt="8">
        <dgm:presLayoutVars>
          <dgm:bulletEnabled val="1"/>
        </dgm:presLayoutVars>
      </dgm:prSet>
      <dgm:spPr/>
    </dgm:pt>
    <dgm:pt modelId="{BC5BFF51-2C40-4183-A137-71769314634C}" type="pres">
      <dgm:prSet presAssocID="{82DF1BB7-F352-4BFA-94E6-A41EC3907B97}" presName="sibTrans" presStyleLbl="sibTrans2D1" presStyleIdx="4" presStyleCnt="7"/>
      <dgm:spPr/>
    </dgm:pt>
    <dgm:pt modelId="{213F2D59-3693-46AE-9FBA-C3B632CE0268}" type="pres">
      <dgm:prSet presAssocID="{BFAF5028-D900-4E37-8472-253337D1218A}" presName="middleNode" presStyleCnt="0"/>
      <dgm:spPr/>
    </dgm:pt>
    <dgm:pt modelId="{959844DD-1F3A-4BC1-A333-35EB783F7B8D}" type="pres">
      <dgm:prSet presAssocID="{BFAF5028-D900-4E37-8472-253337D1218A}" presName="padding" presStyleLbl="node1" presStyleIdx="4" presStyleCnt="8"/>
      <dgm:spPr/>
    </dgm:pt>
    <dgm:pt modelId="{E99B97E7-2B0E-4C4D-97CD-40EEF07CEEE3}" type="pres">
      <dgm:prSet presAssocID="{BFAF5028-D900-4E37-8472-253337D1218A}" presName="shape" presStyleLbl="node1" presStyleIdx="5" presStyleCnt="8">
        <dgm:presLayoutVars>
          <dgm:bulletEnabled val="1"/>
        </dgm:presLayoutVars>
      </dgm:prSet>
      <dgm:spPr/>
    </dgm:pt>
    <dgm:pt modelId="{7330E9FA-E618-461A-83F4-5C5B0951794D}" type="pres">
      <dgm:prSet presAssocID="{008EE43E-04B2-4B36-B69E-622A024D20EA}" presName="sibTrans" presStyleLbl="sibTrans2D1" presStyleIdx="5" presStyleCnt="7"/>
      <dgm:spPr/>
    </dgm:pt>
    <dgm:pt modelId="{1EDCD301-80E8-44A8-BFD1-B7847B2EAF05}" type="pres">
      <dgm:prSet presAssocID="{97E8BFA3-8579-478C-A513-C313C32800C6}" presName="middleNode" presStyleCnt="0"/>
      <dgm:spPr/>
    </dgm:pt>
    <dgm:pt modelId="{A075D79C-3589-484F-90A5-7FC70BB0A180}" type="pres">
      <dgm:prSet presAssocID="{97E8BFA3-8579-478C-A513-C313C32800C6}" presName="padding" presStyleLbl="node1" presStyleIdx="5" presStyleCnt="8"/>
      <dgm:spPr/>
    </dgm:pt>
    <dgm:pt modelId="{24B65EFB-05FF-4353-97F4-851727B03D18}" type="pres">
      <dgm:prSet presAssocID="{97E8BFA3-8579-478C-A513-C313C32800C6}" presName="shape" presStyleLbl="node1" presStyleIdx="6" presStyleCnt="8">
        <dgm:presLayoutVars>
          <dgm:bulletEnabled val="1"/>
        </dgm:presLayoutVars>
      </dgm:prSet>
      <dgm:spPr/>
    </dgm:pt>
    <dgm:pt modelId="{71605DAB-D1BA-4FD0-9679-4D5292FB6B3E}" type="pres">
      <dgm:prSet presAssocID="{A4A4A2E0-CDA2-4CC5-8394-BD12A01814CC}" presName="sibTrans" presStyleLbl="sibTrans2D1" presStyleIdx="6" presStyleCnt="7"/>
      <dgm:spPr/>
    </dgm:pt>
    <dgm:pt modelId="{B845CD1F-C124-4E2F-88F5-35A80EBEB465}" type="pres">
      <dgm:prSet presAssocID="{F8C879AC-67D1-475D-A31C-2219CD801ECA}" presName="lastNode" presStyleLbl="node1" presStyleIdx="7" presStyleCnt="8" custLinFactNeighborX="365" custLinFactNeighborY="1279">
        <dgm:presLayoutVars>
          <dgm:bulletEnabled val="1"/>
        </dgm:presLayoutVars>
      </dgm:prSet>
      <dgm:spPr/>
    </dgm:pt>
  </dgm:ptLst>
  <dgm:cxnLst>
    <dgm:cxn modelId="{B02DF706-353E-4F42-A495-12C06F5B20F9}" type="presOf" srcId="{44BA5C45-BFBB-40B0-B97C-C77D7B71B200}" destId="{FD0EAAF0-6C37-4E66-9F61-B7F89E91C354}" srcOrd="0" destOrd="0" presId="urn:microsoft.com/office/officeart/2005/8/layout/bProcess2"/>
    <dgm:cxn modelId="{0C12EE26-A305-40C3-A953-739D28FBC540}" type="presOf" srcId="{30443312-DD40-40FA-A4E4-72A6B38993E9}" destId="{09EE7272-685D-41B5-BDB5-48A9D27E6D06}" srcOrd="0" destOrd="0" presId="urn:microsoft.com/office/officeart/2005/8/layout/bProcess2"/>
    <dgm:cxn modelId="{B51D3E29-8F6B-4CBA-8AA8-28E611F127B2}" type="presOf" srcId="{A4A4A2E0-CDA2-4CC5-8394-BD12A01814CC}" destId="{71605DAB-D1BA-4FD0-9679-4D5292FB6B3E}" srcOrd="0" destOrd="0" presId="urn:microsoft.com/office/officeart/2005/8/layout/bProcess2"/>
    <dgm:cxn modelId="{D477682E-8202-4940-8C8E-10F1607BDA6A}" srcId="{B0D90FE8-E740-4864-BF6F-07D1D928594C}" destId="{44BA5C45-BFBB-40B0-B97C-C77D7B71B200}" srcOrd="2" destOrd="0" parTransId="{212E8AB1-673C-432D-95D1-134AACA2364A}" sibTransId="{062944ED-6D57-4F23-825E-6DF17F331028}"/>
    <dgm:cxn modelId="{8856D834-9F14-41FC-9A81-8C8FE917CA44}" srcId="{B0D90FE8-E740-4864-BF6F-07D1D928594C}" destId="{30443312-DD40-40FA-A4E4-72A6B38993E9}" srcOrd="3" destOrd="0" parTransId="{BD199B97-A4A9-4D63-9E44-6E879EB8BFF4}" sibTransId="{84274203-1D23-4450-828C-27620DFB76A6}"/>
    <dgm:cxn modelId="{417ABF39-F765-400D-819D-642FA49C1FC7}" type="presOf" srcId="{780F6336-CCAB-4D8F-A249-468E7845D68D}" destId="{C6726ECC-3A26-4DC7-A9F8-E13B71220564}" srcOrd="0" destOrd="0" presId="urn:microsoft.com/office/officeart/2005/8/layout/bProcess2"/>
    <dgm:cxn modelId="{E264F741-18A8-4EEC-90AF-7709285874C6}" type="presOf" srcId="{82DF1BB7-F352-4BFA-94E6-A41EC3907B97}" destId="{BC5BFF51-2C40-4183-A137-71769314634C}" srcOrd="0" destOrd="0" presId="urn:microsoft.com/office/officeart/2005/8/layout/bProcess2"/>
    <dgm:cxn modelId="{A1A05645-2EE9-4EDE-8A66-15D028770AA0}" type="presOf" srcId="{F8C879AC-67D1-475D-A31C-2219CD801ECA}" destId="{B845CD1F-C124-4E2F-88F5-35A80EBEB465}" srcOrd="0" destOrd="0" presId="urn:microsoft.com/office/officeart/2005/8/layout/bProcess2"/>
    <dgm:cxn modelId="{0C8FDA75-7185-41E7-97DE-34D209141A46}" srcId="{B0D90FE8-E740-4864-BF6F-07D1D928594C}" destId="{780F6336-CCAB-4D8F-A249-468E7845D68D}" srcOrd="4" destOrd="0" parTransId="{CC6D51F2-A83B-4317-A7F6-7FE63D9640F3}" sibTransId="{82DF1BB7-F352-4BFA-94E6-A41EC3907B97}"/>
    <dgm:cxn modelId="{8A4E3A77-4087-46F7-A278-0D93CB4846EC}" type="presOf" srcId="{062944ED-6D57-4F23-825E-6DF17F331028}" destId="{62634DEA-3C63-4B28-BB68-3AAE3EFF5D23}" srcOrd="0" destOrd="0" presId="urn:microsoft.com/office/officeart/2005/8/layout/bProcess2"/>
    <dgm:cxn modelId="{ED353779-1087-420B-8398-ABA327303CAA}" type="presOf" srcId="{D25646FB-2F83-4385-9C70-8F7E42C65EAB}" destId="{A43C0E3D-7A13-4895-AD03-8B9A574D0AEC}" srcOrd="0" destOrd="0" presId="urn:microsoft.com/office/officeart/2005/8/layout/bProcess2"/>
    <dgm:cxn modelId="{AE538785-8FF6-41E6-BC90-0C19D34F334C}" type="presOf" srcId="{008EE43E-04B2-4B36-B69E-622A024D20EA}" destId="{7330E9FA-E618-461A-83F4-5C5B0951794D}" srcOrd="0" destOrd="0" presId="urn:microsoft.com/office/officeart/2005/8/layout/bProcess2"/>
    <dgm:cxn modelId="{68F3CAA0-731F-4BE2-B984-35774FE2EC6C}" srcId="{B0D90FE8-E740-4864-BF6F-07D1D928594C}" destId="{68B406F2-2C62-461A-BC4E-42EE81549CCE}" srcOrd="0" destOrd="0" parTransId="{C9133BE1-C4F3-4B78-A978-0FAF9431E30E}" sibTransId="{5D5A52F5-545D-4786-BF47-B645335A7DCF}"/>
    <dgm:cxn modelId="{4A7039A7-1EB3-42A4-9D99-22463F15044F}" type="presOf" srcId="{5D5A52F5-545D-4786-BF47-B645335A7DCF}" destId="{7858F983-EBCF-408D-9D61-72D951156F46}" srcOrd="0" destOrd="0" presId="urn:microsoft.com/office/officeart/2005/8/layout/bProcess2"/>
    <dgm:cxn modelId="{EBDEC9AA-A609-4F93-B490-BEB18A6DEBE2}" srcId="{B0D90FE8-E740-4864-BF6F-07D1D928594C}" destId="{97E8BFA3-8579-478C-A513-C313C32800C6}" srcOrd="6" destOrd="0" parTransId="{D7768C1E-5ED0-404A-8BBD-B4560B8F3B00}" sibTransId="{A4A4A2E0-CDA2-4CC5-8394-BD12A01814CC}"/>
    <dgm:cxn modelId="{A1A310B3-4211-4097-940D-3AE70D2D9136}" type="presOf" srcId="{258FC756-DFCE-4E5A-8931-9D1396353D45}" destId="{FECA322A-0223-4D0E-A861-897D1CD4AEC5}" srcOrd="0" destOrd="0" presId="urn:microsoft.com/office/officeart/2005/8/layout/bProcess2"/>
    <dgm:cxn modelId="{C05F28B9-1779-4377-988B-BF42E485FC18}" type="presOf" srcId="{B0D90FE8-E740-4864-BF6F-07D1D928594C}" destId="{104F612A-B982-44DE-A060-48ABDC02A713}" srcOrd="0" destOrd="0" presId="urn:microsoft.com/office/officeart/2005/8/layout/bProcess2"/>
    <dgm:cxn modelId="{583C7CC3-E6C5-4083-91FB-C588FEC54474}" srcId="{B0D90FE8-E740-4864-BF6F-07D1D928594C}" destId="{D25646FB-2F83-4385-9C70-8F7E42C65EAB}" srcOrd="1" destOrd="0" parTransId="{B7038E26-1C31-48FC-A6C6-1D07CD4B0E75}" sibTransId="{258FC756-DFCE-4E5A-8931-9D1396353D45}"/>
    <dgm:cxn modelId="{9B49CCC7-5E35-44A4-8D9F-4992A9C07D8D}" type="presOf" srcId="{97E8BFA3-8579-478C-A513-C313C32800C6}" destId="{24B65EFB-05FF-4353-97F4-851727B03D18}" srcOrd="0" destOrd="0" presId="urn:microsoft.com/office/officeart/2005/8/layout/bProcess2"/>
    <dgm:cxn modelId="{6C5035DA-4D4C-483D-A8D7-076672B44E18}" srcId="{B0D90FE8-E740-4864-BF6F-07D1D928594C}" destId="{F8C879AC-67D1-475D-A31C-2219CD801ECA}" srcOrd="7" destOrd="0" parTransId="{0F8BCA14-0D8D-4821-B6EE-FEDFDE462028}" sibTransId="{B5FB9F98-21F3-48C5-8A96-BFB479B6F36D}"/>
    <dgm:cxn modelId="{562ED6E4-C7A2-4879-BF26-5982C0F2E868}" type="presOf" srcId="{84274203-1D23-4450-828C-27620DFB76A6}" destId="{009D8271-D77F-4AF6-B1C8-F1C942D7B3D4}" srcOrd="0" destOrd="0" presId="urn:microsoft.com/office/officeart/2005/8/layout/bProcess2"/>
    <dgm:cxn modelId="{673975ED-D6A3-4C10-89B3-1E305D07558C}" srcId="{B0D90FE8-E740-4864-BF6F-07D1D928594C}" destId="{BFAF5028-D900-4E37-8472-253337D1218A}" srcOrd="5" destOrd="0" parTransId="{74066D89-A9B6-468F-A5CF-39F2D9A9EEC3}" sibTransId="{008EE43E-04B2-4B36-B69E-622A024D20EA}"/>
    <dgm:cxn modelId="{EDE185F4-7600-47BF-8A44-555A0DD89732}" type="presOf" srcId="{BFAF5028-D900-4E37-8472-253337D1218A}" destId="{E99B97E7-2B0E-4C4D-97CD-40EEF07CEEE3}" srcOrd="0" destOrd="0" presId="urn:microsoft.com/office/officeart/2005/8/layout/bProcess2"/>
    <dgm:cxn modelId="{BED55DFE-2AD5-4BA4-8358-00B1B9540F7A}" type="presOf" srcId="{68B406F2-2C62-461A-BC4E-42EE81549CCE}" destId="{4C1902EC-0698-4E74-904C-C4F7CD25589D}" srcOrd="0" destOrd="0" presId="urn:microsoft.com/office/officeart/2005/8/layout/bProcess2"/>
    <dgm:cxn modelId="{F8C00130-B441-43C5-9EAE-611E243FA5A8}" type="presParOf" srcId="{104F612A-B982-44DE-A060-48ABDC02A713}" destId="{4C1902EC-0698-4E74-904C-C4F7CD25589D}" srcOrd="0" destOrd="0" presId="urn:microsoft.com/office/officeart/2005/8/layout/bProcess2"/>
    <dgm:cxn modelId="{67146F6A-AF6F-4314-B282-DF16CECA9EDB}" type="presParOf" srcId="{104F612A-B982-44DE-A060-48ABDC02A713}" destId="{7858F983-EBCF-408D-9D61-72D951156F46}" srcOrd="1" destOrd="0" presId="urn:microsoft.com/office/officeart/2005/8/layout/bProcess2"/>
    <dgm:cxn modelId="{6F14F15E-2030-4409-A5BE-F147E2AC8A80}" type="presParOf" srcId="{104F612A-B982-44DE-A060-48ABDC02A713}" destId="{883C18E0-DF12-451A-9B41-340DD270A166}" srcOrd="2" destOrd="0" presId="urn:microsoft.com/office/officeart/2005/8/layout/bProcess2"/>
    <dgm:cxn modelId="{8FC40ADB-6B21-46CA-B822-6623E57760F4}" type="presParOf" srcId="{883C18E0-DF12-451A-9B41-340DD270A166}" destId="{2F4A2F18-0F40-40D9-A175-1FCA739203E9}" srcOrd="0" destOrd="0" presId="urn:microsoft.com/office/officeart/2005/8/layout/bProcess2"/>
    <dgm:cxn modelId="{D154ED75-36E4-4365-996D-5C78E9EBD078}" type="presParOf" srcId="{883C18E0-DF12-451A-9B41-340DD270A166}" destId="{A43C0E3D-7A13-4895-AD03-8B9A574D0AEC}" srcOrd="1" destOrd="0" presId="urn:microsoft.com/office/officeart/2005/8/layout/bProcess2"/>
    <dgm:cxn modelId="{239A6507-BD3D-4963-B282-8095DE40CE44}" type="presParOf" srcId="{104F612A-B982-44DE-A060-48ABDC02A713}" destId="{FECA322A-0223-4D0E-A861-897D1CD4AEC5}" srcOrd="3" destOrd="0" presId="urn:microsoft.com/office/officeart/2005/8/layout/bProcess2"/>
    <dgm:cxn modelId="{A50033C5-8000-49A3-AA3D-F1E302AEADE9}" type="presParOf" srcId="{104F612A-B982-44DE-A060-48ABDC02A713}" destId="{8E8F815D-B5B0-4160-B879-9097A365FD25}" srcOrd="4" destOrd="0" presId="urn:microsoft.com/office/officeart/2005/8/layout/bProcess2"/>
    <dgm:cxn modelId="{D77C797E-6953-4EA0-81CD-A767306BFF12}" type="presParOf" srcId="{8E8F815D-B5B0-4160-B879-9097A365FD25}" destId="{495C94AC-8E23-4471-A344-34648F72ED61}" srcOrd="0" destOrd="0" presId="urn:microsoft.com/office/officeart/2005/8/layout/bProcess2"/>
    <dgm:cxn modelId="{B671911B-88E3-4EF6-9A58-62D0FA7DCC9E}" type="presParOf" srcId="{8E8F815D-B5B0-4160-B879-9097A365FD25}" destId="{FD0EAAF0-6C37-4E66-9F61-B7F89E91C354}" srcOrd="1" destOrd="0" presId="urn:microsoft.com/office/officeart/2005/8/layout/bProcess2"/>
    <dgm:cxn modelId="{6B0976D7-9454-4EE7-B43F-1F9C1F495F9A}" type="presParOf" srcId="{104F612A-B982-44DE-A060-48ABDC02A713}" destId="{62634DEA-3C63-4B28-BB68-3AAE3EFF5D23}" srcOrd="5" destOrd="0" presId="urn:microsoft.com/office/officeart/2005/8/layout/bProcess2"/>
    <dgm:cxn modelId="{0DFA4DB4-A14D-4F66-80B9-5F2E2B79996A}" type="presParOf" srcId="{104F612A-B982-44DE-A060-48ABDC02A713}" destId="{ACA392B5-596D-46AD-B62A-D5409067CA94}" srcOrd="6" destOrd="0" presId="urn:microsoft.com/office/officeart/2005/8/layout/bProcess2"/>
    <dgm:cxn modelId="{3EF0E89F-BCAB-4E65-B0B6-50855E8AC2B5}" type="presParOf" srcId="{ACA392B5-596D-46AD-B62A-D5409067CA94}" destId="{C17F35F6-4AF2-4974-94E5-80EFC5753622}" srcOrd="0" destOrd="0" presId="urn:microsoft.com/office/officeart/2005/8/layout/bProcess2"/>
    <dgm:cxn modelId="{662C1538-84E0-48C2-8011-671C50BC3DE7}" type="presParOf" srcId="{ACA392B5-596D-46AD-B62A-D5409067CA94}" destId="{09EE7272-685D-41B5-BDB5-48A9D27E6D06}" srcOrd="1" destOrd="0" presId="urn:microsoft.com/office/officeart/2005/8/layout/bProcess2"/>
    <dgm:cxn modelId="{AADA8279-ECDC-4C03-87B8-4721473E1B58}" type="presParOf" srcId="{104F612A-B982-44DE-A060-48ABDC02A713}" destId="{009D8271-D77F-4AF6-B1C8-F1C942D7B3D4}" srcOrd="7" destOrd="0" presId="urn:microsoft.com/office/officeart/2005/8/layout/bProcess2"/>
    <dgm:cxn modelId="{7AB742AF-C4C6-449B-A087-FF68A402BEB1}" type="presParOf" srcId="{104F612A-B982-44DE-A060-48ABDC02A713}" destId="{8DC989AA-B420-49B6-BA27-27AF8B7B9F71}" srcOrd="8" destOrd="0" presId="urn:microsoft.com/office/officeart/2005/8/layout/bProcess2"/>
    <dgm:cxn modelId="{5D9A4CA7-8D75-4B36-AD0D-C4293612C0BA}" type="presParOf" srcId="{8DC989AA-B420-49B6-BA27-27AF8B7B9F71}" destId="{4DE1772C-E1B2-41C0-B0A1-6C03F8065B19}" srcOrd="0" destOrd="0" presId="urn:microsoft.com/office/officeart/2005/8/layout/bProcess2"/>
    <dgm:cxn modelId="{0B913E7E-E9C0-4F79-93B5-72CC141319F0}" type="presParOf" srcId="{8DC989AA-B420-49B6-BA27-27AF8B7B9F71}" destId="{C6726ECC-3A26-4DC7-A9F8-E13B71220564}" srcOrd="1" destOrd="0" presId="urn:microsoft.com/office/officeart/2005/8/layout/bProcess2"/>
    <dgm:cxn modelId="{5467D60C-CF61-4E5A-BB70-F0FE3CAAA01B}" type="presParOf" srcId="{104F612A-B982-44DE-A060-48ABDC02A713}" destId="{BC5BFF51-2C40-4183-A137-71769314634C}" srcOrd="9" destOrd="0" presId="urn:microsoft.com/office/officeart/2005/8/layout/bProcess2"/>
    <dgm:cxn modelId="{EA0F3030-53A1-48A6-8BFB-3E49BDF6D91A}" type="presParOf" srcId="{104F612A-B982-44DE-A060-48ABDC02A713}" destId="{213F2D59-3693-46AE-9FBA-C3B632CE0268}" srcOrd="10" destOrd="0" presId="urn:microsoft.com/office/officeart/2005/8/layout/bProcess2"/>
    <dgm:cxn modelId="{6B3B1FB3-766E-4C32-BFF2-7295FFCF7938}" type="presParOf" srcId="{213F2D59-3693-46AE-9FBA-C3B632CE0268}" destId="{959844DD-1F3A-4BC1-A333-35EB783F7B8D}" srcOrd="0" destOrd="0" presId="urn:microsoft.com/office/officeart/2005/8/layout/bProcess2"/>
    <dgm:cxn modelId="{2B6309B2-7FA0-4DF0-B2A8-B0F657CB4900}" type="presParOf" srcId="{213F2D59-3693-46AE-9FBA-C3B632CE0268}" destId="{E99B97E7-2B0E-4C4D-97CD-40EEF07CEEE3}" srcOrd="1" destOrd="0" presId="urn:microsoft.com/office/officeart/2005/8/layout/bProcess2"/>
    <dgm:cxn modelId="{A085C0FA-F29C-447B-BA1D-2E05745C5C33}" type="presParOf" srcId="{104F612A-B982-44DE-A060-48ABDC02A713}" destId="{7330E9FA-E618-461A-83F4-5C5B0951794D}" srcOrd="11" destOrd="0" presId="urn:microsoft.com/office/officeart/2005/8/layout/bProcess2"/>
    <dgm:cxn modelId="{19E40C19-4C25-4AA2-91E0-2F69678B028E}" type="presParOf" srcId="{104F612A-B982-44DE-A060-48ABDC02A713}" destId="{1EDCD301-80E8-44A8-BFD1-B7847B2EAF05}" srcOrd="12" destOrd="0" presId="urn:microsoft.com/office/officeart/2005/8/layout/bProcess2"/>
    <dgm:cxn modelId="{056A24E3-FAF9-4C7A-8C62-B9E2872A7491}" type="presParOf" srcId="{1EDCD301-80E8-44A8-BFD1-B7847B2EAF05}" destId="{A075D79C-3589-484F-90A5-7FC70BB0A180}" srcOrd="0" destOrd="0" presId="urn:microsoft.com/office/officeart/2005/8/layout/bProcess2"/>
    <dgm:cxn modelId="{FAA91E4F-82A5-42E0-AA09-BEB2C150F71E}" type="presParOf" srcId="{1EDCD301-80E8-44A8-BFD1-B7847B2EAF05}" destId="{24B65EFB-05FF-4353-97F4-851727B03D18}" srcOrd="1" destOrd="0" presId="urn:microsoft.com/office/officeart/2005/8/layout/bProcess2"/>
    <dgm:cxn modelId="{59C3EB19-55B3-4AC3-AED4-4A0AD0B123E0}" type="presParOf" srcId="{104F612A-B982-44DE-A060-48ABDC02A713}" destId="{71605DAB-D1BA-4FD0-9679-4D5292FB6B3E}" srcOrd="13" destOrd="0" presId="urn:microsoft.com/office/officeart/2005/8/layout/bProcess2"/>
    <dgm:cxn modelId="{F9608D10-406D-460C-BAEE-2A06CAB7C41F}" type="presParOf" srcId="{104F612A-B982-44DE-A060-48ABDC02A713}" destId="{B845CD1F-C124-4E2F-88F5-35A80EBEB465}" srcOrd="1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427C7AC-F553-4014-852B-08E904A82191}" type="doc">
      <dgm:prSet loTypeId="urn:microsoft.com/office/officeart/2009/3/layout/CircleRelationship" loCatId="relationship" qsTypeId="urn:microsoft.com/office/officeart/2005/8/quickstyle/3d7" qsCatId="3D" csTypeId="urn:microsoft.com/office/officeart/2005/8/colors/accent2_4" csCatId="accent2" phldr="1"/>
      <dgm:spPr/>
      <dgm:t>
        <a:bodyPr/>
        <a:lstStyle/>
        <a:p>
          <a:endParaRPr lang="es-CL"/>
        </a:p>
      </dgm:t>
    </dgm:pt>
    <dgm:pt modelId="{A27A51FD-940A-48F7-A0AC-946945C2F049}">
      <dgm:prSet phldrT="[Texto]" custT="1"/>
      <dgm:spPr/>
      <dgm:t>
        <a:bodyPr/>
        <a:lstStyle/>
        <a:p>
          <a:r>
            <a:rPr lang="es-CL" sz="3700" dirty="0"/>
            <a:t>22.79%</a:t>
          </a:r>
        </a:p>
      </dgm:t>
    </dgm:pt>
    <dgm:pt modelId="{F5D87BC5-AF8A-4D86-BE94-952914A0FF6A}" type="parTrans" cxnId="{FB07296B-9A12-4DE9-882F-4D4599C2AF77}">
      <dgm:prSet/>
      <dgm:spPr/>
      <dgm:t>
        <a:bodyPr/>
        <a:lstStyle/>
        <a:p>
          <a:endParaRPr lang="es-CL"/>
        </a:p>
      </dgm:t>
    </dgm:pt>
    <dgm:pt modelId="{D502A038-B05B-42F4-9070-31097E4E0F2B}" type="sibTrans" cxnId="{FB07296B-9A12-4DE9-882F-4D4599C2AF77}">
      <dgm:prSet/>
      <dgm:spPr/>
      <dgm:t>
        <a:bodyPr/>
        <a:lstStyle/>
        <a:p>
          <a:endParaRPr lang="es-CL"/>
        </a:p>
      </dgm:t>
    </dgm:pt>
    <dgm:pt modelId="{974E5309-BA81-4F57-9A4F-C9C774DCDE42}">
      <dgm:prSet phldrT="[Texto]"/>
      <dgm:spPr/>
      <dgm:t>
        <a:bodyPr/>
        <a:lstStyle/>
        <a:p>
          <a:r>
            <a:rPr lang="es-CL" b="1" dirty="0"/>
            <a:t>R^2</a:t>
          </a:r>
        </a:p>
      </dgm:t>
    </dgm:pt>
    <dgm:pt modelId="{5935CAD3-284A-4717-AA1D-5CD15BFF624B}" type="parTrans" cxnId="{4B708E9D-DCA9-4988-9DCA-5800B4BB6EC5}">
      <dgm:prSet/>
      <dgm:spPr/>
      <dgm:t>
        <a:bodyPr/>
        <a:lstStyle/>
        <a:p>
          <a:endParaRPr lang="es-CL"/>
        </a:p>
      </dgm:t>
    </dgm:pt>
    <dgm:pt modelId="{8F755476-840D-47D0-B748-7939C8C9B61A}" type="sibTrans" cxnId="{4B708E9D-DCA9-4988-9DCA-5800B4BB6EC5}">
      <dgm:prSet/>
      <dgm:spPr/>
      <dgm:t>
        <a:bodyPr/>
        <a:lstStyle/>
        <a:p>
          <a:endParaRPr lang="es-CL"/>
        </a:p>
      </dgm:t>
    </dgm:pt>
    <dgm:pt modelId="{EE13F1CC-00CC-47FA-8C67-FB9C705A9FD6}" type="pres">
      <dgm:prSet presAssocID="{F427C7AC-F553-4014-852B-08E904A82191}" presName="Name0" presStyleCnt="0">
        <dgm:presLayoutVars>
          <dgm:chMax val="1"/>
          <dgm:chPref val="1"/>
        </dgm:presLayoutVars>
      </dgm:prSet>
      <dgm:spPr/>
    </dgm:pt>
    <dgm:pt modelId="{47358D70-15DF-4612-9B94-BE98B681843D}" type="pres">
      <dgm:prSet presAssocID="{A27A51FD-940A-48F7-A0AC-946945C2F049}" presName="Parent" presStyleLbl="node0" presStyleIdx="0" presStyleCnt="1" custLinFactNeighborX="18559" custLinFactNeighborY="-3175">
        <dgm:presLayoutVars>
          <dgm:chMax val="5"/>
          <dgm:chPref val="5"/>
        </dgm:presLayoutVars>
      </dgm:prSet>
      <dgm:spPr/>
    </dgm:pt>
    <dgm:pt modelId="{387EE132-35B5-4FEE-88ED-3882DBAE7E03}" type="pres">
      <dgm:prSet presAssocID="{A27A51FD-940A-48F7-A0AC-946945C2F049}" presName="Accent1" presStyleLbl="node1" presStyleIdx="0" presStyleCnt="9"/>
      <dgm:spPr/>
    </dgm:pt>
    <dgm:pt modelId="{EDD42596-0961-4394-AAE5-BFC4C7F984FF}" type="pres">
      <dgm:prSet presAssocID="{A27A51FD-940A-48F7-A0AC-946945C2F049}" presName="Accent2" presStyleLbl="node1" presStyleIdx="1" presStyleCnt="9"/>
      <dgm:spPr/>
    </dgm:pt>
    <dgm:pt modelId="{1E6ACF18-625F-4C01-B07A-5E7417CA3081}" type="pres">
      <dgm:prSet presAssocID="{A27A51FD-940A-48F7-A0AC-946945C2F049}" presName="Accent3" presStyleLbl="node1" presStyleIdx="2" presStyleCnt="9"/>
      <dgm:spPr/>
    </dgm:pt>
    <dgm:pt modelId="{AE2BDFF0-888A-4C38-AAC5-FED66C1C4617}" type="pres">
      <dgm:prSet presAssocID="{A27A51FD-940A-48F7-A0AC-946945C2F049}" presName="Accent4" presStyleLbl="node1" presStyleIdx="3" presStyleCnt="9"/>
      <dgm:spPr/>
    </dgm:pt>
    <dgm:pt modelId="{07D67C69-458E-4875-81FE-1C9B623C082E}" type="pres">
      <dgm:prSet presAssocID="{A27A51FD-940A-48F7-A0AC-946945C2F049}" presName="Accent5" presStyleLbl="node1" presStyleIdx="4" presStyleCnt="9"/>
      <dgm:spPr/>
    </dgm:pt>
    <dgm:pt modelId="{6AD043FD-472B-48BE-9247-0E331FA03C2A}" type="pres">
      <dgm:prSet presAssocID="{A27A51FD-940A-48F7-A0AC-946945C2F049}" presName="Accent6" presStyleLbl="node1" presStyleIdx="5" presStyleCnt="9"/>
      <dgm:spPr/>
    </dgm:pt>
    <dgm:pt modelId="{C0485F26-3FB0-44EA-8415-1B348C693A09}" type="pres">
      <dgm:prSet presAssocID="{974E5309-BA81-4F57-9A4F-C9C774DCDE42}" presName="Child1" presStyleLbl="node1" presStyleIdx="6" presStyleCnt="9" custLinFactNeighborX="362" custLinFactNeighborY="-4138">
        <dgm:presLayoutVars>
          <dgm:chMax val="0"/>
          <dgm:chPref val="0"/>
        </dgm:presLayoutVars>
      </dgm:prSet>
      <dgm:spPr/>
    </dgm:pt>
    <dgm:pt modelId="{27DD616B-622C-46F1-9D92-0F3A1817603C}" type="pres">
      <dgm:prSet presAssocID="{974E5309-BA81-4F57-9A4F-C9C774DCDE42}" presName="Accent7" presStyleCnt="0"/>
      <dgm:spPr/>
    </dgm:pt>
    <dgm:pt modelId="{335168DE-F6F0-4D0B-8F61-335EABCD0165}" type="pres">
      <dgm:prSet presAssocID="{974E5309-BA81-4F57-9A4F-C9C774DCDE42}" presName="AccentHold1" presStyleLbl="node1" presStyleIdx="7" presStyleCnt="9"/>
      <dgm:spPr/>
    </dgm:pt>
    <dgm:pt modelId="{46CE1A49-30E4-4600-B82C-FA5433765DC6}" type="pres">
      <dgm:prSet presAssocID="{974E5309-BA81-4F57-9A4F-C9C774DCDE42}" presName="Accent8" presStyleCnt="0"/>
      <dgm:spPr/>
    </dgm:pt>
    <dgm:pt modelId="{EA7C8D9E-EC02-41DB-8026-CEAEED9DBD15}" type="pres">
      <dgm:prSet presAssocID="{974E5309-BA81-4F57-9A4F-C9C774DCDE42}" presName="AccentHold2" presStyleLbl="node1" presStyleIdx="8" presStyleCnt="9"/>
      <dgm:spPr/>
    </dgm:pt>
  </dgm:ptLst>
  <dgm:cxnLst>
    <dgm:cxn modelId="{85D2A80D-4BDA-4943-A93A-7B0FDC9A8814}" type="presOf" srcId="{A27A51FD-940A-48F7-A0AC-946945C2F049}" destId="{47358D70-15DF-4612-9B94-BE98B681843D}" srcOrd="0" destOrd="0" presId="urn:microsoft.com/office/officeart/2009/3/layout/CircleRelationship"/>
    <dgm:cxn modelId="{F7038920-B46F-4EEA-896F-7EC0B2824CA6}" type="presOf" srcId="{F427C7AC-F553-4014-852B-08E904A82191}" destId="{EE13F1CC-00CC-47FA-8C67-FB9C705A9FD6}" srcOrd="0" destOrd="0" presId="urn:microsoft.com/office/officeart/2009/3/layout/CircleRelationship"/>
    <dgm:cxn modelId="{FB07296B-9A12-4DE9-882F-4D4599C2AF77}" srcId="{F427C7AC-F553-4014-852B-08E904A82191}" destId="{A27A51FD-940A-48F7-A0AC-946945C2F049}" srcOrd="0" destOrd="0" parTransId="{F5D87BC5-AF8A-4D86-BE94-952914A0FF6A}" sibTransId="{D502A038-B05B-42F4-9070-31097E4E0F2B}"/>
    <dgm:cxn modelId="{4B708E9D-DCA9-4988-9DCA-5800B4BB6EC5}" srcId="{A27A51FD-940A-48F7-A0AC-946945C2F049}" destId="{974E5309-BA81-4F57-9A4F-C9C774DCDE42}" srcOrd="0" destOrd="0" parTransId="{5935CAD3-284A-4717-AA1D-5CD15BFF624B}" sibTransId="{8F755476-840D-47D0-B748-7939C8C9B61A}"/>
    <dgm:cxn modelId="{0F263AF5-69BB-44F9-B524-101FEE74E775}" type="presOf" srcId="{974E5309-BA81-4F57-9A4F-C9C774DCDE42}" destId="{C0485F26-3FB0-44EA-8415-1B348C693A09}" srcOrd="0" destOrd="0" presId="urn:microsoft.com/office/officeart/2009/3/layout/CircleRelationship"/>
    <dgm:cxn modelId="{B4374E04-DCE0-4413-A6FD-71C31CF2F8CD}" type="presParOf" srcId="{EE13F1CC-00CC-47FA-8C67-FB9C705A9FD6}" destId="{47358D70-15DF-4612-9B94-BE98B681843D}" srcOrd="0" destOrd="0" presId="urn:microsoft.com/office/officeart/2009/3/layout/CircleRelationship"/>
    <dgm:cxn modelId="{B8A7087E-FF09-4423-9117-344277E4DBD5}" type="presParOf" srcId="{EE13F1CC-00CC-47FA-8C67-FB9C705A9FD6}" destId="{387EE132-35B5-4FEE-88ED-3882DBAE7E03}" srcOrd="1" destOrd="0" presId="urn:microsoft.com/office/officeart/2009/3/layout/CircleRelationship"/>
    <dgm:cxn modelId="{98E5DF09-A96C-43D9-87CF-DC50175439BE}" type="presParOf" srcId="{EE13F1CC-00CC-47FA-8C67-FB9C705A9FD6}" destId="{EDD42596-0961-4394-AAE5-BFC4C7F984FF}" srcOrd="2" destOrd="0" presId="urn:microsoft.com/office/officeart/2009/3/layout/CircleRelationship"/>
    <dgm:cxn modelId="{EF8C1A53-87EA-4C91-AAFB-463DE9D3722D}" type="presParOf" srcId="{EE13F1CC-00CC-47FA-8C67-FB9C705A9FD6}" destId="{1E6ACF18-625F-4C01-B07A-5E7417CA3081}" srcOrd="3" destOrd="0" presId="urn:microsoft.com/office/officeart/2009/3/layout/CircleRelationship"/>
    <dgm:cxn modelId="{BBE482DB-9104-4F95-B44A-59300A837BBD}" type="presParOf" srcId="{EE13F1CC-00CC-47FA-8C67-FB9C705A9FD6}" destId="{AE2BDFF0-888A-4C38-AAC5-FED66C1C4617}" srcOrd="4" destOrd="0" presId="urn:microsoft.com/office/officeart/2009/3/layout/CircleRelationship"/>
    <dgm:cxn modelId="{BCCC9C05-ACA9-4271-B75F-74CB0875C351}" type="presParOf" srcId="{EE13F1CC-00CC-47FA-8C67-FB9C705A9FD6}" destId="{07D67C69-458E-4875-81FE-1C9B623C082E}" srcOrd="5" destOrd="0" presId="urn:microsoft.com/office/officeart/2009/3/layout/CircleRelationship"/>
    <dgm:cxn modelId="{642E239A-3D62-4E5D-8766-FA3C9EAA9F5F}" type="presParOf" srcId="{EE13F1CC-00CC-47FA-8C67-FB9C705A9FD6}" destId="{6AD043FD-472B-48BE-9247-0E331FA03C2A}" srcOrd="6" destOrd="0" presId="urn:microsoft.com/office/officeart/2009/3/layout/CircleRelationship"/>
    <dgm:cxn modelId="{04C48254-A106-4BE3-9554-E1BC6983E9AD}" type="presParOf" srcId="{EE13F1CC-00CC-47FA-8C67-FB9C705A9FD6}" destId="{C0485F26-3FB0-44EA-8415-1B348C693A09}" srcOrd="7" destOrd="0" presId="urn:microsoft.com/office/officeart/2009/3/layout/CircleRelationship"/>
    <dgm:cxn modelId="{1AB4A397-50C8-470F-AE3C-9112BA9B134A}" type="presParOf" srcId="{EE13F1CC-00CC-47FA-8C67-FB9C705A9FD6}" destId="{27DD616B-622C-46F1-9D92-0F3A1817603C}" srcOrd="8" destOrd="0" presId="urn:microsoft.com/office/officeart/2009/3/layout/CircleRelationship"/>
    <dgm:cxn modelId="{6E1C9C88-57B6-4F3B-A892-AC5FECDBDF19}" type="presParOf" srcId="{27DD616B-622C-46F1-9D92-0F3A1817603C}" destId="{335168DE-F6F0-4D0B-8F61-335EABCD0165}" srcOrd="0" destOrd="0" presId="urn:microsoft.com/office/officeart/2009/3/layout/CircleRelationship"/>
    <dgm:cxn modelId="{AC8625ED-4E61-48E7-A524-14DF602328B1}" type="presParOf" srcId="{EE13F1CC-00CC-47FA-8C67-FB9C705A9FD6}" destId="{46CE1A49-30E4-4600-B82C-FA5433765DC6}" srcOrd="9" destOrd="0" presId="urn:microsoft.com/office/officeart/2009/3/layout/CircleRelationship"/>
    <dgm:cxn modelId="{86A6B2CA-E00D-4513-8A84-E0AB3F0011E4}" type="presParOf" srcId="{46CE1A49-30E4-4600-B82C-FA5433765DC6}" destId="{EA7C8D9E-EC02-41DB-8026-CEAEED9DBD15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C8475FA-D99E-4251-AE0E-EF895D826342}" type="doc">
      <dgm:prSet loTypeId="urn:microsoft.com/office/officeart/2005/8/layout/pyramid4" loCatId="pyramid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C4E930FE-98DC-4954-AA7D-062114A0CB94}">
      <dgm:prSet phldrT="[Texto]"/>
      <dgm:spPr/>
      <dgm:t>
        <a:bodyPr/>
        <a:lstStyle/>
        <a:p>
          <a:r>
            <a:rPr lang="es-CL" dirty="0"/>
            <a:t>Déficit Salud mental</a:t>
          </a:r>
        </a:p>
      </dgm:t>
    </dgm:pt>
    <dgm:pt modelId="{1990C52A-9313-4A5A-9A51-CB5A8EB5FEC4}" type="parTrans" cxnId="{F12CA966-8938-4A81-926F-375503817968}">
      <dgm:prSet/>
      <dgm:spPr/>
      <dgm:t>
        <a:bodyPr/>
        <a:lstStyle/>
        <a:p>
          <a:endParaRPr lang="es-CL"/>
        </a:p>
      </dgm:t>
    </dgm:pt>
    <dgm:pt modelId="{59FB8179-4B8F-4899-9ABF-98AB4C2517B4}" type="sibTrans" cxnId="{F12CA966-8938-4A81-926F-375503817968}">
      <dgm:prSet/>
      <dgm:spPr/>
      <dgm:t>
        <a:bodyPr/>
        <a:lstStyle/>
        <a:p>
          <a:endParaRPr lang="es-CL"/>
        </a:p>
      </dgm:t>
    </dgm:pt>
    <dgm:pt modelId="{600D7551-78B1-4CE4-BDC2-73E455D244A7}">
      <dgm:prSet phldrT="[Texto]"/>
      <dgm:spPr/>
      <dgm:t>
        <a:bodyPr/>
        <a:lstStyle/>
        <a:p>
          <a:r>
            <a:rPr lang="es-CL" dirty="0"/>
            <a:t>Tiempo de sueño</a:t>
          </a:r>
        </a:p>
      </dgm:t>
    </dgm:pt>
    <dgm:pt modelId="{CFBC43A8-A5A5-4759-8FE5-858BED6F046B}" type="parTrans" cxnId="{E7F14333-40C0-4020-A9AA-B9C065ECD77F}">
      <dgm:prSet/>
      <dgm:spPr/>
      <dgm:t>
        <a:bodyPr/>
        <a:lstStyle/>
        <a:p>
          <a:endParaRPr lang="es-CL"/>
        </a:p>
      </dgm:t>
    </dgm:pt>
    <dgm:pt modelId="{9676E599-444C-4B13-9D1B-78F6425F705F}" type="sibTrans" cxnId="{E7F14333-40C0-4020-A9AA-B9C065ECD77F}">
      <dgm:prSet/>
      <dgm:spPr/>
      <dgm:t>
        <a:bodyPr/>
        <a:lstStyle/>
        <a:p>
          <a:endParaRPr lang="es-CL"/>
        </a:p>
      </dgm:t>
    </dgm:pt>
    <dgm:pt modelId="{9C704B8D-D501-456A-BEB7-5E26FCBAC1AE}">
      <dgm:prSet phldrT="[Texto]"/>
      <dgm:spPr/>
      <dgm:t>
        <a:bodyPr/>
        <a:lstStyle/>
        <a:p>
          <a:r>
            <a:rPr lang="es-CL" dirty="0"/>
            <a:t>Déficit Salud física</a:t>
          </a:r>
        </a:p>
      </dgm:t>
    </dgm:pt>
    <dgm:pt modelId="{83B74F0A-17FD-4F17-94FF-E80FD11ED24E}" type="parTrans" cxnId="{75B86983-733E-40E6-99F8-44273C841FA4}">
      <dgm:prSet/>
      <dgm:spPr/>
      <dgm:t>
        <a:bodyPr/>
        <a:lstStyle/>
        <a:p>
          <a:endParaRPr lang="es-CL"/>
        </a:p>
      </dgm:t>
    </dgm:pt>
    <dgm:pt modelId="{C521BBC5-8C74-4286-B9AE-96F2F08889E8}" type="sibTrans" cxnId="{75B86983-733E-40E6-99F8-44273C841FA4}">
      <dgm:prSet/>
      <dgm:spPr/>
      <dgm:t>
        <a:bodyPr/>
        <a:lstStyle/>
        <a:p>
          <a:endParaRPr lang="es-CL"/>
        </a:p>
      </dgm:t>
    </dgm:pt>
    <dgm:pt modelId="{CDB82B41-8BC7-4354-ABE1-280E2194A464}">
      <dgm:prSet phldrT="[Texto]"/>
      <dgm:spPr/>
      <dgm:t>
        <a:bodyPr/>
        <a:lstStyle/>
        <a:p>
          <a:r>
            <a:rPr lang="es-CL" dirty="0"/>
            <a:t>Dificultad para caminar</a:t>
          </a:r>
        </a:p>
      </dgm:t>
    </dgm:pt>
    <dgm:pt modelId="{6ECFFCC5-FB53-42B0-BDFF-952E9C5123AC}" type="parTrans" cxnId="{3B646DE6-1E8A-4D7F-A4D4-A0D1A6F5A632}">
      <dgm:prSet/>
      <dgm:spPr/>
      <dgm:t>
        <a:bodyPr/>
        <a:lstStyle/>
        <a:p>
          <a:endParaRPr lang="es-CL"/>
        </a:p>
      </dgm:t>
    </dgm:pt>
    <dgm:pt modelId="{F2AED0A0-0805-4D24-8215-75F9E6C44C1A}" type="sibTrans" cxnId="{3B646DE6-1E8A-4D7F-A4D4-A0D1A6F5A632}">
      <dgm:prSet/>
      <dgm:spPr/>
      <dgm:t>
        <a:bodyPr/>
        <a:lstStyle/>
        <a:p>
          <a:endParaRPr lang="es-CL"/>
        </a:p>
      </dgm:t>
    </dgm:pt>
    <dgm:pt modelId="{BE5CA04F-C793-40DC-8D57-69464DDF0358}" type="pres">
      <dgm:prSet presAssocID="{9C8475FA-D99E-4251-AE0E-EF895D826342}" presName="compositeShape" presStyleCnt="0">
        <dgm:presLayoutVars>
          <dgm:chMax val="9"/>
          <dgm:dir/>
          <dgm:resizeHandles val="exact"/>
        </dgm:presLayoutVars>
      </dgm:prSet>
      <dgm:spPr/>
    </dgm:pt>
    <dgm:pt modelId="{B10CA75B-B8A0-4C77-9BAF-2ECEBD299B85}" type="pres">
      <dgm:prSet presAssocID="{9C8475FA-D99E-4251-AE0E-EF895D826342}" presName="triangle1" presStyleLbl="node1" presStyleIdx="0" presStyleCnt="4" custLinFactNeighborY="-704">
        <dgm:presLayoutVars>
          <dgm:bulletEnabled val="1"/>
        </dgm:presLayoutVars>
      </dgm:prSet>
      <dgm:spPr/>
    </dgm:pt>
    <dgm:pt modelId="{FECC91A1-4BBA-4E91-84AE-D6F8DCE71D00}" type="pres">
      <dgm:prSet presAssocID="{9C8475FA-D99E-4251-AE0E-EF895D826342}" presName="triangle2" presStyleLbl="node1" presStyleIdx="1" presStyleCnt="4">
        <dgm:presLayoutVars>
          <dgm:bulletEnabled val="1"/>
        </dgm:presLayoutVars>
      </dgm:prSet>
      <dgm:spPr/>
    </dgm:pt>
    <dgm:pt modelId="{6B28F8BD-09C8-4EA6-9673-0B952659D519}" type="pres">
      <dgm:prSet presAssocID="{9C8475FA-D99E-4251-AE0E-EF895D826342}" presName="triangle3" presStyleLbl="node1" presStyleIdx="2" presStyleCnt="4">
        <dgm:presLayoutVars>
          <dgm:bulletEnabled val="1"/>
        </dgm:presLayoutVars>
      </dgm:prSet>
      <dgm:spPr/>
    </dgm:pt>
    <dgm:pt modelId="{B5CDAEC1-8284-42C6-962A-834D075F954F}" type="pres">
      <dgm:prSet presAssocID="{9C8475FA-D99E-4251-AE0E-EF895D826342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E7F14333-40C0-4020-A9AA-B9C065ECD77F}" srcId="{9C8475FA-D99E-4251-AE0E-EF895D826342}" destId="{600D7551-78B1-4CE4-BDC2-73E455D244A7}" srcOrd="1" destOrd="0" parTransId="{CFBC43A8-A5A5-4759-8FE5-858BED6F046B}" sibTransId="{9676E599-444C-4B13-9D1B-78F6425F705F}"/>
    <dgm:cxn modelId="{D494363E-56C8-427E-9CED-928EB5662142}" type="presOf" srcId="{C4E930FE-98DC-4954-AA7D-062114A0CB94}" destId="{B10CA75B-B8A0-4C77-9BAF-2ECEBD299B85}" srcOrd="0" destOrd="0" presId="urn:microsoft.com/office/officeart/2005/8/layout/pyramid4"/>
    <dgm:cxn modelId="{F5D25C46-0D87-4FB0-8B9E-7545F871383F}" type="presOf" srcId="{9C704B8D-D501-456A-BEB7-5E26FCBAC1AE}" destId="{6B28F8BD-09C8-4EA6-9673-0B952659D519}" srcOrd="0" destOrd="0" presId="urn:microsoft.com/office/officeart/2005/8/layout/pyramid4"/>
    <dgm:cxn modelId="{F12CA966-8938-4A81-926F-375503817968}" srcId="{9C8475FA-D99E-4251-AE0E-EF895D826342}" destId="{C4E930FE-98DC-4954-AA7D-062114A0CB94}" srcOrd="0" destOrd="0" parTransId="{1990C52A-9313-4A5A-9A51-CB5A8EB5FEC4}" sibTransId="{59FB8179-4B8F-4899-9ABF-98AB4C2517B4}"/>
    <dgm:cxn modelId="{8B389C6D-FB38-4C68-9906-D43B8420BCBF}" type="presOf" srcId="{600D7551-78B1-4CE4-BDC2-73E455D244A7}" destId="{FECC91A1-4BBA-4E91-84AE-D6F8DCE71D00}" srcOrd="0" destOrd="0" presId="urn:microsoft.com/office/officeart/2005/8/layout/pyramid4"/>
    <dgm:cxn modelId="{75B86983-733E-40E6-99F8-44273C841FA4}" srcId="{9C8475FA-D99E-4251-AE0E-EF895D826342}" destId="{9C704B8D-D501-456A-BEB7-5E26FCBAC1AE}" srcOrd="2" destOrd="0" parTransId="{83B74F0A-17FD-4F17-94FF-E80FD11ED24E}" sibTransId="{C521BBC5-8C74-4286-B9AE-96F2F08889E8}"/>
    <dgm:cxn modelId="{0CFF098C-F8E6-4106-AB5B-46BF6F468E8A}" type="presOf" srcId="{9C8475FA-D99E-4251-AE0E-EF895D826342}" destId="{BE5CA04F-C793-40DC-8D57-69464DDF0358}" srcOrd="0" destOrd="0" presId="urn:microsoft.com/office/officeart/2005/8/layout/pyramid4"/>
    <dgm:cxn modelId="{442CBCDA-875A-4557-8B65-1F7091C17AA1}" type="presOf" srcId="{CDB82B41-8BC7-4354-ABE1-280E2194A464}" destId="{B5CDAEC1-8284-42C6-962A-834D075F954F}" srcOrd="0" destOrd="0" presId="urn:microsoft.com/office/officeart/2005/8/layout/pyramid4"/>
    <dgm:cxn modelId="{3B646DE6-1E8A-4D7F-A4D4-A0D1A6F5A632}" srcId="{9C8475FA-D99E-4251-AE0E-EF895D826342}" destId="{CDB82B41-8BC7-4354-ABE1-280E2194A464}" srcOrd="3" destOrd="0" parTransId="{6ECFFCC5-FB53-42B0-BDFF-952E9C5123AC}" sibTransId="{F2AED0A0-0805-4D24-8215-75F9E6C44C1A}"/>
    <dgm:cxn modelId="{740081BB-11CC-4285-8898-02CF509AB56E}" type="presParOf" srcId="{BE5CA04F-C793-40DC-8D57-69464DDF0358}" destId="{B10CA75B-B8A0-4C77-9BAF-2ECEBD299B85}" srcOrd="0" destOrd="0" presId="urn:microsoft.com/office/officeart/2005/8/layout/pyramid4"/>
    <dgm:cxn modelId="{6E313F55-CEBB-45BD-B9AF-E678E153D353}" type="presParOf" srcId="{BE5CA04F-C793-40DC-8D57-69464DDF0358}" destId="{FECC91A1-4BBA-4E91-84AE-D6F8DCE71D00}" srcOrd="1" destOrd="0" presId="urn:microsoft.com/office/officeart/2005/8/layout/pyramid4"/>
    <dgm:cxn modelId="{A29F051E-C9B7-4270-9C8E-C6264EE14A95}" type="presParOf" srcId="{BE5CA04F-C793-40DC-8D57-69464DDF0358}" destId="{6B28F8BD-09C8-4EA6-9673-0B952659D519}" srcOrd="2" destOrd="0" presId="urn:microsoft.com/office/officeart/2005/8/layout/pyramid4"/>
    <dgm:cxn modelId="{E8B5FA94-E5F2-424A-93AC-7545F96C05BD}" type="presParOf" srcId="{BE5CA04F-C793-40DC-8D57-69464DDF0358}" destId="{B5CDAEC1-8284-42C6-962A-834D075F954F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427C7AC-F553-4014-852B-08E904A82191}" type="doc">
      <dgm:prSet loTypeId="urn:microsoft.com/office/officeart/2009/3/layout/CircleRelationship" loCatId="relationship" qsTypeId="urn:microsoft.com/office/officeart/2005/8/quickstyle/3d3" qsCatId="3D" csTypeId="urn:microsoft.com/office/officeart/2005/8/colors/accent2_4" csCatId="accent2" phldr="1"/>
      <dgm:spPr/>
      <dgm:t>
        <a:bodyPr/>
        <a:lstStyle/>
        <a:p>
          <a:endParaRPr lang="es-CL"/>
        </a:p>
      </dgm:t>
    </dgm:pt>
    <dgm:pt modelId="{A27A51FD-940A-48F7-A0AC-946945C2F049}">
      <dgm:prSet phldrT="[Texto]" custT="1"/>
      <dgm:spPr/>
      <dgm:t>
        <a:bodyPr/>
        <a:lstStyle/>
        <a:p>
          <a:r>
            <a:rPr lang="es-CL" sz="2600" dirty="0"/>
            <a:t>39.68%</a:t>
          </a:r>
        </a:p>
      </dgm:t>
    </dgm:pt>
    <dgm:pt modelId="{F5D87BC5-AF8A-4D86-BE94-952914A0FF6A}" type="parTrans" cxnId="{FB07296B-9A12-4DE9-882F-4D4599C2AF77}">
      <dgm:prSet/>
      <dgm:spPr/>
      <dgm:t>
        <a:bodyPr/>
        <a:lstStyle/>
        <a:p>
          <a:endParaRPr lang="es-CL"/>
        </a:p>
      </dgm:t>
    </dgm:pt>
    <dgm:pt modelId="{D502A038-B05B-42F4-9070-31097E4E0F2B}" type="sibTrans" cxnId="{FB07296B-9A12-4DE9-882F-4D4599C2AF77}">
      <dgm:prSet/>
      <dgm:spPr/>
      <dgm:t>
        <a:bodyPr/>
        <a:lstStyle/>
        <a:p>
          <a:endParaRPr lang="es-CL"/>
        </a:p>
      </dgm:t>
    </dgm:pt>
    <dgm:pt modelId="{974E5309-BA81-4F57-9A4F-C9C774DCDE42}">
      <dgm:prSet phldrT="[Texto]"/>
      <dgm:spPr/>
      <dgm:t>
        <a:bodyPr/>
        <a:lstStyle/>
        <a:p>
          <a:r>
            <a:rPr lang="es-CL" b="1" dirty="0"/>
            <a:t>R^2</a:t>
          </a:r>
        </a:p>
      </dgm:t>
    </dgm:pt>
    <dgm:pt modelId="{5935CAD3-284A-4717-AA1D-5CD15BFF624B}" type="parTrans" cxnId="{4B708E9D-DCA9-4988-9DCA-5800B4BB6EC5}">
      <dgm:prSet/>
      <dgm:spPr/>
      <dgm:t>
        <a:bodyPr/>
        <a:lstStyle/>
        <a:p>
          <a:endParaRPr lang="es-CL"/>
        </a:p>
      </dgm:t>
    </dgm:pt>
    <dgm:pt modelId="{8F755476-840D-47D0-B748-7939C8C9B61A}" type="sibTrans" cxnId="{4B708E9D-DCA9-4988-9DCA-5800B4BB6EC5}">
      <dgm:prSet/>
      <dgm:spPr/>
      <dgm:t>
        <a:bodyPr/>
        <a:lstStyle/>
        <a:p>
          <a:endParaRPr lang="es-CL"/>
        </a:p>
      </dgm:t>
    </dgm:pt>
    <dgm:pt modelId="{EE13F1CC-00CC-47FA-8C67-FB9C705A9FD6}" type="pres">
      <dgm:prSet presAssocID="{F427C7AC-F553-4014-852B-08E904A82191}" presName="Name0" presStyleCnt="0">
        <dgm:presLayoutVars>
          <dgm:chMax val="1"/>
          <dgm:chPref val="1"/>
        </dgm:presLayoutVars>
      </dgm:prSet>
      <dgm:spPr/>
    </dgm:pt>
    <dgm:pt modelId="{47358D70-15DF-4612-9B94-BE98B681843D}" type="pres">
      <dgm:prSet presAssocID="{A27A51FD-940A-48F7-A0AC-946945C2F049}" presName="Parent" presStyleLbl="node0" presStyleIdx="0" presStyleCnt="1" custLinFactNeighborX="18559" custLinFactNeighborY="-3175">
        <dgm:presLayoutVars>
          <dgm:chMax val="5"/>
          <dgm:chPref val="5"/>
        </dgm:presLayoutVars>
      </dgm:prSet>
      <dgm:spPr/>
    </dgm:pt>
    <dgm:pt modelId="{387EE132-35B5-4FEE-88ED-3882DBAE7E03}" type="pres">
      <dgm:prSet presAssocID="{A27A51FD-940A-48F7-A0AC-946945C2F049}" presName="Accent1" presStyleLbl="node1" presStyleIdx="0" presStyleCnt="9"/>
      <dgm:spPr/>
    </dgm:pt>
    <dgm:pt modelId="{EDD42596-0961-4394-AAE5-BFC4C7F984FF}" type="pres">
      <dgm:prSet presAssocID="{A27A51FD-940A-48F7-A0AC-946945C2F049}" presName="Accent2" presStyleLbl="node1" presStyleIdx="1" presStyleCnt="9"/>
      <dgm:spPr/>
    </dgm:pt>
    <dgm:pt modelId="{1E6ACF18-625F-4C01-B07A-5E7417CA3081}" type="pres">
      <dgm:prSet presAssocID="{A27A51FD-940A-48F7-A0AC-946945C2F049}" presName="Accent3" presStyleLbl="node1" presStyleIdx="2" presStyleCnt="9"/>
      <dgm:spPr/>
    </dgm:pt>
    <dgm:pt modelId="{AE2BDFF0-888A-4C38-AAC5-FED66C1C4617}" type="pres">
      <dgm:prSet presAssocID="{A27A51FD-940A-48F7-A0AC-946945C2F049}" presName="Accent4" presStyleLbl="node1" presStyleIdx="3" presStyleCnt="9"/>
      <dgm:spPr/>
    </dgm:pt>
    <dgm:pt modelId="{07D67C69-458E-4875-81FE-1C9B623C082E}" type="pres">
      <dgm:prSet presAssocID="{A27A51FD-940A-48F7-A0AC-946945C2F049}" presName="Accent5" presStyleLbl="node1" presStyleIdx="4" presStyleCnt="9"/>
      <dgm:spPr/>
    </dgm:pt>
    <dgm:pt modelId="{6AD043FD-472B-48BE-9247-0E331FA03C2A}" type="pres">
      <dgm:prSet presAssocID="{A27A51FD-940A-48F7-A0AC-946945C2F049}" presName="Accent6" presStyleLbl="node1" presStyleIdx="5" presStyleCnt="9"/>
      <dgm:spPr/>
    </dgm:pt>
    <dgm:pt modelId="{C0485F26-3FB0-44EA-8415-1B348C693A09}" type="pres">
      <dgm:prSet presAssocID="{974E5309-BA81-4F57-9A4F-C9C774DCDE42}" presName="Child1" presStyleLbl="node1" presStyleIdx="6" presStyleCnt="9" custLinFactNeighborX="362" custLinFactNeighborY="-4138">
        <dgm:presLayoutVars>
          <dgm:chMax val="0"/>
          <dgm:chPref val="0"/>
        </dgm:presLayoutVars>
      </dgm:prSet>
      <dgm:spPr/>
    </dgm:pt>
    <dgm:pt modelId="{27DD616B-622C-46F1-9D92-0F3A1817603C}" type="pres">
      <dgm:prSet presAssocID="{974E5309-BA81-4F57-9A4F-C9C774DCDE42}" presName="Accent7" presStyleCnt="0"/>
      <dgm:spPr/>
    </dgm:pt>
    <dgm:pt modelId="{335168DE-F6F0-4D0B-8F61-335EABCD0165}" type="pres">
      <dgm:prSet presAssocID="{974E5309-BA81-4F57-9A4F-C9C774DCDE42}" presName="AccentHold1" presStyleLbl="node1" presStyleIdx="7" presStyleCnt="9"/>
      <dgm:spPr/>
    </dgm:pt>
    <dgm:pt modelId="{46CE1A49-30E4-4600-B82C-FA5433765DC6}" type="pres">
      <dgm:prSet presAssocID="{974E5309-BA81-4F57-9A4F-C9C774DCDE42}" presName="Accent8" presStyleCnt="0"/>
      <dgm:spPr/>
    </dgm:pt>
    <dgm:pt modelId="{EA7C8D9E-EC02-41DB-8026-CEAEED9DBD15}" type="pres">
      <dgm:prSet presAssocID="{974E5309-BA81-4F57-9A4F-C9C774DCDE42}" presName="AccentHold2" presStyleLbl="node1" presStyleIdx="8" presStyleCnt="9"/>
      <dgm:spPr/>
    </dgm:pt>
  </dgm:ptLst>
  <dgm:cxnLst>
    <dgm:cxn modelId="{85D2A80D-4BDA-4943-A93A-7B0FDC9A8814}" type="presOf" srcId="{A27A51FD-940A-48F7-A0AC-946945C2F049}" destId="{47358D70-15DF-4612-9B94-BE98B681843D}" srcOrd="0" destOrd="0" presId="urn:microsoft.com/office/officeart/2009/3/layout/CircleRelationship"/>
    <dgm:cxn modelId="{F7038920-B46F-4EEA-896F-7EC0B2824CA6}" type="presOf" srcId="{F427C7AC-F553-4014-852B-08E904A82191}" destId="{EE13F1CC-00CC-47FA-8C67-FB9C705A9FD6}" srcOrd="0" destOrd="0" presId="urn:microsoft.com/office/officeart/2009/3/layout/CircleRelationship"/>
    <dgm:cxn modelId="{FB07296B-9A12-4DE9-882F-4D4599C2AF77}" srcId="{F427C7AC-F553-4014-852B-08E904A82191}" destId="{A27A51FD-940A-48F7-A0AC-946945C2F049}" srcOrd="0" destOrd="0" parTransId="{F5D87BC5-AF8A-4D86-BE94-952914A0FF6A}" sibTransId="{D502A038-B05B-42F4-9070-31097E4E0F2B}"/>
    <dgm:cxn modelId="{4B708E9D-DCA9-4988-9DCA-5800B4BB6EC5}" srcId="{A27A51FD-940A-48F7-A0AC-946945C2F049}" destId="{974E5309-BA81-4F57-9A4F-C9C774DCDE42}" srcOrd="0" destOrd="0" parTransId="{5935CAD3-284A-4717-AA1D-5CD15BFF624B}" sibTransId="{8F755476-840D-47D0-B748-7939C8C9B61A}"/>
    <dgm:cxn modelId="{0F263AF5-69BB-44F9-B524-101FEE74E775}" type="presOf" srcId="{974E5309-BA81-4F57-9A4F-C9C774DCDE42}" destId="{C0485F26-3FB0-44EA-8415-1B348C693A09}" srcOrd="0" destOrd="0" presId="urn:microsoft.com/office/officeart/2009/3/layout/CircleRelationship"/>
    <dgm:cxn modelId="{B4374E04-DCE0-4413-A6FD-71C31CF2F8CD}" type="presParOf" srcId="{EE13F1CC-00CC-47FA-8C67-FB9C705A9FD6}" destId="{47358D70-15DF-4612-9B94-BE98B681843D}" srcOrd="0" destOrd="0" presId="urn:microsoft.com/office/officeart/2009/3/layout/CircleRelationship"/>
    <dgm:cxn modelId="{B8A7087E-FF09-4423-9117-344277E4DBD5}" type="presParOf" srcId="{EE13F1CC-00CC-47FA-8C67-FB9C705A9FD6}" destId="{387EE132-35B5-4FEE-88ED-3882DBAE7E03}" srcOrd="1" destOrd="0" presId="urn:microsoft.com/office/officeart/2009/3/layout/CircleRelationship"/>
    <dgm:cxn modelId="{98E5DF09-A96C-43D9-87CF-DC50175439BE}" type="presParOf" srcId="{EE13F1CC-00CC-47FA-8C67-FB9C705A9FD6}" destId="{EDD42596-0961-4394-AAE5-BFC4C7F984FF}" srcOrd="2" destOrd="0" presId="urn:microsoft.com/office/officeart/2009/3/layout/CircleRelationship"/>
    <dgm:cxn modelId="{EF8C1A53-87EA-4C91-AAFB-463DE9D3722D}" type="presParOf" srcId="{EE13F1CC-00CC-47FA-8C67-FB9C705A9FD6}" destId="{1E6ACF18-625F-4C01-B07A-5E7417CA3081}" srcOrd="3" destOrd="0" presId="urn:microsoft.com/office/officeart/2009/3/layout/CircleRelationship"/>
    <dgm:cxn modelId="{BBE482DB-9104-4F95-B44A-59300A837BBD}" type="presParOf" srcId="{EE13F1CC-00CC-47FA-8C67-FB9C705A9FD6}" destId="{AE2BDFF0-888A-4C38-AAC5-FED66C1C4617}" srcOrd="4" destOrd="0" presId="urn:microsoft.com/office/officeart/2009/3/layout/CircleRelationship"/>
    <dgm:cxn modelId="{BCCC9C05-ACA9-4271-B75F-74CB0875C351}" type="presParOf" srcId="{EE13F1CC-00CC-47FA-8C67-FB9C705A9FD6}" destId="{07D67C69-458E-4875-81FE-1C9B623C082E}" srcOrd="5" destOrd="0" presId="urn:microsoft.com/office/officeart/2009/3/layout/CircleRelationship"/>
    <dgm:cxn modelId="{642E239A-3D62-4E5D-8766-FA3C9EAA9F5F}" type="presParOf" srcId="{EE13F1CC-00CC-47FA-8C67-FB9C705A9FD6}" destId="{6AD043FD-472B-48BE-9247-0E331FA03C2A}" srcOrd="6" destOrd="0" presId="urn:microsoft.com/office/officeart/2009/3/layout/CircleRelationship"/>
    <dgm:cxn modelId="{04C48254-A106-4BE3-9554-E1BC6983E9AD}" type="presParOf" srcId="{EE13F1CC-00CC-47FA-8C67-FB9C705A9FD6}" destId="{C0485F26-3FB0-44EA-8415-1B348C693A09}" srcOrd="7" destOrd="0" presId="urn:microsoft.com/office/officeart/2009/3/layout/CircleRelationship"/>
    <dgm:cxn modelId="{1AB4A397-50C8-470F-AE3C-9112BA9B134A}" type="presParOf" srcId="{EE13F1CC-00CC-47FA-8C67-FB9C705A9FD6}" destId="{27DD616B-622C-46F1-9D92-0F3A1817603C}" srcOrd="8" destOrd="0" presId="urn:microsoft.com/office/officeart/2009/3/layout/CircleRelationship"/>
    <dgm:cxn modelId="{6E1C9C88-57B6-4F3B-A892-AC5FECDBDF19}" type="presParOf" srcId="{27DD616B-622C-46F1-9D92-0F3A1817603C}" destId="{335168DE-F6F0-4D0B-8F61-335EABCD0165}" srcOrd="0" destOrd="0" presId="urn:microsoft.com/office/officeart/2009/3/layout/CircleRelationship"/>
    <dgm:cxn modelId="{AC8625ED-4E61-48E7-A524-14DF602328B1}" type="presParOf" srcId="{EE13F1CC-00CC-47FA-8C67-FB9C705A9FD6}" destId="{46CE1A49-30E4-4600-B82C-FA5433765DC6}" srcOrd="9" destOrd="0" presId="urn:microsoft.com/office/officeart/2009/3/layout/CircleRelationship"/>
    <dgm:cxn modelId="{86A6B2CA-E00D-4513-8A84-E0AB3F0011E4}" type="presParOf" srcId="{46CE1A49-30E4-4600-B82C-FA5433765DC6}" destId="{EA7C8D9E-EC02-41DB-8026-CEAEED9DBD15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DC01FD-B211-4622-8BCD-17D5FFBD2BE4}">
      <dsp:nvSpPr>
        <dsp:cNvPr id="0" name=""/>
        <dsp:cNvSpPr/>
      </dsp:nvSpPr>
      <dsp:spPr>
        <a:xfrm rot="21300000">
          <a:off x="14992" y="1494087"/>
          <a:ext cx="4855649" cy="556045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7E9AA-F544-4629-9519-0A0E07087826}">
      <dsp:nvSpPr>
        <dsp:cNvPr id="0" name=""/>
        <dsp:cNvSpPr/>
      </dsp:nvSpPr>
      <dsp:spPr>
        <a:xfrm>
          <a:off x="586276" y="177211"/>
          <a:ext cx="1465690" cy="1417688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402503-5603-493E-AD12-92CB82E80493}">
      <dsp:nvSpPr>
        <dsp:cNvPr id="0" name=""/>
        <dsp:cNvSpPr/>
      </dsp:nvSpPr>
      <dsp:spPr>
        <a:xfrm>
          <a:off x="2589386" y="0"/>
          <a:ext cx="1563403" cy="1488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  <a:sp3d extrusionH="28000" prstMaterial="matte"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700" kern="1200" dirty="0"/>
            <a:t>Déficit salud física</a:t>
          </a:r>
        </a:p>
      </dsp:txBody>
      <dsp:txXfrm>
        <a:off x="2589386" y="0"/>
        <a:ext cx="1563403" cy="1488572"/>
      </dsp:txXfrm>
    </dsp:sp>
    <dsp:sp modelId="{3D0D0574-419A-4B81-BA99-9158E485488E}">
      <dsp:nvSpPr>
        <dsp:cNvPr id="0" name=""/>
        <dsp:cNvSpPr/>
      </dsp:nvSpPr>
      <dsp:spPr>
        <a:xfrm>
          <a:off x="2833668" y="1949321"/>
          <a:ext cx="1465690" cy="1417688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17E110-8FDB-4CA1-B73E-26983A790796}">
      <dsp:nvSpPr>
        <dsp:cNvPr id="0" name=""/>
        <dsp:cNvSpPr/>
      </dsp:nvSpPr>
      <dsp:spPr>
        <a:xfrm>
          <a:off x="732845" y="2055647"/>
          <a:ext cx="1563403" cy="1488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  <a:sp3d extrusionH="28000" prstMaterial="matte"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700" kern="1200" dirty="0"/>
            <a:t>Horas de sueño</a:t>
          </a:r>
        </a:p>
      </dsp:txBody>
      <dsp:txXfrm>
        <a:off x="732845" y="2055647"/>
        <a:ext cx="1563403" cy="148857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10DD2E-AFB5-4250-BFBB-D08601FAFD8B}">
      <dsp:nvSpPr>
        <dsp:cNvPr id="0" name=""/>
        <dsp:cNvSpPr/>
      </dsp:nvSpPr>
      <dsp:spPr>
        <a:xfrm>
          <a:off x="721725" y="0"/>
          <a:ext cx="2278134" cy="20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900" kern="1200" dirty="0"/>
        </a:p>
      </dsp:txBody>
      <dsp:txXfrm>
        <a:off x="721725" y="0"/>
        <a:ext cx="2278134" cy="207103"/>
      </dsp:txXfrm>
    </dsp:sp>
    <dsp:sp modelId="{1BBF7E81-4B5B-4222-A1D0-3C02373ECE4D}">
      <dsp:nvSpPr>
        <dsp:cNvPr id="0" name=""/>
        <dsp:cNvSpPr/>
      </dsp:nvSpPr>
      <dsp:spPr>
        <a:xfrm>
          <a:off x="733139" y="207196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E0C379-526A-4F76-9D17-1906F6A4A98A}">
      <dsp:nvSpPr>
        <dsp:cNvPr id="0" name=""/>
        <dsp:cNvSpPr/>
      </dsp:nvSpPr>
      <dsp:spPr>
        <a:xfrm>
          <a:off x="1053343" y="207196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CF44B4-C02A-47CE-8F1F-7BBD4286D14F}">
      <dsp:nvSpPr>
        <dsp:cNvPr id="0" name=""/>
        <dsp:cNvSpPr/>
      </dsp:nvSpPr>
      <dsp:spPr>
        <a:xfrm>
          <a:off x="1373801" y="207196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95E0AE-486D-4179-8A39-715A42012F9B}">
      <dsp:nvSpPr>
        <dsp:cNvPr id="0" name=""/>
        <dsp:cNvSpPr/>
      </dsp:nvSpPr>
      <dsp:spPr>
        <a:xfrm>
          <a:off x="1694005" y="207196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25EEF8-D6DF-487F-9B23-CB29CBF70CBE}">
      <dsp:nvSpPr>
        <dsp:cNvPr id="0" name=""/>
        <dsp:cNvSpPr/>
      </dsp:nvSpPr>
      <dsp:spPr>
        <a:xfrm>
          <a:off x="2014463" y="207196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C447AA-6E63-45DA-B207-0C1B56D9DC1C}">
      <dsp:nvSpPr>
        <dsp:cNvPr id="0" name=""/>
        <dsp:cNvSpPr/>
      </dsp:nvSpPr>
      <dsp:spPr>
        <a:xfrm>
          <a:off x="2334667" y="207196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DA024C-2712-48C2-9674-283900A9AC49}">
      <dsp:nvSpPr>
        <dsp:cNvPr id="0" name=""/>
        <dsp:cNvSpPr/>
      </dsp:nvSpPr>
      <dsp:spPr>
        <a:xfrm>
          <a:off x="2655125" y="207196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0717B6-1FDF-4BB0-937A-2E472730C3B3}">
      <dsp:nvSpPr>
        <dsp:cNvPr id="0" name=""/>
        <dsp:cNvSpPr/>
      </dsp:nvSpPr>
      <dsp:spPr>
        <a:xfrm>
          <a:off x="733139" y="249384"/>
          <a:ext cx="2307750" cy="337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3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Déficit Salud Física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900" kern="1200" dirty="0"/>
        </a:p>
      </dsp:txBody>
      <dsp:txXfrm>
        <a:off x="733139" y="249384"/>
        <a:ext cx="2307750" cy="337501"/>
      </dsp:txXfrm>
    </dsp:sp>
    <dsp:sp modelId="{FA374ADE-E623-46C9-A343-6C8D0617A8EF}">
      <dsp:nvSpPr>
        <dsp:cNvPr id="0" name=""/>
        <dsp:cNvSpPr/>
      </dsp:nvSpPr>
      <dsp:spPr>
        <a:xfrm>
          <a:off x="733139" y="654082"/>
          <a:ext cx="2278134" cy="20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900" kern="1200"/>
        </a:p>
      </dsp:txBody>
      <dsp:txXfrm>
        <a:off x="733139" y="654082"/>
        <a:ext cx="2278134" cy="207103"/>
      </dsp:txXfrm>
    </dsp:sp>
    <dsp:sp modelId="{83E350EA-D06B-4802-8D93-2BDFFD920FDC}">
      <dsp:nvSpPr>
        <dsp:cNvPr id="0" name=""/>
        <dsp:cNvSpPr/>
      </dsp:nvSpPr>
      <dsp:spPr>
        <a:xfrm>
          <a:off x="733139" y="861185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3E0AFF-F391-45E4-9095-ABFADD0365E5}">
      <dsp:nvSpPr>
        <dsp:cNvPr id="0" name=""/>
        <dsp:cNvSpPr/>
      </dsp:nvSpPr>
      <dsp:spPr>
        <a:xfrm>
          <a:off x="1053343" y="861185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416D8B-A0E5-4FC2-94D5-4605EDBF03CB}">
      <dsp:nvSpPr>
        <dsp:cNvPr id="0" name=""/>
        <dsp:cNvSpPr/>
      </dsp:nvSpPr>
      <dsp:spPr>
        <a:xfrm>
          <a:off x="1373801" y="861185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2FC26A-09BC-4AB4-806C-44853147BA37}">
      <dsp:nvSpPr>
        <dsp:cNvPr id="0" name=""/>
        <dsp:cNvSpPr/>
      </dsp:nvSpPr>
      <dsp:spPr>
        <a:xfrm>
          <a:off x="1694005" y="861185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6B69F9-9479-418F-ABC2-CD9682A2B882}">
      <dsp:nvSpPr>
        <dsp:cNvPr id="0" name=""/>
        <dsp:cNvSpPr/>
      </dsp:nvSpPr>
      <dsp:spPr>
        <a:xfrm>
          <a:off x="2014463" y="861185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A233D7-6F79-4215-AD10-4D21668CBF3D}">
      <dsp:nvSpPr>
        <dsp:cNvPr id="0" name=""/>
        <dsp:cNvSpPr/>
      </dsp:nvSpPr>
      <dsp:spPr>
        <a:xfrm>
          <a:off x="2334667" y="861185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57B5C-FBAC-4644-B551-540222B2A5EE}">
      <dsp:nvSpPr>
        <dsp:cNvPr id="0" name=""/>
        <dsp:cNvSpPr/>
      </dsp:nvSpPr>
      <dsp:spPr>
        <a:xfrm>
          <a:off x="2655125" y="861185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DD2B96-6E4C-46E5-9A3F-F9BB352B743D}">
      <dsp:nvSpPr>
        <dsp:cNvPr id="0" name=""/>
        <dsp:cNvSpPr/>
      </dsp:nvSpPr>
      <dsp:spPr>
        <a:xfrm>
          <a:off x="743247" y="890328"/>
          <a:ext cx="2307750" cy="337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IMC</a:t>
          </a:r>
        </a:p>
      </dsp:txBody>
      <dsp:txXfrm>
        <a:off x="743247" y="890328"/>
        <a:ext cx="2307750" cy="337501"/>
      </dsp:txXfrm>
    </dsp:sp>
    <dsp:sp modelId="{42DDA1D4-079E-43D6-9543-E7A7DB8F99C6}">
      <dsp:nvSpPr>
        <dsp:cNvPr id="0" name=""/>
        <dsp:cNvSpPr/>
      </dsp:nvSpPr>
      <dsp:spPr>
        <a:xfrm>
          <a:off x="733139" y="1308070"/>
          <a:ext cx="2278134" cy="20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900" kern="1200"/>
        </a:p>
      </dsp:txBody>
      <dsp:txXfrm>
        <a:off x="733139" y="1308070"/>
        <a:ext cx="2278134" cy="207103"/>
      </dsp:txXfrm>
    </dsp:sp>
    <dsp:sp modelId="{CC0F286A-D9AE-4748-BED3-5CBC67E69C78}">
      <dsp:nvSpPr>
        <dsp:cNvPr id="0" name=""/>
        <dsp:cNvSpPr/>
      </dsp:nvSpPr>
      <dsp:spPr>
        <a:xfrm>
          <a:off x="733139" y="1515173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BBBB3C-5910-4AA6-B329-12C237E906DE}">
      <dsp:nvSpPr>
        <dsp:cNvPr id="0" name=""/>
        <dsp:cNvSpPr/>
      </dsp:nvSpPr>
      <dsp:spPr>
        <a:xfrm>
          <a:off x="1053343" y="1515173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280F8-5BDC-4E6E-8F50-18313C82271F}">
      <dsp:nvSpPr>
        <dsp:cNvPr id="0" name=""/>
        <dsp:cNvSpPr/>
      </dsp:nvSpPr>
      <dsp:spPr>
        <a:xfrm>
          <a:off x="1373801" y="1515173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CCA2FA-5FAF-41B2-A3F2-D6A6453F9032}">
      <dsp:nvSpPr>
        <dsp:cNvPr id="0" name=""/>
        <dsp:cNvSpPr/>
      </dsp:nvSpPr>
      <dsp:spPr>
        <a:xfrm>
          <a:off x="1694005" y="1515173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9E6146-11CB-4A61-A870-FE7E5AE7B78C}">
      <dsp:nvSpPr>
        <dsp:cNvPr id="0" name=""/>
        <dsp:cNvSpPr/>
      </dsp:nvSpPr>
      <dsp:spPr>
        <a:xfrm>
          <a:off x="2014463" y="1515173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2EDACB-5B87-45C8-A44B-BC95F183F270}">
      <dsp:nvSpPr>
        <dsp:cNvPr id="0" name=""/>
        <dsp:cNvSpPr/>
      </dsp:nvSpPr>
      <dsp:spPr>
        <a:xfrm>
          <a:off x="2334667" y="1515173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0B3B5-5D76-43EF-A270-0A3920264399}">
      <dsp:nvSpPr>
        <dsp:cNvPr id="0" name=""/>
        <dsp:cNvSpPr/>
      </dsp:nvSpPr>
      <dsp:spPr>
        <a:xfrm>
          <a:off x="2655125" y="1515173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16FEC4-BF38-4A10-8575-5D5CE913927A}">
      <dsp:nvSpPr>
        <dsp:cNvPr id="0" name=""/>
        <dsp:cNvSpPr/>
      </dsp:nvSpPr>
      <dsp:spPr>
        <a:xfrm>
          <a:off x="720077" y="1553149"/>
          <a:ext cx="2307750" cy="337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Fuma</a:t>
          </a:r>
        </a:p>
      </dsp:txBody>
      <dsp:txXfrm>
        <a:off x="720077" y="1553149"/>
        <a:ext cx="2307750" cy="33750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10DD2E-AFB5-4250-BFBB-D08601FAFD8B}">
      <dsp:nvSpPr>
        <dsp:cNvPr id="0" name=""/>
        <dsp:cNvSpPr/>
      </dsp:nvSpPr>
      <dsp:spPr>
        <a:xfrm>
          <a:off x="733139" y="93"/>
          <a:ext cx="2278134" cy="20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900" kern="1200"/>
        </a:p>
      </dsp:txBody>
      <dsp:txXfrm>
        <a:off x="733139" y="93"/>
        <a:ext cx="2278134" cy="207103"/>
      </dsp:txXfrm>
    </dsp:sp>
    <dsp:sp modelId="{1BBF7E81-4B5B-4222-A1D0-3C02373ECE4D}">
      <dsp:nvSpPr>
        <dsp:cNvPr id="0" name=""/>
        <dsp:cNvSpPr/>
      </dsp:nvSpPr>
      <dsp:spPr>
        <a:xfrm>
          <a:off x="733139" y="207196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E0C379-526A-4F76-9D17-1906F6A4A98A}">
      <dsp:nvSpPr>
        <dsp:cNvPr id="0" name=""/>
        <dsp:cNvSpPr/>
      </dsp:nvSpPr>
      <dsp:spPr>
        <a:xfrm>
          <a:off x="1053343" y="207196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CF44B4-C02A-47CE-8F1F-7BBD4286D14F}">
      <dsp:nvSpPr>
        <dsp:cNvPr id="0" name=""/>
        <dsp:cNvSpPr/>
      </dsp:nvSpPr>
      <dsp:spPr>
        <a:xfrm>
          <a:off x="1373801" y="207196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95E0AE-486D-4179-8A39-715A42012F9B}">
      <dsp:nvSpPr>
        <dsp:cNvPr id="0" name=""/>
        <dsp:cNvSpPr/>
      </dsp:nvSpPr>
      <dsp:spPr>
        <a:xfrm>
          <a:off x="1694005" y="207196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25EEF8-D6DF-487F-9B23-CB29CBF70CBE}">
      <dsp:nvSpPr>
        <dsp:cNvPr id="0" name=""/>
        <dsp:cNvSpPr/>
      </dsp:nvSpPr>
      <dsp:spPr>
        <a:xfrm>
          <a:off x="2014463" y="207196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C447AA-6E63-45DA-B207-0C1B56D9DC1C}">
      <dsp:nvSpPr>
        <dsp:cNvPr id="0" name=""/>
        <dsp:cNvSpPr/>
      </dsp:nvSpPr>
      <dsp:spPr>
        <a:xfrm>
          <a:off x="2334667" y="207196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DA024C-2712-48C2-9674-283900A9AC49}">
      <dsp:nvSpPr>
        <dsp:cNvPr id="0" name=""/>
        <dsp:cNvSpPr/>
      </dsp:nvSpPr>
      <dsp:spPr>
        <a:xfrm>
          <a:off x="2655125" y="207196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0717B6-1FDF-4BB0-937A-2E472730C3B3}">
      <dsp:nvSpPr>
        <dsp:cNvPr id="0" name=""/>
        <dsp:cNvSpPr/>
      </dsp:nvSpPr>
      <dsp:spPr>
        <a:xfrm>
          <a:off x="733139" y="249384"/>
          <a:ext cx="2307750" cy="337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Déficit Salud Mental</a:t>
          </a:r>
        </a:p>
      </dsp:txBody>
      <dsp:txXfrm>
        <a:off x="733139" y="249384"/>
        <a:ext cx="2307750" cy="337501"/>
      </dsp:txXfrm>
    </dsp:sp>
    <dsp:sp modelId="{FA374ADE-E623-46C9-A343-6C8D0617A8EF}">
      <dsp:nvSpPr>
        <dsp:cNvPr id="0" name=""/>
        <dsp:cNvSpPr/>
      </dsp:nvSpPr>
      <dsp:spPr>
        <a:xfrm>
          <a:off x="733139" y="654082"/>
          <a:ext cx="2278134" cy="20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900" kern="1200"/>
        </a:p>
      </dsp:txBody>
      <dsp:txXfrm>
        <a:off x="733139" y="654082"/>
        <a:ext cx="2278134" cy="207103"/>
      </dsp:txXfrm>
    </dsp:sp>
    <dsp:sp modelId="{83E350EA-D06B-4802-8D93-2BDFFD920FDC}">
      <dsp:nvSpPr>
        <dsp:cNvPr id="0" name=""/>
        <dsp:cNvSpPr/>
      </dsp:nvSpPr>
      <dsp:spPr>
        <a:xfrm>
          <a:off x="733139" y="861185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3E0AFF-F391-45E4-9095-ABFADD0365E5}">
      <dsp:nvSpPr>
        <dsp:cNvPr id="0" name=""/>
        <dsp:cNvSpPr/>
      </dsp:nvSpPr>
      <dsp:spPr>
        <a:xfrm>
          <a:off x="1053343" y="861185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416D8B-A0E5-4FC2-94D5-4605EDBF03CB}">
      <dsp:nvSpPr>
        <dsp:cNvPr id="0" name=""/>
        <dsp:cNvSpPr/>
      </dsp:nvSpPr>
      <dsp:spPr>
        <a:xfrm>
          <a:off x="1373801" y="861185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2FC26A-09BC-4AB4-806C-44853147BA37}">
      <dsp:nvSpPr>
        <dsp:cNvPr id="0" name=""/>
        <dsp:cNvSpPr/>
      </dsp:nvSpPr>
      <dsp:spPr>
        <a:xfrm>
          <a:off x="1694005" y="861185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6B69F9-9479-418F-ABC2-CD9682A2B882}">
      <dsp:nvSpPr>
        <dsp:cNvPr id="0" name=""/>
        <dsp:cNvSpPr/>
      </dsp:nvSpPr>
      <dsp:spPr>
        <a:xfrm>
          <a:off x="2014463" y="861185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A233D7-6F79-4215-AD10-4D21668CBF3D}">
      <dsp:nvSpPr>
        <dsp:cNvPr id="0" name=""/>
        <dsp:cNvSpPr/>
      </dsp:nvSpPr>
      <dsp:spPr>
        <a:xfrm>
          <a:off x="2334667" y="861185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57B5C-FBAC-4644-B551-540222B2A5EE}">
      <dsp:nvSpPr>
        <dsp:cNvPr id="0" name=""/>
        <dsp:cNvSpPr/>
      </dsp:nvSpPr>
      <dsp:spPr>
        <a:xfrm>
          <a:off x="2655125" y="861185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DD2B96-6E4C-46E5-9A3F-F9BB352B743D}">
      <dsp:nvSpPr>
        <dsp:cNvPr id="0" name=""/>
        <dsp:cNvSpPr/>
      </dsp:nvSpPr>
      <dsp:spPr>
        <a:xfrm>
          <a:off x="733139" y="903372"/>
          <a:ext cx="2307750" cy="337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Dificultad para caminar</a:t>
          </a:r>
        </a:p>
      </dsp:txBody>
      <dsp:txXfrm>
        <a:off x="733139" y="903372"/>
        <a:ext cx="2307750" cy="337501"/>
      </dsp:txXfrm>
    </dsp:sp>
    <dsp:sp modelId="{42DDA1D4-079E-43D6-9543-E7A7DB8F99C6}">
      <dsp:nvSpPr>
        <dsp:cNvPr id="0" name=""/>
        <dsp:cNvSpPr/>
      </dsp:nvSpPr>
      <dsp:spPr>
        <a:xfrm>
          <a:off x="733139" y="1308070"/>
          <a:ext cx="2278134" cy="20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900" kern="1200"/>
        </a:p>
      </dsp:txBody>
      <dsp:txXfrm>
        <a:off x="733139" y="1308070"/>
        <a:ext cx="2278134" cy="207103"/>
      </dsp:txXfrm>
    </dsp:sp>
    <dsp:sp modelId="{CC0F286A-D9AE-4748-BED3-5CBC67E69C78}">
      <dsp:nvSpPr>
        <dsp:cNvPr id="0" name=""/>
        <dsp:cNvSpPr/>
      </dsp:nvSpPr>
      <dsp:spPr>
        <a:xfrm>
          <a:off x="733139" y="1515173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BBBB3C-5910-4AA6-B329-12C237E906DE}">
      <dsp:nvSpPr>
        <dsp:cNvPr id="0" name=""/>
        <dsp:cNvSpPr/>
      </dsp:nvSpPr>
      <dsp:spPr>
        <a:xfrm>
          <a:off x="1053343" y="1515173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280F8-5BDC-4E6E-8F50-18313C82271F}">
      <dsp:nvSpPr>
        <dsp:cNvPr id="0" name=""/>
        <dsp:cNvSpPr/>
      </dsp:nvSpPr>
      <dsp:spPr>
        <a:xfrm>
          <a:off x="1373801" y="1515173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CCA2FA-5FAF-41B2-A3F2-D6A6453F9032}">
      <dsp:nvSpPr>
        <dsp:cNvPr id="0" name=""/>
        <dsp:cNvSpPr/>
      </dsp:nvSpPr>
      <dsp:spPr>
        <a:xfrm>
          <a:off x="1694005" y="1515173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9E6146-11CB-4A61-A870-FE7E5AE7B78C}">
      <dsp:nvSpPr>
        <dsp:cNvPr id="0" name=""/>
        <dsp:cNvSpPr/>
      </dsp:nvSpPr>
      <dsp:spPr>
        <a:xfrm>
          <a:off x="2014463" y="1515173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2EDACB-5B87-45C8-A44B-BC95F183F270}">
      <dsp:nvSpPr>
        <dsp:cNvPr id="0" name=""/>
        <dsp:cNvSpPr/>
      </dsp:nvSpPr>
      <dsp:spPr>
        <a:xfrm>
          <a:off x="2334667" y="1515173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0B3B5-5D76-43EF-A270-0A3920264399}">
      <dsp:nvSpPr>
        <dsp:cNvPr id="0" name=""/>
        <dsp:cNvSpPr/>
      </dsp:nvSpPr>
      <dsp:spPr>
        <a:xfrm>
          <a:off x="2655125" y="1515173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16FEC4-BF38-4A10-8575-5D5CE913927A}">
      <dsp:nvSpPr>
        <dsp:cNvPr id="0" name=""/>
        <dsp:cNvSpPr/>
      </dsp:nvSpPr>
      <dsp:spPr>
        <a:xfrm>
          <a:off x="733139" y="1557361"/>
          <a:ext cx="2307750" cy="337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Sexo</a:t>
          </a:r>
        </a:p>
      </dsp:txBody>
      <dsp:txXfrm>
        <a:off x="733139" y="1557361"/>
        <a:ext cx="2307750" cy="33750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10DD2E-AFB5-4250-BFBB-D08601FAFD8B}">
      <dsp:nvSpPr>
        <dsp:cNvPr id="0" name=""/>
        <dsp:cNvSpPr/>
      </dsp:nvSpPr>
      <dsp:spPr>
        <a:xfrm>
          <a:off x="733139" y="93"/>
          <a:ext cx="2278134" cy="20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900" kern="1200"/>
        </a:p>
      </dsp:txBody>
      <dsp:txXfrm>
        <a:off x="733139" y="93"/>
        <a:ext cx="2278134" cy="207103"/>
      </dsp:txXfrm>
    </dsp:sp>
    <dsp:sp modelId="{1BBF7E81-4B5B-4222-A1D0-3C02373ECE4D}">
      <dsp:nvSpPr>
        <dsp:cNvPr id="0" name=""/>
        <dsp:cNvSpPr/>
      </dsp:nvSpPr>
      <dsp:spPr>
        <a:xfrm>
          <a:off x="733139" y="207196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E0C379-526A-4F76-9D17-1906F6A4A98A}">
      <dsp:nvSpPr>
        <dsp:cNvPr id="0" name=""/>
        <dsp:cNvSpPr/>
      </dsp:nvSpPr>
      <dsp:spPr>
        <a:xfrm>
          <a:off x="1053343" y="207196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CF44B4-C02A-47CE-8F1F-7BBD4286D14F}">
      <dsp:nvSpPr>
        <dsp:cNvPr id="0" name=""/>
        <dsp:cNvSpPr/>
      </dsp:nvSpPr>
      <dsp:spPr>
        <a:xfrm>
          <a:off x="1373801" y="207196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95E0AE-486D-4179-8A39-715A42012F9B}">
      <dsp:nvSpPr>
        <dsp:cNvPr id="0" name=""/>
        <dsp:cNvSpPr/>
      </dsp:nvSpPr>
      <dsp:spPr>
        <a:xfrm>
          <a:off x="1694005" y="207196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25EEF8-D6DF-487F-9B23-CB29CBF70CBE}">
      <dsp:nvSpPr>
        <dsp:cNvPr id="0" name=""/>
        <dsp:cNvSpPr/>
      </dsp:nvSpPr>
      <dsp:spPr>
        <a:xfrm>
          <a:off x="2014463" y="207196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C447AA-6E63-45DA-B207-0C1B56D9DC1C}">
      <dsp:nvSpPr>
        <dsp:cNvPr id="0" name=""/>
        <dsp:cNvSpPr/>
      </dsp:nvSpPr>
      <dsp:spPr>
        <a:xfrm>
          <a:off x="2334667" y="207196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DA024C-2712-48C2-9674-283900A9AC49}">
      <dsp:nvSpPr>
        <dsp:cNvPr id="0" name=""/>
        <dsp:cNvSpPr/>
      </dsp:nvSpPr>
      <dsp:spPr>
        <a:xfrm>
          <a:off x="2655125" y="207196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0717B6-1FDF-4BB0-937A-2E472730C3B3}">
      <dsp:nvSpPr>
        <dsp:cNvPr id="0" name=""/>
        <dsp:cNvSpPr/>
      </dsp:nvSpPr>
      <dsp:spPr>
        <a:xfrm>
          <a:off x="723238" y="252553"/>
          <a:ext cx="2307750" cy="337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Categoría de edad</a:t>
          </a:r>
        </a:p>
      </dsp:txBody>
      <dsp:txXfrm>
        <a:off x="723238" y="252553"/>
        <a:ext cx="2307750" cy="337501"/>
      </dsp:txXfrm>
    </dsp:sp>
    <dsp:sp modelId="{FA374ADE-E623-46C9-A343-6C8D0617A8EF}">
      <dsp:nvSpPr>
        <dsp:cNvPr id="0" name=""/>
        <dsp:cNvSpPr/>
      </dsp:nvSpPr>
      <dsp:spPr>
        <a:xfrm>
          <a:off x="733139" y="654082"/>
          <a:ext cx="2278134" cy="20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900" kern="1200"/>
        </a:p>
      </dsp:txBody>
      <dsp:txXfrm>
        <a:off x="733139" y="654082"/>
        <a:ext cx="2278134" cy="207103"/>
      </dsp:txXfrm>
    </dsp:sp>
    <dsp:sp modelId="{83E350EA-D06B-4802-8D93-2BDFFD920FDC}">
      <dsp:nvSpPr>
        <dsp:cNvPr id="0" name=""/>
        <dsp:cNvSpPr/>
      </dsp:nvSpPr>
      <dsp:spPr>
        <a:xfrm>
          <a:off x="733139" y="861185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3E0AFF-F391-45E4-9095-ABFADD0365E5}">
      <dsp:nvSpPr>
        <dsp:cNvPr id="0" name=""/>
        <dsp:cNvSpPr/>
      </dsp:nvSpPr>
      <dsp:spPr>
        <a:xfrm>
          <a:off x="1053343" y="861185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416D8B-A0E5-4FC2-94D5-4605EDBF03CB}">
      <dsp:nvSpPr>
        <dsp:cNvPr id="0" name=""/>
        <dsp:cNvSpPr/>
      </dsp:nvSpPr>
      <dsp:spPr>
        <a:xfrm>
          <a:off x="1373801" y="861185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2FC26A-09BC-4AB4-806C-44853147BA37}">
      <dsp:nvSpPr>
        <dsp:cNvPr id="0" name=""/>
        <dsp:cNvSpPr/>
      </dsp:nvSpPr>
      <dsp:spPr>
        <a:xfrm>
          <a:off x="1694005" y="861185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6B69F9-9479-418F-ABC2-CD9682A2B882}">
      <dsp:nvSpPr>
        <dsp:cNvPr id="0" name=""/>
        <dsp:cNvSpPr/>
      </dsp:nvSpPr>
      <dsp:spPr>
        <a:xfrm>
          <a:off x="2014463" y="861185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A233D7-6F79-4215-AD10-4D21668CBF3D}">
      <dsp:nvSpPr>
        <dsp:cNvPr id="0" name=""/>
        <dsp:cNvSpPr/>
      </dsp:nvSpPr>
      <dsp:spPr>
        <a:xfrm>
          <a:off x="2334667" y="861185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57B5C-FBAC-4644-B551-540222B2A5EE}">
      <dsp:nvSpPr>
        <dsp:cNvPr id="0" name=""/>
        <dsp:cNvSpPr/>
      </dsp:nvSpPr>
      <dsp:spPr>
        <a:xfrm>
          <a:off x="2655125" y="861185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DD2B96-6E4C-46E5-9A3F-F9BB352B743D}">
      <dsp:nvSpPr>
        <dsp:cNvPr id="0" name=""/>
        <dsp:cNvSpPr/>
      </dsp:nvSpPr>
      <dsp:spPr>
        <a:xfrm>
          <a:off x="723238" y="900875"/>
          <a:ext cx="2307750" cy="337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	Raza</a:t>
          </a:r>
        </a:p>
      </dsp:txBody>
      <dsp:txXfrm>
        <a:off x="723238" y="900875"/>
        <a:ext cx="2307750" cy="337501"/>
      </dsp:txXfrm>
    </dsp:sp>
    <dsp:sp modelId="{42DDA1D4-079E-43D6-9543-E7A7DB8F99C6}">
      <dsp:nvSpPr>
        <dsp:cNvPr id="0" name=""/>
        <dsp:cNvSpPr/>
      </dsp:nvSpPr>
      <dsp:spPr>
        <a:xfrm>
          <a:off x="733139" y="1308070"/>
          <a:ext cx="2278134" cy="20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900" kern="1200"/>
        </a:p>
      </dsp:txBody>
      <dsp:txXfrm>
        <a:off x="733139" y="1308070"/>
        <a:ext cx="2278134" cy="207103"/>
      </dsp:txXfrm>
    </dsp:sp>
    <dsp:sp modelId="{CC0F286A-D9AE-4748-BED3-5CBC67E69C78}">
      <dsp:nvSpPr>
        <dsp:cNvPr id="0" name=""/>
        <dsp:cNvSpPr/>
      </dsp:nvSpPr>
      <dsp:spPr>
        <a:xfrm>
          <a:off x="733139" y="1515173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BBBB3C-5910-4AA6-B329-12C237E906DE}">
      <dsp:nvSpPr>
        <dsp:cNvPr id="0" name=""/>
        <dsp:cNvSpPr/>
      </dsp:nvSpPr>
      <dsp:spPr>
        <a:xfrm>
          <a:off x="1053343" y="1515173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280F8-5BDC-4E6E-8F50-18313C82271F}">
      <dsp:nvSpPr>
        <dsp:cNvPr id="0" name=""/>
        <dsp:cNvSpPr/>
      </dsp:nvSpPr>
      <dsp:spPr>
        <a:xfrm>
          <a:off x="1373801" y="1515173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CCA2FA-5FAF-41B2-A3F2-D6A6453F9032}">
      <dsp:nvSpPr>
        <dsp:cNvPr id="0" name=""/>
        <dsp:cNvSpPr/>
      </dsp:nvSpPr>
      <dsp:spPr>
        <a:xfrm>
          <a:off x="1694005" y="1515173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9E6146-11CB-4A61-A870-FE7E5AE7B78C}">
      <dsp:nvSpPr>
        <dsp:cNvPr id="0" name=""/>
        <dsp:cNvSpPr/>
      </dsp:nvSpPr>
      <dsp:spPr>
        <a:xfrm>
          <a:off x="2014463" y="1515173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2EDACB-5B87-45C8-A44B-BC95F183F270}">
      <dsp:nvSpPr>
        <dsp:cNvPr id="0" name=""/>
        <dsp:cNvSpPr/>
      </dsp:nvSpPr>
      <dsp:spPr>
        <a:xfrm>
          <a:off x="2334667" y="1515173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0B3B5-5D76-43EF-A270-0A3920264399}">
      <dsp:nvSpPr>
        <dsp:cNvPr id="0" name=""/>
        <dsp:cNvSpPr/>
      </dsp:nvSpPr>
      <dsp:spPr>
        <a:xfrm>
          <a:off x="2655125" y="1515173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16FEC4-BF38-4A10-8575-5D5CE913927A}">
      <dsp:nvSpPr>
        <dsp:cNvPr id="0" name=""/>
        <dsp:cNvSpPr/>
      </dsp:nvSpPr>
      <dsp:spPr>
        <a:xfrm>
          <a:off x="739693" y="1599642"/>
          <a:ext cx="2307750" cy="337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Diabético</a:t>
          </a:r>
        </a:p>
      </dsp:txBody>
      <dsp:txXfrm>
        <a:off x="739693" y="1599642"/>
        <a:ext cx="2307750" cy="33750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10DD2E-AFB5-4250-BFBB-D08601FAFD8B}">
      <dsp:nvSpPr>
        <dsp:cNvPr id="0" name=""/>
        <dsp:cNvSpPr/>
      </dsp:nvSpPr>
      <dsp:spPr>
        <a:xfrm>
          <a:off x="733139" y="93"/>
          <a:ext cx="2278134" cy="20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900" kern="1200"/>
        </a:p>
      </dsp:txBody>
      <dsp:txXfrm>
        <a:off x="733139" y="93"/>
        <a:ext cx="2278134" cy="207103"/>
      </dsp:txXfrm>
    </dsp:sp>
    <dsp:sp modelId="{1BBF7E81-4B5B-4222-A1D0-3C02373ECE4D}">
      <dsp:nvSpPr>
        <dsp:cNvPr id="0" name=""/>
        <dsp:cNvSpPr/>
      </dsp:nvSpPr>
      <dsp:spPr>
        <a:xfrm>
          <a:off x="733139" y="207196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E0C379-526A-4F76-9D17-1906F6A4A98A}">
      <dsp:nvSpPr>
        <dsp:cNvPr id="0" name=""/>
        <dsp:cNvSpPr/>
      </dsp:nvSpPr>
      <dsp:spPr>
        <a:xfrm>
          <a:off x="1053343" y="207196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CF44B4-C02A-47CE-8F1F-7BBD4286D14F}">
      <dsp:nvSpPr>
        <dsp:cNvPr id="0" name=""/>
        <dsp:cNvSpPr/>
      </dsp:nvSpPr>
      <dsp:spPr>
        <a:xfrm>
          <a:off x="1373801" y="207196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95E0AE-486D-4179-8A39-715A42012F9B}">
      <dsp:nvSpPr>
        <dsp:cNvPr id="0" name=""/>
        <dsp:cNvSpPr/>
      </dsp:nvSpPr>
      <dsp:spPr>
        <a:xfrm>
          <a:off x="1694005" y="207196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25EEF8-D6DF-487F-9B23-CB29CBF70CBE}">
      <dsp:nvSpPr>
        <dsp:cNvPr id="0" name=""/>
        <dsp:cNvSpPr/>
      </dsp:nvSpPr>
      <dsp:spPr>
        <a:xfrm>
          <a:off x="2014463" y="207196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C447AA-6E63-45DA-B207-0C1B56D9DC1C}">
      <dsp:nvSpPr>
        <dsp:cNvPr id="0" name=""/>
        <dsp:cNvSpPr/>
      </dsp:nvSpPr>
      <dsp:spPr>
        <a:xfrm>
          <a:off x="2334667" y="207196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DA024C-2712-48C2-9674-283900A9AC49}">
      <dsp:nvSpPr>
        <dsp:cNvPr id="0" name=""/>
        <dsp:cNvSpPr/>
      </dsp:nvSpPr>
      <dsp:spPr>
        <a:xfrm>
          <a:off x="2655125" y="207196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0717B6-1FDF-4BB0-937A-2E472730C3B3}">
      <dsp:nvSpPr>
        <dsp:cNvPr id="0" name=""/>
        <dsp:cNvSpPr/>
      </dsp:nvSpPr>
      <dsp:spPr>
        <a:xfrm>
          <a:off x="730185" y="248091"/>
          <a:ext cx="2307750" cy="337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Actividad Física</a:t>
          </a:r>
        </a:p>
      </dsp:txBody>
      <dsp:txXfrm>
        <a:off x="730185" y="248091"/>
        <a:ext cx="2307750" cy="337501"/>
      </dsp:txXfrm>
    </dsp:sp>
    <dsp:sp modelId="{FA374ADE-E623-46C9-A343-6C8D0617A8EF}">
      <dsp:nvSpPr>
        <dsp:cNvPr id="0" name=""/>
        <dsp:cNvSpPr/>
      </dsp:nvSpPr>
      <dsp:spPr>
        <a:xfrm>
          <a:off x="733139" y="654082"/>
          <a:ext cx="2278134" cy="20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900" kern="1200"/>
        </a:p>
      </dsp:txBody>
      <dsp:txXfrm>
        <a:off x="733139" y="654082"/>
        <a:ext cx="2278134" cy="207103"/>
      </dsp:txXfrm>
    </dsp:sp>
    <dsp:sp modelId="{83E350EA-D06B-4802-8D93-2BDFFD920FDC}">
      <dsp:nvSpPr>
        <dsp:cNvPr id="0" name=""/>
        <dsp:cNvSpPr/>
      </dsp:nvSpPr>
      <dsp:spPr>
        <a:xfrm>
          <a:off x="733139" y="861185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3E0AFF-F391-45E4-9095-ABFADD0365E5}">
      <dsp:nvSpPr>
        <dsp:cNvPr id="0" name=""/>
        <dsp:cNvSpPr/>
      </dsp:nvSpPr>
      <dsp:spPr>
        <a:xfrm>
          <a:off x="1053343" y="861185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416D8B-A0E5-4FC2-94D5-4605EDBF03CB}">
      <dsp:nvSpPr>
        <dsp:cNvPr id="0" name=""/>
        <dsp:cNvSpPr/>
      </dsp:nvSpPr>
      <dsp:spPr>
        <a:xfrm>
          <a:off x="1373801" y="861185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2FC26A-09BC-4AB4-806C-44853147BA37}">
      <dsp:nvSpPr>
        <dsp:cNvPr id="0" name=""/>
        <dsp:cNvSpPr/>
      </dsp:nvSpPr>
      <dsp:spPr>
        <a:xfrm>
          <a:off x="1694005" y="861185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6B69F9-9479-418F-ABC2-CD9682A2B882}">
      <dsp:nvSpPr>
        <dsp:cNvPr id="0" name=""/>
        <dsp:cNvSpPr/>
      </dsp:nvSpPr>
      <dsp:spPr>
        <a:xfrm>
          <a:off x="2014463" y="861185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A233D7-6F79-4215-AD10-4D21668CBF3D}">
      <dsp:nvSpPr>
        <dsp:cNvPr id="0" name=""/>
        <dsp:cNvSpPr/>
      </dsp:nvSpPr>
      <dsp:spPr>
        <a:xfrm>
          <a:off x="2334667" y="861185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57B5C-FBAC-4644-B551-540222B2A5EE}">
      <dsp:nvSpPr>
        <dsp:cNvPr id="0" name=""/>
        <dsp:cNvSpPr/>
      </dsp:nvSpPr>
      <dsp:spPr>
        <a:xfrm>
          <a:off x="2655125" y="861185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DD2B96-6E4C-46E5-9A3F-F9BB352B743D}">
      <dsp:nvSpPr>
        <dsp:cNvPr id="0" name=""/>
        <dsp:cNvSpPr/>
      </dsp:nvSpPr>
      <dsp:spPr>
        <a:xfrm>
          <a:off x="733139" y="903372"/>
          <a:ext cx="2307750" cy="337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Salud General</a:t>
          </a:r>
        </a:p>
      </dsp:txBody>
      <dsp:txXfrm>
        <a:off x="733139" y="903372"/>
        <a:ext cx="2307750" cy="337501"/>
      </dsp:txXfrm>
    </dsp:sp>
    <dsp:sp modelId="{42DDA1D4-079E-43D6-9543-E7A7DB8F99C6}">
      <dsp:nvSpPr>
        <dsp:cNvPr id="0" name=""/>
        <dsp:cNvSpPr/>
      </dsp:nvSpPr>
      <dsp:spPr>
        <a:xfrm>
          <a:off x="733139" y="1308070"/>
          <a:ext cx="2278134" cy="20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900" kern="1200"/>
        </a:p>
      </dsp:txBody>
      <dsp:txXfrm>
        <a:off x="733139" y="1308070"/>
        <a:ext cx="2278134" cy="207103"/>
      </dsp:txXfrm>
    </dsp:sp>
    <dsp:sp modelId="{CC0F286A-D9AE-4748-BED3-5CBC67E69C78}">
      <dsp:nvSpPr>
        <dsp:cNvPr id="0" name=""/>
        <dsp:cNvSpPr/>
      </dsp:nvSpPr>
      <dsp:spPr>
        <a:xfrm>
          <a:off x="733139" y="1515173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BBBB3C-5910-4AA6-B329-12C237E906DE}">
      <dsp:nvSpPr>
        <dsp:cNvPr id="0" name=""/>
        <dsp:cNvSpPr/>
      </dsp:nvSpPr>
      <dsp:spPr>
        <a:xfrm>
          <a:off x="1053343" y="1515173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280F8-5BDC-4E6E-8F50-18313C82271F}">
      <dsp:nvSpPr>
        <dsp:cNvPr id="0" name=""/>
        <dsp:cNvSpPr/>
      </dsp:nvSpPr>
      <dsp:spPr>
        <a:xfrm>
          <a:off x="1373801" y="1515173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CCA2FA-5FAF-41B2-A3F2-D6A6453F9032}">
      <dsp:nvSpPr>
        <dsp:cNvPr id="0" name=""/>
        <dsp:cNvSpPr/>
      </dsp:nvSpPr>
      <dsp:spPr>
        <a:xfrm>
          <a:off x="1694005" y="1515173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9E6146-11CB-4A61-A870-FE7E5AE7B78C}">
      <dsp:nvSpPr>
        <dsp:cNvPr id="0" name=""/>
        <dsp:cNvSpPr/>
      </dsp:nvSpPr>
      <dsp:spPr>
        <a:xfrm>
          <a:off x="2014463" y="1515173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2EDACB-5B87-45C8-A44B-BC95F183F270}">
      <dsp:nvSpPr>
        <dsp:cNvPr id="0" name=""/>
        <dsp:cNvSpPr/>
      </dsp:nvSpPr>
      <dsp:spPr>
        <a:xfrm>
          <a:off x="2334667" y="1515173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0B3B5-5D76-43EF-A270-0A3920264399}">
      <dsp:nvSpPr>
        <dsp:cNvPr id="0" name=""/>
        <dsp:cNvSpPr/>
      </dsp:nvSpPr>
      <dsp:spPr>
        <a:xfrm>
          <a:off x="2655125" y="1515173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16FEC4-BF38-4A10-8575-5D5CE913927A}">
      <dsp:nvSpPr>
        <dsp:cNvPr id="0" name=""/>
        <dsp:cNvSpPr/>
      </dsp:nvSpPr>
      <dsp:spPr>
        <a:xfrm>
          <a:off x="733139" y="1557361"/>
          <a:ext cx="2307750" cy="337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Tiempo de sueño</a:t>
          </a:r>
        </a:p>
      </dsp:txBody>
      <dsp:txXfrm>
        <a:off x="733139" y="1557361"/>
        <a:ext cx="2307750" cy="33750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10DD2E-AFB5-4250-BFBB-D08601FAFD8B}">
      <dsp:nvSpPr>
        <dsp:cNvPr id="0" name=""/>
        <dsp:cNvSpPr/>
      </dsp:nvSpPr>
      <dsp:spPr>
        <a:xfrm>
          <a:off x="733139" y="93"/>
          <a:ext cx="2278134" cy="20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900" kern="1200"/>
        </a:p>
      </dsp:txBody>
      <dsp:txXfrm>
        <a:off x="733139" y="93"/>
        <a:ext cx="2278134" cy="207103"/>
      </dsp:txXfrm>
    </dsp:sp>
    <dsp:sp modelId="{1BBF7E81-4B5B-4222-A1D0-3C02373ECE4D}">
      <dsp:nvSpPr>
        <dsp:cNvPr id="0" name=""/>
        <dsp:cNvSpPr/>
      </dsp:nvSpPr>
      <dsp:spPr>
        <a:xfrm>
          <a:off x="733139" y="207196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E0C379-526A-4F76-9D17-1906F6A4A98A}">
      <dsp:nvSpPr>
        <dsp:cNvPr id="0" name=""/>
        <dsp:cNvSpPr/>
      </dsp:nvSpPr>
      <dsp:spPr>
        <a:xfrm>
          <a:off x="1053343" y="207196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CF44B4-C02A-47CE-8F1F-7BBD4286D14F}">
      <dsp:nvSpPr>
        <dsp:cNvPr id="0" name=""/>
        <dsp:cNvSpPr/>
      </dsp:nvSpPr>
      <dsp:spPr>
        <a:xfrm>
          <a:off x="1373801" y="207196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95E0AE-486D-4179-8A39-715A42012F9B}">
      <dsp:nvSpPr>
        <dsp:cNvPr id="0" name=""/>
        <dsp:cNvSpPr/>
      </dsp:nvSpPr>
      <dsp:spPr>
        <a:xfrm>
          <a:off x="1694005" y="207196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25EEF8-D6DF-487F-9B23-CB29CBF70CBE}">
      <dsp:nvSpPr>
        <dsp:cNvPr id="0" name=""/>
        <dsp:cNvSpPr/>
      </dsp:nvSpPr>
      <dsp:spPr>
        <a:xfrm>
          <a:off x="2014463" y="207196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C447AA-6E63-45DA-B207-0C1B56D9DC1C}">
      <dsp:nvSpPr>
        <dsp:cNvPr id="0" name=""/>
        <dsp:cNvSpPr/>
      </dsp:nvSpPr>
      <dsp:spPr>
        <a:xfrm>
          <a:off x="2334667" y="207196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DA024C-2712-48C2-9674-283900A9AC49}">
      <dsp:nvSpPr>
        <dsp:cNvPr id="0" name=""/>
        <dsp:cNvSpPr/>
      </dsp:nvSpPr>
      <dsp:spPr>
        <a:xfrm>
          <a:off x="2655125" y="207196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0717B6-1FDF-4BB0-937A-2E472730C3B3}">
      <dsp:nvSpPr>
        <dsp:cNvPr id="0" name=""/>
        <dsp:cNvSpPr/>
      </dsp:nvSpPr>
      <dsp:spPr>
        <a:xfrm>
          <a:off x="733139" y="249384"/>
          <a:ext cx="2307750" cy="337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Asma</a:t>
          </a:r>
        </a:p>
      </dsp:txBody>
      <dsp:txXfrm>
        <a:off x="733139" y="249384"/>
        <a:ext cx="2307750" cy="337501"/>
      </dsp:txXfrm>
    </dsp:sp>
    <dsp:sp modelId="{FA374ADE-E623-46C9-A343-6C8D0617A8EF}">
      <dsp:nvSpPr>
        <dsp:cNvPr id="0" name=""/>
        <dsp:cNvSpPr/>
      </dsp:nvSpPr>
      <dsp:spPr>
        <a:xfrm>
          <a:off x="733139" y="654082"/>
          <a:ext cx="2278134" cy="20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900" kern="1200"/>
        </a:p>
      </dsp:txBody>
      <dsp:txXfrm>
        <a:off x="733139" y="654082"/>
        <a:ext cx="2278134" cy="207103"/>
      </dsp:txXfrm>
    </dsp:sp>
    <dsp:sp modelId="{83E350EA-D06B-4802-8D93-2BDFFD920FDC}">
      <dsp:nvSpPr>
        <dsp:cNvPr id="0" name=""/>
        <dsp:cNvSpPr/>
      </dsp:nvSpPr>
      <dsp:spPr>
        <a:xfrm>
          <a:off x="733139" y="861185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3E0AFF-F391-45E4-9095-ABFADD0365E5}">
      <dsp:nvSpPr>
        <dsp:cNvPr id="0" name=""/>
        <dsp:cNvSpPr/>
      </dsp:nvSpPr>
      <dsp:spPr>
        <a:xfrm>
          <a:off x="1053343" y="861185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416D8B-A0E5-4FC2-94D5-4605EDBF03CB}">
      <dsp:nvSpPr>
        <dsp:cNvPr id="0" name=""/>
        <dsp:cNvSpPr/>
      </dsp:nvSpPr>
      <dsp:spPr>
        <a:xfrm>
          <a:off x="1373801" y="861185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2FC26A-09BC-4AB4-806C-44853147BA37}">
      <dsp:nvSpPr>
        <dsp:cNvPr id="0" name=""/>
        <dsp:cNvSpPr/>
      </dsp:nvSpPr>
      <dsp:spPr>
        <a:xfrm>
          <a:off x="1694005" y="861185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6B69F9-9479-418F-ABC2-CD9682A2B882}">
      <dsp:nvSpPr>
        <dsp:cNvPr id="0" name=""/>
        <dsp:cNvSpPr/>
      </dsp:nvSpPr>
      <dsp:spPr>
        <a:xfrm>
          <a:off x="2014463" y="861185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A233D7-6F79-4215-AD10-4D21668CBF3D}">
      <dsp:nvSpPr>
        <dsp:cNvPr id="0" name=""/>
        <dsp:cNvSpPr/>
      </dsp:nvSpPr>
      <dsp:spPr>
        <a:xfrm>
          <a:off x="2334667" y="861185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57B5C-FBAC-4644-B551-540222B2A5EE}">
      <dsp:nvSpPr>
        <dsp:cNvPr id="0" name=""/>
        <dsp:cNvSpPr/>
      </dsp:nvSpPr>
      <dsp:spPr>
        <a:xfrm>
          <a:off x="2655125" y="861185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DD2B96-6E4C-46E5-9A3F-F9BB352B743D}">
      <dsp:nvSpPr>
        <dsp:cNvPr id="0" name=""/>
        <dsp:cNvSpPr/>
      </dsp:nvSpPr>
      <dsp:spPr>
        <a:xfrm>
          <a:off x="733462" y="912644"/>
          <a:ext cx="2307750" cy="337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Enfermedad Renal</a:t>
          </a:r>
        </a:p>
      </dsp:txBody>
      <dsp:txXfrm>
        <a:off x="733462" y="912644"/>
        <a:ext cx="2307750" cy="337501"/>
      </dsp:txXfrm>
    </dsp:sp>
    <dsp:sp modelId="{42DDA1D4-079E-43D6-9543-E7A7DB8F99C6}">
      <dsp:nvSpPr>
        <dsp:cNvPr id="0" name=""/>
        <dsp:cNvSpPr/>
      </dsp:nvSpPr>
      <dsp:spPr>
        <a:xfrm>
          <a:off x="733139" y="1308070"/>
          <a:ext cx="2278134" cy="20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900" kern="1200"/>
        </a:p>
      </dsp:txBody>
      <dsp:txXfrm>
        <a:off x="733139" y="1308070"/>
        <a:ext cx="2278134" cy="207103"/>
      </dsp:txXfrm>
    </dsp:sp>
    <dsp:sp modelId="{CC0F286A-D9AE-4748-BED3-5CBC67E69C78}">
      <dsp:nvSpPr>
        <dsp:cNvPr id="0" name=""/>
        <dsp:cNvSpPr/>
      </dsp:nvSpPr>
      <dsp:spPr>
        <a:xfrm>
          <a:off x="733139" y="1515173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BBBB3C-5910-4AA6-B329-12C237E906DE}">
      <dsp:nvSpPr>
        <dsp:cNvPr id="0" name=""/>
        <dsp:cNvSpPr/>
      </dsp:nvSpPr>
      <dsp:spPr>
        <a:xfrm>
          <a:off x="1053343" y="1515173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280F8-5BDC-4E6E-8F50-18313C82271F}">
      <dsp:nvSpPr>
        <dsp:cNvPr id="0" name=""/>
        <dsp:cNvSpPr/>
      </dsp:nvSpPr>
      <dsp:spPr>
        <a:xfrm>
          <a:off x="1373801" y="1515173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CCA2FA-5FAF-41B2-A3F2-D6A6453F9032}">
      <dsp:nvSpPr>
        <dsp:cNvPr id="0" name=""/>
        <dsp:cNvSpPr/>
      </dsp:nvSpPr>
      <dsp:spPr>
        <a:xfrm>
          <a:off x="1694005" y="1515173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9E6146-11CB-4A61-A870-FE7E5AE7B78C}">
      <dsp:nvSpPr>
        <dsp:cNvPr id="0" name=""/>
        <dsp:cNvSpPr/>
      </dsp:nvSpPr>
      <dsp:spPr>
        <a:xfrm>
          <a:off x="2014463" y="1515173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2EDACB-5B87-45C8-A44B-BC95F183F270}">
      <dsp:nvSpPr>
        <dsp:cNvPr id="0" name=""/>
        <dsp:cNvSpPr/>
      </dsp:nvSpPr>
      <dsp:spPr>
        <a:xfrm>
          <a:off x="2334667" y="1515173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0B3B5-5D76-43EF-A270-0A3920264399}">
      <dsp:nvSpPr>
        <dsp:cNvPr id="0" name=""/>
        <dsp:cNvSpPr/>
      </dsp:nvSpPr>
      <dsp:spPr>
        <a:xfrm>
          <a:off x="2655125" y="1515173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16FEC4-BF38-4A10-8575-5D5CE913927A}">
      <dsp:nvSpPr>
        <dsp:cNvPr id="0" name=""/>
        <dsp:cNvSpPr/>
      </dsp:nvSpPr>
      <dsp:spPr>
        <a:xfrm>
          <a:off x="733139" y="1557361"/>
          <a:ext cx="2307750" cy="337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Cáncer a la piel</a:t>
          </a:r>
        </a:p>
      </dsp:txBody>
      <dsp:txXfrm>
        <a:off x="733139" y="1557361"/>
        <a:ext cx="2307750" cy="33750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10DD2E-AFB5-4250-BFBB-D08601FAFD8B}">
      <dsp:nvSpPr>
        <dsp:cNvPr id="0" name=""/>
        <dsp:cNvSpPr/>
      </dsp:nvSpPr>
      <dsp:spPr>
        <a:xfrm>
          <a:off x="733139" y="93"/>
          <a:ext cx="2278134" cy="20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900" kern="1200"/>
        </a:p>
      </dsp:txBody>
      <dsp:txXfrm>
        <a:off x="733139" y="93"/>
        <a:ext cx="2278134" cy="207103"/>
      </dsp:txXfrm>
    </dsp:sp>
    <dsp:sp modelId="{1BBF7E81-4B5B-4222-A1D0-3C02373ECE4D}">
      <dsp:nvSpPr>
        <dsp:cNvPr id="0" name=""/>
        <dsp:cNvSpPr/>
      </dsp:nvSpPr>
      <dsp:spPr>
        <a:xfrm>
          <a:off x="733139" y="207196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E0C379-526A-4F76-9D17-1906F6A4A98A}">
      <dsp:nvSpPr>
        <dsp:cNvPr id="0" name=""/>
        <dsp:cNvSpPr/>
      </dsp:nvSpPr>
      <dsp:spPr>
        <a:xfrm>
          <a:off x="1053343" y="207196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CF44B4-C02A-47CE-8F1F-7BBD4286D14F}">
      <dsp:nvSpPr>
        <dsp:cNvPr id="0" name=""/>
        <dsp:cNvSpPr/>
      </dsp:nvSpPr>
      <dsp:spPr>
        <a:xfrm>
          <a:off x="1373801" y="207196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95E0AE-486D-4179-8A39-715A42012F9B}">
      <dsp:nvSpPr>
        <dsp:cNvPr id="0" name=""/>
        <dsp:cNvSpPr/>
      </dsp:nvSpPr>
      <dsp:spPr>
        <a:xfrm>
          <a:off x="1694005" y="207196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25EEF8-D6DF-487F-9B23-CB29CBF70CBE}">
      <dsp:nvSpPr>
        <dsp:cNvPr id="0" name=""/>
        <dsp:cNvSpPr/>
      </dsp:nvSpPr>
      <dsp:spPr>
        <a:xfrm>
          <a:off x="2014463" y="207196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C447AA-6E63-45DA-B207-0C1B56D9DC1C}">
      <dsp:nvSpPr>
        <dsp:cNvPr id="0" name=""/>
        <dsp:cNvSpPr/>
      </dsp:nvSpPr>
      <dsp:spPr>
        <a:xfrm>
          <a:off x="2334667" y="207196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DA024C-2712-48C2-9674-283900A9AC49}">
      <dsp:nvSpPr>
        <dsp:cNvPr id="0" name=""/>
        <dsp:cNvSpPr/>
      </dsp:nvSpPr>
      <dsp:spPr>
        <a:xfrm>
          <a:off x="2655125" y="207196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0717B6-1FDF-4BB0-937A-2E472730C3B3}">
      <dsp:nvSpPr>
        <dsp:cNvPr id="0" name=""/>
        <dsp:cNvSpPr/>
      </dsp:nvSpPr>
      <dsp:spPr>
        <a:xfrm>
          <a:off x="733139" y="249384"/>
          <a:ext cx="2307750" cy="337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Ataque al corazón</a:t>
          </a:r>
        </a:p>
      </dsp:txBody>
      <dsp:txXfrm>
        <a:off x="733139" y="249384"/>
        <a:ext cx="2307750" cy="337501"/>
      </dsp:txXfrm>
    </dsp:sp>
    <dsp:sp modelId="{FA374ADE-E623-46C9-A343-6C8D0617A8EF}">
      <dsp:nvSpPr>
        <dsp:cNvPr id="0" name=""/>
        <dsp:cNvSpPr/>
      </dsp:nvSpPr>
      <dsp:spPr>
        <a:xfrm>
          <a:off x="733139" y="654082"/>
          <a:ext cx="2278134" cy="20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900" kern="1200"/>
        </a:p>
      </dsp:txBody>
      <dsp:txXfrm>
        <a:off x="733139" y="654082"/>
        <a:ext cx="2278134" cy="207103"/>
      </dsp:txXfrm>
    </dsp:sp>
    <dsp:sp modelId="{83E350EA-D06B-4802-8D93-2BDFFD920FDC}">
      <dsp:nvSpPr>
        <dsp:cNvPr id="0" name=""/>
        <dsp:cNvSpPr/>
      </dsp:nvSpPr>
      <dsp:spPr>
        <a:xfrm>
          <a:off x="733139" y="861185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3E0AFF-F391-45E4-9095-ABFADD0365E5}">
      <dsp:nvSpPr>
        <dsp:cNvPr id="0" name=""/>
        <dsp:cNvSpPr/>
      </dsp:nvSpPr>
      <dsp:spPr>
        <a:xfrm>
          <a:off x="1053343" y="861185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416D8B-A0E5-4FC2-94D5-4605EDBF03CB}">
      <dsp:nvSpPr>
        <dsp:cNvPr id="0" name=""/>
        <dsp:cNvSpPr/>
      </dsp:nvSpPr>
      <dsp:spPr>
        <a:xfrm>
          <a:off x="1373801" y="861185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2FC26A-09BC-4AB4-806C-44853147BA37}">
      <dsp:nvSpPr>
        <dsp:cNvPr id="0" name=""/>
        <dsp:cNvSpPr/>
      </dsp:nvSpPr>
      <dsp:spPr>
        <a:xfrm>
          <a:off x="1694005" y="861185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6B69F9-9479-418F-ABC2-CD9682A2B882}">
      <dsp:nvSpPr>
        <dsp:cNvPr id="0" name=""/>
        <dsp:cNvSpPr/>
      </dsp:nvSpPr>
      <dsp:spPr>
        <a:xfrm>
          <a:off x="2014463" y="861185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A233D7-6F79-4215-AD10-4D21668CBF3D}">
      <dsp:nvSpPr>
        <dsp:cNvPr id="0" name=""/>
        <dsp:cNvSpPr/>
      </dsp:nvSpPr>
      <dsp:spPr>
        <a:xfrm>
          <a:off x="2334667" y="861185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57B5C-FBAC-4644-B551-540222B2A5EE}">
      <dsp:nvSpPr>
        <dsp:cNvPr id="0" name=""/>
        <dsp:cNvSpPr/>
      </dsp:nvSpPr>
      <dsp:spPr>
        <a:xfrm>
          <a:off x="2655125" y="861185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DD2B96-6E4C-46E5-9A3F-F9BB352B743D}">
      <dsp:nvSpPr>
        <dsp:cNvPr id="0" name=""/>
        <dsp:cNvSpPr/>
      </dsp:nvSpPr>
      <dsp:spPr>
        <a:xfrm>
          <a:off x="733139" y="903372"/>
          <a:ext cx="2307750" cy="337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Alcoholismo</a:t>
          </a:r>
        </a:p>
      </dsp:txBody>
      <dsp:txXfrm>
        <a:off x="733139" y="903372"/>
        <a:ext cx="2307750" cy="337501"/>
      </dsp:txXfrm>
    </dsp:sp>
    <dsp:sp modelId="{42DDA1D4-079E-43D6-9543-E7A7DB8F99C6}">
      <dsp:nvSpPr>
        <dsp:cNvPr id="0" name=""/>
        <dsp:cNvSpPr/>
      </dsp:nvSpPr>
      <dsp:spPr>
        <a:xfrm>
          <a:off x="733139" y="1308070"/>
          <a:ext cx="2278134" cy="20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900" kern="1200"/>
        </a:p>
      </dsp:txBody>
      <dsp:txXfrm>
        <a:off x="733139" y="1308070"/>
        <a:ext cx="2278134" cy="207103"/>
      </dsp:txXfrm>
    </dsp:sp>
    <dsp:sp modelId="{CC0F286A-D9AE-4748-BED3-5CBC67E69C78}">
      <dsp:nvSpPr>
        <dsp:cNvPr id="0" name=""/>
        <dsp:cNvSpPr/>
      </dsp:nvSpPr>
      <dsp:spPr>
        <a:xfrm>
          <a:off x="733139" y="1515173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BBBB3C-5910-4AA6-B329-12C237E906DE}">
      <dsp:nvSpPr>
        <dsp:cNvPr id="0" name=""/>
        <dsp:cNvSpPr/>
      </dsp:nvSpPr>
      <dsp:spPr>
        <a:xfrm>
          <a:off x="1053343" y="1515173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280F8-5BDC-4E6E-8F50-18313C82271F}">
      <dsp:nvSpPr>
        <dsp:cNvPr id="0" name=""/>
        <dsp:cNvSpPr/>
      </dsp:nvSpPr>
      <dsp:spPr>
        <a:xfrm>
          <a:off x="1373801" y="1515173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CCA2FA-5FAF-41B2-A3F2-D6A6453F9032}">
      <dsp:nvSpPr>
        <dsp:cNvPr id="0" name=""/>
        <dsp:cNvSpPr/>
      </dsp:nvSpPr>
      <dsp:spPr>
        <a:xfrm>
          <a:off x="1694005" y="1515173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9E6146-11CB-4A61-A870-FE7E5AE7B78C}">
      <dsp:nvSpPr>
        <dsp:cNvPr id="0" name=""/>
        <dsp:cNvSpPr/>
      </dsp:nvSpPr>
      <dsp:spPr>
        <a:xfrm>
          <a:off x="2014463" y="1515173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2EDACB-5B87-45C8-A44B-BC95F183F270}">
      <dsp:nvSpPr>
        <dsp:cNvPr id="0" name=""/>
        <dsp:cNvSpPr/>
      </dsp:nvSpPr>
      <dsp:spPr>
        <a:xfrm>
          <a:off x="2334667" y="1515173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0B3B5-5D76-43EF-A270-0A3920264399}">
      <dsp:nvSpPr>
        <dsp:cNvPr id="0" name=""/>
        <dsp:cNvSpPr/>
      </dsp:nvSpPr>
      <dsp:spPr>
        <a:xfrm>
          <a:off x="2655125" y="1515173"/>
          <a:ext cx="533083" cy="421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16FEC4-BF38-4A10-8575-5D5CE913927A}">
      <dsp:nvSpPr>
        <dsp:cNvPr id="0" name=""/>
        <dsp:cNvSpPr/>
      </dsp:nvSpPr>
      <dsp:spPr>
        <a:xfrm>
          <a:off x="733139" y="1557361"/>
          <a:ext cx="2307750" cy="337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Accidente Cerebrovascular</a:t>
          </a:r>
        </a:p>
      </dsp:txBody>
      <dsp:txXfrm>
        <a:off x="733139" y="1557361"/>
        <a:ext cx="2307750" cy="3375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58D70-15DF-4612-9B94-BE98B681843D}">
      <dsp:nvSpPr>
        <dsp:cNvPr id="0" name=""/>
        <dsp:cNvSpPr/>
      </dsp:nvSpPr>
      <dsp:spPr>
        <a:xfrm>
          <a:off x="1667305" y="0"/>
          <a:ext cx="2513902" cy="2513965"/>
        </a:xfrm>
        <a:prstGeom prst="ellipse">
          <a:avLst/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000" kern="1200" dirty="0"/>
            <a:t>0.01%</a:t>
          </a:r>
        </a:p>
      </dsp:txBody>
      <dsp:txXfrm>
        <a:off x="2035457" y="368162"/>
        <a:ext cx="1777598" cy="1777641"/>
      </dsp:txXfrm>
    </dsp:sp>
    <dsp:sp modelId="{387EE132-35B5-4FEE-88ED-3882DBAE7E03}">
      <dsp:nvSpPr>
        <dsp:cNvPr id="0" name=""/>
        <dsp:cNvSpPr/>
      </dsp:nvSpPr>
      <dsp:spPr>
        <a:xfrm>
          <a:off x="2579678" y="0"/>
          <a:ext cx="279566" cy="279590"/>
        </a:xfrm>
        <a:prstGeom prst="ellips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DD42596-0961-4394-AAE5-BFC4C7F984FF}">
      <dsp:nvSpPr>
        <dsp:cNvPr id="0" name=""/>
        <dsp:cNvSpPr/>
      </dsp:nvSpPr>
      <dsp:spPr>
        <a:xfrm>
          <a:off x="1917951" y="2441718"/>
          <a:ext cx="202621" cy="202644"/>
        </a:xfrm>
        <a:prstGeom prst="ellipse">
          <a:avLst/>
        </a:prstGeom>
        <a:solidFill>
          <a:schemeClr val="accent2">
            <a:shade val="50000"/>
            <a:hueOff val="51436"/>
            <a:satOff val="-10612"/>
            <a:lumOff val="12013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E6ACF18-625F-4C01-B07A-5E7417CA3081}">
      <dsp:nvSpPr>
        <dsp:cNvPr id="0" name=""/>
        <dsp:cNvSpPr/>
      </dsp:nvSpPr>
      <dsp:spPr>
        <a:xfrm>
          <a:off x="3821056" y="1134808"/>
          <a:ext cx="202621" cy="202644"/>
        </a:xfrm>
        <a:prstGeom prst="ellipse">
          <a:avLst/>
        </a:prstGeom>
        <a:solidFill>
          <a:schemeClr val="accent2">
            <a:shade val="50000"/>
            <a:hueOff val="102872"/>
            <a:satOff val="-21225"/>
            <a:lumOff val="24027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E2BDFF0-888A-4C38-AAC5-FED66C1C4617}">
      <dsp:nvSpPr>
        <dsp:cNvPr id="0" name=""/>
        <dsp:cNvSpPr/>
      </dsp:nvSpPr>
      <dsp:spPr>
        <a:xfrm>
          <a:off x="2852283" y="2657285"/>
          <a:ext cx="279566" cy="279590"/>
        </a:xfrm>
        <a:prstGeom prst="ellipse">
          <a:avLst/>
        </a:prstGeom>
        <a:solidFill>
          <a:schemeClr val="accent2">
            <a:shade val="50000"/>
            <a:hueOff val="154308"/>
            <a:satOff val="-31837"/>
            <a:lumOff val="3604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7D67C69-458E-4875-81FE-1C9B623C082E}">
      <dsp:nvSpPr>
        <dsp:cNvPr id="0" name=""/>
        <dsp:cNvSpPr/>
      </dsp:nvSpPr>
      <dsp:spPr>
        <a:xfrm>
          <a:off x="1975110" y="397359"/>
          <a:ext cx="202621" cy="202644"/>
        </a:xfrm>
        <a:prstGeom prst="ellipse">
          <a:avLst/>
        </a:prstGeom>
        <a:solidFill>
          <a:schemeClr val="accent2">
            <a:shade val="50000"/>
            <a:hueOff val="205745"/>
            <a:satOff val="-42450"/>
            <a:lumOff val="48053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AD043FD-472B-48BE-9247-0E331FA03C2A}">
      <dsp:nvSpPr>
        <dsp:cNvPr id="0" name=""/>
        <dsp:cNvSpPr/>
      </dsp:nvSpPr>
      <dsp:spPr>
        <a:xfrm>
          <a:off x="1337199" y="1556544"/>
          <a:ext cx="202621" cy="202644"/>
        </a:xfrm>
        <a:prstGeom prst="ellipse">
          <a:avLst/>
        </a:prstGeom>
        <a:solidFill>
          <a:schemeClr val="accent2">
            <a:shade val="50000"/>
            <a:hueOff val="205745"/>
            <a:satOff val="-42450"/>
            <a:lumOff val="48053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0485F26-3FB0-44EA-8415-1B348C693A09}">
      <dsp:nvSpPr>
        <dsp:cNvPr id="0" name=""/>
        <dsp:cNvSpPr/>
      </dsp:nvSpPr>
      <dsp:spPr>
        <a:xfrm>
          <a:off x="363331" y="526005"/>
          <a:ext cx="1021902" cy="1021739"/>
        </a:xfrm>
        <a:prstGeom prst="ellipse">
          <a:avLst/>
        </a:prstGeom>
        <a:solidFill>
          <a:schemeClr val="accent2">
            <a:shade val="50000"/>
            <a:hueOff val="154308"/>
            <a:satOff val="-31837"/>
            <a:lumOff val="3604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300" b="1" kern="1200" dirty="0"/>
            <a:t>R^2</a:t>
          </a:r>
        </a:p>
      </dsp:txBody>
      <dsp:txXfrm>
        <a:off x="512985" y="675635"/>
        <a:ext cx="722594" cy="722479"/>
      </dsp:txXfrm>
    </dsp:sp>
    <dsp:sp modelId="{335168DE-F6F0-4D0B-8F61-335EABCD0165}">
      <dsp:nvSpPr>
        <dsp:cNvPr id="0" name=""/>
        <dsp:cNvSpPr/>
      </dsp:nvSpPr>
      <dsp:spPr>
        <a:xfrm>
          <a:off x="2296813" y="406169"/>
          <a:ext cx="279566" cy="279590"/>
        </a:xfrm>
        <a:prstGeom prst="ellipse">
          <a:avLst/>
        </a:prstGeom>
        <a:solidFill>
          <a:schemeClr val="accent2">
            <a:shade val="50000"/>
            <a:hueOff val="102872"/>
            <a:satOff val="-21225"/>
            <a:lumOff val="24027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A7C8D9E-EC02-41DB-8026-CEAEED9DBD15}">
      <dsp:nvSpPr>
        <dsp:cNvPr id="0" name=""/>
        <dsp:cNvSpPr/>
      </dsp:nvSpPr>
      <dsp:spPr>
        <a:xfrm>
          <a:off x="455630" y="1889586"/>
          <a:ext cx="505638" cy="505436"/>
        </a:xfrm>
        <a:prstGeom prst="ellipse">
          <a:avLst/>
        </a:prstGeom>
        <a:solidFill>
          <a:schemeClr val="accent2">
            <a:shade val="50000"/>
            <a:hueOff val="51436"/>
            <a:satOff val="-10612"/>
            <a:lumOff val="12013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39519-D145-462E-8E15-BE040DB71076}">
      <dsp:nvSpPr>
        <dsp:cNvPr id="0" name=""/>
        <dsp:cNvSpPr/>
      </dsp:nvSpPr>
      <dsp:spPr>
        <a:xfrm>
          <a:off x="1546302" y="831"/>
          <a:ext cx="1634003" cy="817001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100" kern="1200" dirty="0"/>
            <a:t>Déficit salud física</a:t>
          </a:r>
        </a:p>
      </dsp:txBody>
      <dsp:txXfrm>
        <a:off x="1570231" y="24760"/>
        <a:ext cx="1586145" cy="769143"/>
      </dsp:txXfrm>
    </dsp:sp>
    <dsp:sp modelId="{8864BE39-2647-4AD4-A120-17B5C204FCA4}">
      <dsp:nvSpPr>
        <dsp:cNvPr id="0" name=""/>
        <dsp:cNvSpPr/>
      </dsp:nvSpPr>
      <dsp:spPr>
        <a:xfrm rot="3600000">
          <a:off x="2612263" y="1434459"/>
          <a:ext cx="850891" cy="28595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200" kern="1200"/>
        </a:p>
      </dsp:txBody>
      <dsp:txXfrm>
        <a:off x="2698048" y="1491649"/>
        <a:ext cx="679321" cy="171570"/>
      </dsp:txXfrm>
    </dsp:sp>
    <dsp:sp modelId="{0CAFAC62-CBE5-4F9D-BFCF-DF0770EDD4AB}">
      <dsp:nvSpPr>
        <dsp:cNvPr id="0" name=""/>
        <dsp:cNvSpPr/>
      </dsp:nvSpPr>
      <dsp:spPr>
        <a:xfrm>
          <a:off x="2895111" y="2337036"/>
          <a:ext cx="1634003" cy="817001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100" kern="1200" dirty="0"/>
            <a:t>Déficit Salud Mental</a:t>
          </a:r>
        </a:p>
      </dsp:txBody>
      <dsp:txXfrm>
        <a:off x="2919040" y="2360965"/>
        <a:ext cx="1586145" cy="769143"/>
      </dsp:txXfrm>
    </dsp:sp>
    <dsp:sp modelId="{8DDBA037-A358-48BD-9633-411E693FAC24}">
      <dsp:nvSpPr>
        <dsp:cNvPr id="0" name=""/>
        <dsp:cNvSpPr/>
      </dsp:nvSpPr>
      <dsp:spPr>
        <a:xfrm rot="10800000">
          <a:off x="1937858" y="2602561"/>
          <a:ext cx="850891" cy="28595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279020"/>
            <a:satOff val="-18830"/>
            <a:lumOff val="207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200" kern="1200"/>
        </a:p>
      </dsp:txBody>
      <dsp:txXfrm rot="10800000">
        <a:off x="2023643" y="2659751"/>
        <a:ext cx="679321" cy="171570"/>
      </dsp:txXfrm>
    </dsp:sp>
    <dsp:sp modelId="{421C45BC-42DB-41FB-9B9A-824CF39046C8}">
      <dsp:nvSpPr>
        <dsp:cNvPr id="0" name=""/>
        <dsp:cNvSpPr/>
      </dsp:nvSpPr>
      <dsp:spPr>
        <a:xfrm>
          <a:off x="197494" y="2337036"/>
          <a:ext cx="1634003" cy="817001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100" kern="1200" dirty="0"/>
            <a:t>Horas de sueño</a:t>
          </a:r>
        </a:p>
      </dsp:txBody>
      <dsp:txXfrm>
        <a:off x="221423" y="2360965"/>
        <a:ext cx="1586145" cy="769143"/>
      </dsp:txXfrm>
    </dsp:sp>
    <dsp:sp modelId="{B123B67B-BC90-45D4-921B-3B992F2A0931}">
      <dsp:nvSpPr>
        <dsp:cNvPr id="0" name=""/>
        <dsp:cNvSpPr/>
      </dsp:nvSpPr>
      <dsp:spPr>
        <a:xfrm rot="18000000">
          <a:off x="1263454" y="1434459"/>
          <a:ext cx="850891" cy="28595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558040"/>
            <a:satOff val="-37660"/>
            <a:lumOff val="414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200" kern="1200"/>
        </a:p>
      </dsp:txBody>
      <dsp:txXfrm>
        <a:off x="1349239" y="1491649"/>
        <a:ext cx="679321" cy="1715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58D70-15DF-4612-9B94-BE98B681843D}">
      <dsp:nvSpPr>
        <dsp:cNvPr id="0" name=""/>
        <dsp:cNvSpPr/>
      </dsp:nvSpPr>
      <dsp:spPr>
        <a:xfrm>
          <a:off x="1472486" y="33698"/>
          <a:ext cx="2439986" cy="2440047"/>
        </a:xfrm>
        <a:prstGeom prst="ellipse">
          <a:avLst/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000" kern="1200" dirty="0"/>
            <a:t>7.93%</a:t>
          </a:r>
        </a:p>
      </dsp:txBody>
      <dsp:txXfrm>
        <a:off x="1829814" y="391035"/>
        <a:ext cx="1725330" cy="1725373"/>
      </dsp:txXfrm>
    </dsp:sp>
    <dsp:sp modelId="{387EE132-35B5-4FEE-88ED-3882DBAE7E03}">
      <dsp:nvSpPr>
        <dsp:cNvPr id="0" name=""/>
        <dsp:cNvSpPr/>
      </dsp:nvSpPr>
      <dsp:spPr>
        <a:xfrm>
          <a:off x="2411589" y="0"/>
          <a:ext cx="271346" cy="271369"/>
        </a:xfrm>
        <a:prstGeom prst="ellips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DD42596-0961-4394-AAE5-BFC4C7F984FF}">
      <dsp:nvSpPr>
        <dsp:cNvPr id="0" name=""/>
        <dsp:cNvSpPr/>
      </dsp:nvSpPr>
      <dsp:spPr>
        <a:xfrm>
          <a:off x="1769319" y="2369924"/>
          <a:ext cx="196664" cy="196686"/>
        </a:xfrm>
        <a:prstGeom prst="ellipse">
          <a:avLst/>
        </a:prstGeom>
        <a:solidFill>
          <a:schemeClr val="accent2">
            <a:shade val="50000"/>
            <a:hueOff val="51436"/>
            <a:satOff val="-10612"/>
            <a:lumOff val="12013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E6ACF18-625F-4C01-B07A-5E7417CA3081}">
      <dsp:nvSpPr>
        <dsp:cNvPr id="0" name=""/>
        <dsp:cNvSpPr/>
      </dsp:nvSpPr>
      <dsp:spPr>
        <a:xfrm>
          <a:off x="3616468" y="1101442"/>
          <a:ext cx="196664" cy="196686"/>
        </a:xfrm>
        <a:prstGeom prst="ellipse">
          <a:avLst/>
        </a:prstGeom>
        <a:solidFill>
          <a:schemeClr val="accent2">
            <a:shade val="50000"/>
            <a:hueOff val="102872"/>
            <a:satOff val="-21225"/>
            <a:lumOff val="24027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E2BDFF0-888A-4C38-AAC5-FED66C1C4617}">
      <dsp:nvSpPr>
        <dsp:cNvPr id="0" name=""/>
        <dsp:cNvSpPr/>
      </dsp:nvSpPr>
      <dsp:spPr>
        <a:xfrm>
          <a:off x="2676179" y="2579153"/>
          <a:ext cx="271346" cy="271369"/>
        </a:xfrm>
        <a:prstGeom prst="ellipse">
          <a:avLst/>
        </a:prstGeom>
        <a:solidFill>
          <a:schemeClr val="accent2">
            <a:shade val="50000"/>
            <a:hueOff val="154308"/>
            <a:satOff val="-31837"/>
            <a:lumOff val="3604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7D67C69-458E-4875-81FE-1C9B623C082E}">
      <dsp:nvSpPr>
        <dsp:cNvPr id="0" name=""/>
        <dsp:cNvSpPr/>
      </dsp:nvSpPr>
      <dsp:spPr>
        <a:xfrm>
          <a:off x="1824798" y="385675"/>
          <a:ext cx="196664" cy="196686"/>
        </a:xfrm>
        <a:prstGeom prst="ellipse">
          <a:avLst/>
        </a:prstGeom>
        <a:solidFill>
          <a:schemeClr val="accent2">
            <a:shade val="50000"/>
            <a:hueOff val="205745"/>
            <a:satOff val="-42450"/>
            <a:lumOff val="48053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AD043FD-472B-48BE-9247-0E331FA03C2A}">
      <dsp:nvSpPr>
        <dsp:cNvPr id="0" name=""/>
        <dsp:cNvSpPr/>
      </dsp:nvSpPr>
      <dsp:spPr>
        <a:xfrm>
          <a:off x="1205644" y="1510777"/>
          <a:ext cx="196664" cy="196686"/>
        </a:xfrm>
        <a:prstGeom prst="ellipse">
          <a:avLst/>
        </a:prstGeom>
        <a:solidFill>
          <a:schemeClr val="accent2">
            <a:shade val="50000"/>
            <a:hueOff val="205745"/>
            <a:satOff val="-42450"/>
            <a:lumOff val="48053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0485F26-3FB0-44EA-8415-1B348C693A09}">
      <dsp:nvSpPr>
        <dsp:cNvPr id="0" name=""/>
        <dsp:cNvSpPr/>
      </dsp:nvSpPr>
      <dsp:spPr>
        <a:xfrm>
          <a:off x="260410" y="510539"/>
          <a:ext cx="991855" cy="991696"/>
        </a:xfrm>
        <a:prstGeom prst="ellipse">
          <a:avLst/>
        </a:prstGeom>
        <a:solidFill>
          <a:schemeClr val="accent2">
            <a:shade val="50000"/>
            <a:hueOff val="154308"/>
            <a:satOff val="-31837"/>
            <a:lumOff val="3604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200" b="1" kern="1200" dirty="0"/>
            <a:t>R^2</a:t>
          </a:r>
        </a:p>
      </dsp:txBody>
      <dsp:txXfrm>
        <a:off x="405664" y="655770"/>
        <a:ext cx="701347" cy="701234"/>
      </dsp:txXfrm>
    </dsp:sp>
    <dsp:sp modelId="{335168DE-F6F0-4D0B-8F61-335EABCD0165}">
      <dsp:nvSpPr>
        <dsp:cNvPr id="0" name=""/>
        <dsp:cNvSpPr/>
      </dsp:nvSpPr>
      <dsp:spPr>
        <a:xfrm>
          <a:off x="2137042" y="394227"/>
          <a:ext cx="271346" cy="271369"/>
        </a:xfrm>
        <a:prstGeom prst="ellipse">
          <a:avLst/>
        </a:prstGeom>
        <a:solidFill>
          <a:schemeClr val="accent2">
            <a:shade val="50000"/>
            <a:hueOff val="102872"/>
            <a:satOff val="-21225"/>
            <a:lumOff val="24027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A7C8D9E-EC02-41DB-8026-CEAEED9DBD15}">
      <dsp:nvSpPr>
        <dsp:cNvPr id="0" name=""/>
        <dsp:cNvSpPr/>
      </dsp:nvSpPr>
      <dsp:spPr>
        <a:xfrm>
          <a:off x="349995" y="1834026"/>
          <a:ext cx="490771" cy="490575"/>
        </a:xfrm>
        <a:prstGeom prst="ellipse">
          <a:avLst/>
        </a:prstGeom>
        <a:solidFill>
          <a:schemeClr val="accent2">
            <a:shade val="50000"/>
            <a:hueOff val="51436"/>
            <a:satOff val="-10612"/>
            <a:lumOff val="12013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58D70-15DF-4612-9B94-BE98B681843D}">
      <dsp:nvSpPr>
        <dsp:cNvPr id="0" name=""/>
        <dsp:cNvSpPr/>
      </dsp:nvSpPr>
      <dsp:spPr>
        <a:xfrm>
          <a:off x="1472486" y="33698"/>
          <a:ext cx="2439986" cy="2440047"/>
        </a:xfrm>
        <a:prstGeom prst="ellipse">
          <a:avLst/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000" kern="1200" dirty="0"/>
            <a:t>7.50%</a:t>
          </a:r>
        </a:p>
      </dsp:txBody>
      <dsp:txXfrm>
        <a:off x="1829814" y="391035"/>
        <a:ext cx="1725330" cy="1725373"/>
      </dsp:txXfrm>
    </dsp:sp>
    <dsp:sp modelId="{387EE132-35B5-4FEE-88ED-3882DBAE7E03}">
      <dsp:nvSpPr>
        <dsp:cNvPr id="0" name=""/>
        <dsp:cNvSpPr/>
      </dsp:nvSpPr>
      <dsp:spPr>
        <a:xfrm>
          <a:off x="2411589" y="0"/>
          <a:ext cx="271346" cy="271369"/>
        </a:xfrm>
        <a:prstGeom prst="ellips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DD42596-0961-4394-AAE5-BFC4C7F984FF}">
      <dsp:nvSpPr>
        <dsp:cNvPr id="0" name=""/>
        <dsp:cNvSpPr/>
      </dsp:nvSpPr>
      <dsp:spPr>
        <a:xfrm>
          <a:off x="1769319" y="2369924"/>
          <a:ext cx="196664" cy="196686"/>
        </a:xfrm>
        <a:prstGeom prst="ellipse">
          <a:avLst/>
        </a:prstGeom>
        <a:solidFill>
          <a:schemeClr val="accent2">
            <a:shade val="50000"/>
            <a:hueOff val="51436"/>
            <a:satOff val="-10612"/>
            <a:lumOff val="12013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E6ACF18-625F-4C01-B07A-5E7417CA3081}">
      <dsp:nvSpPr>
        <dsp:cNvPr id="0" name=""/>
        <dsp:cNvSpPr/>
      </dsp:nvSpPr>
      <dsp:spPr>
        <a:xfrm>
          <a:off x="3616468" y="1101442"/>
          <a:ext cx="196664" cy="196686"/>
        </a:xfrm>
        <a:prstGeom prst="ellipse">
          <a:avLst/>
        </a:prstGeom>
        <a:solidFill>
          <a:schemeClr val="accent2">
            <a:shade val="50000"/>
            <a:hueOff val="102872"/>
            <a:satOff val="-21225"/>
            <a:lumOff val="24027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E2BDFF0-888A-4C38-AAC5-FED66C1C4617}">
      <dsp:nvSpPr>
        <dsp:cNvPr id="0" name=""/>
        <dsp:cNvSpPr/>
      </dsp:nvSpPr>
      <dsp:spPr>
        <a:xfrm>
          <a:off x="2676179" y="2579153"/>
          <a:ext cx="271346" cy="271369"/>
        </a:xfrm>
        <a:prstGeom prst="ellipse">
          <a:avLst/>
        </a:prstGeom>
        <a:solidFill>
          <a:schemeClr val="accent2">
            <a:shade val="50000"/>
            <a:hueOff val="154308"/>
            <a:satOff val="-31837"/>
            <a:lumOff val="3604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7D67C69-458E-4875-81FE-1C9B623C082E}">
      <dsp:nvSpPr>
        <dsp:cNvPr id="0" name=""/>
        <dsp:cNvSpPr/>
      </dsp:nvSpPr>
      <dsp:spPr>
        <a:xfrm>
          <a:off x="1824798" y="385675"/>
          <a:ext cx="196664" cy="196686"/>
        </a:xfrm>
        <a:prstGeom prst="ellipse">
          <a:avLst/>
        </a:prstGeom>
        <a:solidFill>
          <a:schemeClr val="accent2">
            <a:shade val="50000"/>
            <a:hueOff val="205745"/>
            <a:satOff val="-42450"/>
            <a:lumOff val="48053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AD043FD-472B-48BE-9247-0E331FA03C2A}">
      <dsp:nvSpPr>
        <dsp:cNvPr id="0" name=""/>
        <dsp:cNvSpPr/>
      </dsp:nvSpPr>
      <dsp:spPr>
        <a:xfrm>
          <a:off x="1205644" y="1510777"/>
          <a:ext cx="196664" cy="196686"/>
        </a:xfrm>
        <a:prstGeom prst="ellipse">
          <a:avLst/>
        </a:prstGeom>
        <a:solidFill>
          <a:schemeClr val="accent2">
            <a:shade val="50000"/>
            <a:hueOff val="205745"/>
            <a:satOff val="-42450"/>
            <a:lumOff val="48053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0485F26-3FB0-44EA-8415-1B348C693A09}">
      <dsp:nvSpPr>
        <dsp:cNvPr id="0" name=""/>
        <dsp:cNvSpPr/>
      </dsp:nvSpPr>
      <dsp:spPr>
        <a:xfrm>
          <a:off x="260410" y="510539"/>
          <a:ext cx="991855" cy="991696"/>
        </a:xfrm>
        <a:prstGeom prst="ellipse">
          <a:avLst/>
        </a:prstGeom>
        <a:solidFill>
          <a:schemeClr val="accent2">
            <a:shade val="50000"/>
            <a:hueOff val="154308"/>
            <a:satOff val="-31837"/>
            <a:lumOff val="3604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200" b="1" kern="1200" dirty="0"/>
            <a:t>R^2</a:t>
          </a:r>
        </a:p>
      </dsp:txBody>
      <dsp:txXfrm>
        <a:off x="405664" y="655770"/>
        <a:ext cx="701347" cy="701234"/>
      </dsp:txXfrm>
    </dsp:sp>
    <dsp:sp modelId="{335168DE-F6F0-4D0B-8F61-335EABCD0165}">
      <dsp:nvSpPr>
        <dsp:cNvPr id="0" name=""/>
        <dsp:cNvSpPr/>
      </dsp:nvSpPr>
      <dsp:spPr>
        <a:xfrm>
          <a:off x="2137042" y="394227"/>
          <a:ext cx="271346" cy="271369"/>
        </a:xfrm>
        <a:prstGeom prst="ellipse">
          <a:avLst/>
        </a:prstGeom>
        <a:solidFill>
          <a:schemeClr val="accent2">
            <a:shade val="50000"/>
            <a:hueOff val="102872"/>
            <a:satOff val="-21225"/>
            <a:lumOff val="24027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A7C8D9E-EC02-41DB-8026-CEAEED9DBD15}">
      <dsp:nvSpPr>
        <dsp:cNvPr id="0" name=""/>
        <dsp:cNvSpPr/>
      </dsp:nvSpPr>
      <dsp:spPr>
        <a:xfrm>
          <a:off x="349995" y="1834026"/>
          <a:ext cx="490771" cy="490575"/>
        </a:xfrm>
        <a:prstGeom prst="ellipse">
          <a:avLst/>
        </a:prstGeom>
        <a:solidFill>
          <a:schemeClr val="accent2">
            <a:shade val="50000"/>
            <a:hueOff val="51436"/>
            <a:satOff val="-10612"/>
            <a:lumOff val="12013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902EC-0698-4E74-904C-C4F7CD25589D}">
      <dsp:nvSpPr>
        <dsp:cNvPr id="0" name=""/>
        <dsp:cNvSpPr/>
      </dsp:nvSpPr>
      <dsp:spPr>
        <a:xfrm>
          <a:off x="611291" y="1296"/>
          <a:ext cx="1156883" cy="11568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Déficit Salud Física</a:t>
          </a:r>
        </a:p>
      </dsp:txBody>
      <dsp:txXfrm>
        <a:off x="780713" y="170718"/>
        <a:ext cx="818039" cy="818039"/>
      </dsp:txXfrm>
    </dsp:sp>
    <dsp:sp modelId="{7858F983-EBCF-408D-9D61-72D951156F46}">
      <dsp:nvSpPr>
        <dsp:cNvPr id="0" name=""/>
        <dsp:cNvSpPr/>
      </dsp:nvSpPr>
      <dsp:spPr>
        <a:xfrm rot="10800000">
          <a:off x="987278" y="1307561"/>
          <a:ext cx="404909" cy="31669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C0E3D-7A13-4895-AD03-8B9A574D0AEC}">
      <dsp:nvSpPr>
        <dsp:cNvPr id="0" name=""/>
        <dsp:cNvSpPr/>
      </dsp:nvSpPr>
      <dsp:spPr>
        <a:xfrm>
          <a:off x="803912" y="1755709"/>
          <a:ext cx="771641" cy="771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800" kern="1200" dirty="0" err="1"/>
            <a:t>Nefropatia</a:t>
          </a:r>
          <a:endParaRPr lang="es-CL" sz="800" kern="1200" dirty="0"/>
        </a:p>
      </dsp:txBody>
      <dsp:txXfrm>
        <a:off x="916916" y="1868713"/>
        <a:ext cx="545633" cy="545633"/>
      </dsp:txXfrm>
    </dsp:sp>
    <dsp:sp modelId="{FECA322A-0223-4D0E-A861-897D1CD4AEC5}">
      <dsp:nvSpPr>
        <dsp:cNvPr id="0" name=""/>
        <dsp:cNvSpPr/>
      </dsp:nvSpPr>
      <dsp:spPr>
        <a:xfrm rot="10800000">
          <a:off x="987278" y="2773043"/>
          <a:ext cx="404909" cy="31669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EAAF0-6C37-4E66-9F61-B7F89E91C354}">
      <dsp:nvSpPr>
        <dsp:cNvPr id="0" name=""/>
        <dsp:cNvSpPr/>
      </dsp:nvSpPr>
      <dsp:spPr>
        <a:xfrm>
          <a:off x="803912" y="3317501"/>
          <a:ext cx="771641" cy="771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800" kern="1200" dirty="0"/>
            <a:t>Diabetes</a:t>
          </a:r>
        </a:p>
      </dsp:txBody>
      <dsp:txXfrm>
        <a:off x="916916" y="3430505"/>
        <a:ext cx="545633" cy="545633"/>
      </dsp:txXfrm>
    </dsp:sp>
    <dsp:sp modelId="{62634DEA-3C63-4B28-BB68-3AAE3EFF5D23}">
      <dsp:nvSpPr>
        <dsp:cNvPr id="0" name=""/>
        <dsp:cNvSpPr/>
      </dsp:nvSpPr>
      <dsp:spPr>
        <a:xfrm rot="5400000">
          <a:off x="1863903" y="3544976"/>
          <a:ext cx="404909" cy="31669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EE7272-685D-41B5-BDB5-48A9D27E6D06}">
      <dsp:nvSpPr>
        <dsp:cNvPr id="0" name=""/>
        <dsp:cNvSpPr/>
      </dsp:nvSpPr>
      <dsp:spPr>
        <a:xfrm>
          <a:off x="2539236" y="3317501"/>
          <a:ext cx="771641" cy="771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800" kern="1200" dirty="0"/>
            <a:t>Cáncer Piel</a:t>
          </a:r>
        </a:p>
      </dsp:txBody>
      <dsp:txXfrm>
        <a:off x="2652240" y="3430505"/>
        <a:ext cx="545633" cy="545633"/>
      </dsp:txXfrm>
    </dsp:sp>
    <dsp:sp modelId="{009D8271-D77F-4AF6-B1C8-F1C942D7B3D4}">
      <dsp:nvSpPr>
        <dsp:cNvPr id="0" name=""/>
        <dsp:cNvSpPr/>
      </dsp:nvSpPr>
      <dsp:spPr>
        <a:xfrm>
          <a:off x="2722602" y="2755117"/>
          <a:ext cx="404909" cy="31669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26ECC-3A26-4DC7-A9F8-E13B71220564}">
      <dsp:nvSpPr>
        <dsp:cNvPr id="0" name=""/>
        <dsp:cNvSpPr/>
      </dsp:nvSpPr>
      <dsp:spPr>
        <a:xfrm>
          <a:off x="2539236" y="1755709"/>
          <a:ext cx="771641" cy="771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800" kern="1200" dirty="0"/>
            <a:t>Enfermedad al corazón</a:t>
          </a:r>
        </a:p>
      </dsp:txBody>
      <dsp:txXfrm>
        <a:off x="2652240" y="1868713"/>
        <a:ext cx="545633" cy="545633"/>
      </dsp:txXfrm>
    </dsp:sp>
    <dsp:sp modelId="{BC5BFF51-2C40-4183-A137-71769314634C}">
      <dsp:nvSpPr>
        <dsp:cNvPr id="0" name=""/>
        <dsp:cNvSpPr/>
      </dsp:nvSpPr>
      <dsp:spPr>
        <a:xfrm>
          <a:off x="2722602" y="1193325"/>
          <a:ext cx="404909" cy="31669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B97E7-2B0E-4C4D-97CD-40EEF07CEEE3}">
      <dsp:nvSpPr>
        <dsp:cNvPr id="0" name=""/>
        <dsp:cNvSpPr/>
      </dsp:nvSpPr>
      <dsp:spPr>
        <a:xfrm>
          <a:off x="2539236" y="193917"/>
          <a:ext cx="771641" cy="771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800" kern="1200" dirty="0"/>
            <a:t>Tiempo Sueño</a:t>
          </a:r>
        </a:p>
      </dsp:txBody>
      <dsp:txXfrm>
        <a:off x="2652240" y="306921"/>
        <a:ext cx="545633" cy="545633"/>
      </dsp:txXfrm>
    </dsp:sp>
    <dsp:sp modelId="{7330E9FA-E618-461A-83F4-5C5B0951794D}">
      <dsp:nvSpPr>
        <dsp:cNvPr id="0" name=""/>
        <dsp:cNvSpPr/>
      </dsp:nvSpPr>
      <dsp:spPr>
        <a:xfrm rot="5400000">
          <a:off x="3599228" y="421392"/>
          <a:ext cx="404909" cy="31669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65EFB-05FF-4353-97F4-851727B03D18}">
      <dsp:nvSpPr>
        <dsp:cNvPr id="0" name=""/>
        <dsp:cNvSpPr/>
      </dsp:nvSpPr>
      <dsp:spPr>
        <a:xfrm>
          <a:off x="4274561" y="193917"/>
          <a:ext cx="771641" cy="771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800" kern="1200" dirty="0"/>
            <a:t>Asma</a:t>
          </a:r>
        </a:p>
      </dsp:txBody>
      <dsp:txXfrm>
        <a:off x="4387565" y="306921"/>
        <a:ext cx="545633" cy="545633"/>
      </dsp:txXfrm>
    </dsp:sp>
    <dsp:sp modelId="{71605DAB-D1BA-4FD0-9679-4D5292FB6B3E}">
      <dsp:nvSpPr>
        <dsp:cNvPr id="0" name=""/>
        <dsp:cNvSpPr/>
      </dsp:nvSpPr>
      <dsp:spPr>
        <a:xfrm rot="10790793">
          <a:off x="4459804" y="1122339"/>
          <a:ext cx="404909" cy="31669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45CD1F-C124-4E2F-88F5-35A80EBEB465}">
      <dsp:nvSpPr>
        <dsp:cNvPr id="0" name=""/>
        <dsp:cNvSpPr/>
      </dsp:nvSpPr>
      <dsp:spPr>
        <a:xfrm>
          <a:off x="4086163" y="1577884"/>
          <a:ext cx="1156883" cy="11568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Accidente Cerebrovascular</a:t>
          </a:r>
        </a:p>
      </dsp:txBody>
      <dsp:txXfrm>
        <a:off x="4255585" y="1747306"/>
        <a:ext cx="818039" cy="8180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58D70-15DF-4612-9B94-BE98B681843D}">
      <dsp:nvSpPr>
        <dsp:cNvPr id="0" name=""/>
        <dsp:cNvSpPr/>
      </dsp:nvSpPr>
      <dsp:spPr>
        <a:xfrm>
          <a:off x="1472486" y="33698"/>
          <a:ext cx="2439986" cy="2440047"/>
        </a:xfrm>
        <a:prstGeom prst="ellipse">
          <a:avLst/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700" kern="1200" dirty="0"/>
            <a:t>22.79%</a:t>
          </a:r>
        </a:p>
      </dsp:txBody>
      <dsp:txXfrm>
        <a:off x="1829814" y="391035"/>
        <a:ext cx="1725330" cy="1725373"/>
      </dsp:txXfrm>
    </dsp:sp>
    <dsp:sp modelId="{387EE132-35B5-4FEE-88ED-3882DBAE7E03}">
      <dsp:nvSpPr>
        <dsp:cNvPr id="0" name=""/>
        <dsp:cNvSpPr/>
      </dsp:nvSpPr>
      <dsp:spPr>
        <a:xfrm>
          <a:off x="2411589" y="0"/>
          <a:ext cx="271346" cy="271369"/>
        </a:xfrm>
        <a:prstGeom prst="ellips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DD42596-0961-4394-AAE5-BFC4C7F984FF}">
      <dsp:nvSpPr>
        <dsp:cNvPr id="0" name=""/>
        <dsp:cNvSpPr/>
      </dsp:nvSpPr>
      <dsp:spPr>
        <a:xfrm>
          <a:off x="1769319" y="2369924"/>
          <a:ext cx="196664" cy="196686"/>
        </a:xfrm>
        <a:prstGeom prst="ellipse">
          <a:avLst/>
        </a:prstGeom>
        <a:solidFill>
          <a:schemeClr val="accent2">
            <a:shade val="50000"/>
            <a:hueOff val="51436"/>
            <a:satOff val="-10612"/>
            <a:lumOff val="12013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E6ACF18-625F-4C01-B07A-5E7417CA3081}">
      <dsp:nvSpPr>
        <dsp:cNvPr id="0" name=""/>
        <dsp:cNvSpPr/>
      </dsp:nvSpPr>
      <dsp:spPr>
        <a:xfrm>
          <a:off x="3616468" y="1101442"/>
          <a:ext cx="196664" cy="196686"/>
        </a:xfrm>
        <a:prstGeom prst="ellipse">
          <a:avLst/>
        </a:prstGeom>
        <a:solidFill>
          <a:schemeClr val="accent2">
            <a:shade val="50000"/>
            <a:hueOff val="102872"/>
            <a:satOff val="-21225"/>
            <a:lumOff val="24027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E2BDFF0-888A-4C38-AAC5-FED66C1C4617}">
      <dsp:nvSpPr>
        <dsp:cNvPr id="0" name=""/>
        <dsp:cNvSpPr/>
      </dsp:nvSpPr>
      <dsp:spPr>
        <a:xfrm>
          <a:off x="2676179" y="2579153"/>
          <a:ext cx="271346" cy="271369"/>
        </a:xfrm>
        <a:prstGeom prst="ellipse">
          <a:avLst/>
        </a:prstGeom>
        <a:solidFill>
          <a:schemeClr val="accent2">
            <a:shade val="50000"/>
            <a:hueOff val="154308"/>
            <a:satOff val="-31837"/>
            <a:lumOff val="3604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7D67C69-458E-4875-81FE-1C9B623C082E}">
      <dsp:nvSpPr>
        <dsp:cNvPr id="0" name=""/>
        <dsp:cNvSpPr/>
      </dsp:nvSpPr>
      <dsp:spPr>
        <a:xfrm>
          <a:off x="1824798" y="385675"/>
          <a:ext cx="196664" cy="196686"/>
        </a:xfrm>
        <a:prstGeom prst="ellipse">
          <a:avLst/>
        </a:prstGeom>
        <a:solidFill>
          <a:schemeClr val="accent2">
            <a:shade val="50000"/>
            <a:hueOff val="205745"/>
            <a:satOff val="-42450"/>
            <a:lumOff val="48053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AD043FD-472B-48BE-9247-0E331FA03C2A}">
      <dsp:nvSpPr>
        <dsp:cNvPr id="0" name=""/>
        <dsp:cNvSpPr/>
      </dsp:nvSpPr>
      <dsp:spPr>
        <a:xfrm>
          <a:off x="1205644" y="1510777"/>
          <a:ext cx="196664" cy="196686"/>
        </a:xfrm>
        <a:prstGeom prst="ellipse">
          <a:avLst/>
        </a:prstGeom>
        <a:solidFill>
          <a:schemeClr val="accent2">
            <a:shade val="50000"/>
            <a:hueOff val="205745"/>
            <a:satOff val="-42450"/>
            <a:lumOff val="48053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0485F26-3FB0-44EA-8415-1B348C693A09}">
      <dsp:nvSpPr>
        <dsp:cNvPr id="0" name=""/>
        <dsp:cNvSpPr/>
      </dsp:nvSpPr>
      <dsp:spPr>
        <a:xfrm>
          <a:off x="260410" y="510539"/>
          <a:ext cx="991855" cy="991696"/>
        </a:xfrm>
        <a:prstGeom prst="ellipse">
          <a:avLst/>
        </a:prstGeom>
        <a:solidFill>
          <a:schemeClr val="accent2">
            <a:shade val="50000"/>
            <a:hueOff val="154308"/>
            <a:satOff val="-31837"/>
            <a:lumOff val="3604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200" b="1" kern="1200" dirty="0"/>
            <a:t>R^2</a:t>
          </a:r>
        </a:p>
      </dsp:txBody>
      <dsp:txXfrm>
        <a:off x="405664" y="655770"/>
        <a:ext cx="701347" cy="701234"/>
      </dsp:txXfrm>
    </dsp:sp>
    <dsp:sp modelId="{335168DE-F6F0-4D0B-8F61-335EABCD0165}">
      <dsp:nvSpPr>
        <dsp:cNvPr id="0" name=""/>
        <dsp:cNvSpPr/>
      </dsp:nvSpPr>
      <dsp:spPr>
        <a:xfrm>
          <a:off x="2137042" y="394227"/>
          <a:ext cx="271346" cy="271369"/>
        </a:xfrm>
        <a:prstGeom prst="ellipse">
          <a:avLst/>
        </a:prstGeom>
        <a:solidFill>
          <a:schemeClr val="accent2">
            <a:shade val="50000"/>
            <a:hueOff val="102872"/>
            <a:satOff val="-21225"/>
            <a:lumOff val="24027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A7C8D9E-EC02-41DB-8026-CEAEED9DBD15}">
      <dsp:nvSpPr>
        <dsp:cNvPr id="0" name=""/>
        <dsp:cNvSpPr/>
      </dsp:nvSpPr>
      <dsp:spPr>
        <a:xfrm>
          <a:off x="349995" y="1834026"/>
          <a:ext cx="490771" cy="490575"/>
        </a:xfrm>
        <a:prstGeom prst="ellipse">
          <a:avLst/>
        </a:prstGeom>
        <a:solidFill>
          <a:schemeClr val="accent2">
            <a:shade val="50000"/>
            <a:hueOff val="51436"/>
            <a:satOff val="-10612"/>
            <a:lumOff val="12013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CA75B-B8A0-4C77-9BAF-2ECEBD299B85}">
      <dsp:nvSpPr>
        <dsp:cNvPr id="0" name=""/>
        <dsp:cNvSpPr/>
      </dsp:nvSpPr>
      <dsp:spPr>
        <a:xfrm>
          <a:off x="1616910" y="0"/>
          <a:ext cx="1412303" cy="141230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Déficit Salud mental</a:t>
          </a:r>
        </a:p>
      </dsp:txBody>
      <dsp:txXfrm>
        <a:off x="1969986" y="706152"/>
        <a:ext cx="706151" cy="706151"/>
      </dsp:txXfrm>
    </dsp:sp>
    <dsp:sp modelId="{FECC91A1-4BBA-4E91-84AE-D6F8DCE71D00}">
      <dsp:nvSpPr>
        <dsp:cNvPr id="0" name=""/>
        <dsp:cNvSpPr/>
      </dsp:nvSpPr>
      <dsp:spPr>
        <a:xfrm>
          <a:off x="910758" y="1412303"/>
          <a:ext cx="1412303" cy="141230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Tiempo de sueño</a:t>
          </a:r>
        </a:p>
      </dsp:txBody>
      <dsp:txXfrm>
        <a:off x="1263834" y="2118455"/>
        <a:ext cx="706151" cy="706151"/>
      </dsp:txXfrm>
    </dsp:sp>
    <dsp:sp modelId="{6B28F8BD-09C8-4EA6-9673-0B952659D519}">
      <dsp:nvSpPr>
        <dsp:cNvPr id="0" name=""/>
        <dsp:cNvSpPr/>
      </dsp:nvSpPr>
      <dsp:spPr>
        <a:xfrm rot="10800000">
          <a:off x="1616910" y="1412303"/>
          <a:ext cx="1412303" cy="141230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Déficit Salud física</a:t>
          </a:r>
        </a:p>
      </dsp:txBody>
      <dsp:txXfrm rot="10800000">
        <a:off x="1969986" y="1412303"/>
        <a:ext cx="706151" cy="706151"/>
      </dsp:txXfrm>
    </dsp:sp>
    <dsp:sp modelId="{B5CDAEC1-8284-42C6-962A-834D075F954F}">
      <dsp:nvSpPr>
        <dsp:cNvPr id="0" name=""/>
        <dsp:cNvSpPr/>
      </dsp:nvSpPr>
      <dsp:spPr>
        <a:xfrm>
          <a:off x="2323062" y="1412303"/>
          <a:ext cx="1412303" cy="141230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Dificultad para caminar</a:t>
          </a:r>
        </a:p>
      </dsp:txBody>
      <dsp:txXfrm>
        <a:off x="2676138" y="2118455"/>
        <a:ext cx="706151" cy="70615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58D70-15DF-4612-9B94-BE98B681843D}">
      <dsp:nvSpPr>
        <dsp:cNvPr id="0" name=""/>
        <dsp:cNvSpPr/>
      </dsp:nvSpPr>
      <dsp:spPr>
        <a:xfrm>
          <a:off x="1995240" y="22900"/>
          <a:ext cx="1658153" cy="1658195"/>
        </a:xfrm>
        <a:prstGeom prst="ellipse">
          <a:avLst/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600" kern="1200" dirty="0"/>
            <a:t>39.68%</a:t>
          </a:r>
        </a:p>
      </dsp:txBody>
      <dsp:txXfrm>
        <a:off x="2238071" y="265737"/>
        <a:ext cx="1172491" cy="1172521"/>
      </dsp:txXfrm>
    </dsp:sp>
    <dsp:sp modelId="{387EE132-35B5-4FEE-88ED-3882DBAE7E03}">
      <dsp:nvSpPr>
        <dsp:cNvPr id="0" name=""/>
        <dsp:cNvSpPr/>
      </dsp:nvSpPr>
      <dsp:spPr>
        <a:xfrm>
          <a:off x="2633431" y="0"/>
          <a:ext cx="184400" cy="184416"/>
        </a:xfrm>
        <a:prstGeom prst="ellips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D42596-0961-4394-AAE5-BFC4C7F984FF}">
      <dsp:nvSpPr>
        <dsp:cNvPr id="0" name=""/>
        <dsp:cNvSpPr/>
      </dsp:nvSpPr>
      <dsp:spPr>
        <a:xfrm>
          <a:off x="2196960" y="1610541"/>
          <a:ext cx="133647" cy="133662"/>
        </a:xfrm>
        <a:prstGeom prst="ellipse">
          <a:avLst/>
        </a:prstGeom>
        <a:solidFill>
          <a:schemeClr val="accent2">
            <a:shade val="50000"/>
            <a:hueOff val="51436"/>
            <a:satOff val="-10612"/>
            <a:lumOff val="1201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6ACF18-625F-4C01-B07A-5E7417CA3081}">
      <dsp:nvSpPr>
        <dsp:cNvPr id="0" name=""/>
        <dsp:cNvSpPr/>
      </dsp:nvSpPr>
      <dsp:spPr>
        <a:xfrm>
          <a:off x="3452236" y="748512"/>
          <a:ext cx="133647" cy="133662"/>
        </a:xfrm>
        <a:prstGeom prst="ellipse">
          <a:avLst/>
        </a:prstGeom>
        <a:solidFill>
          <a:schemeClr val="accent2">
            <a:shade val="50000"/>
            <a:hueOff val="102872"/>
            <a:satOff val="-21225"/>
            <a:lumOff val="2402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2BDFF0-888A-4C38-AAC5-FED66C1C4617}">
      <dsp:nvSpPr>
        <dsp:cNvPr id="0" name=""/>
        <dsp:cNvSpPr/>
      </dsp:nvSpPr>
      <dsp:spPr>
        <a:xfrm>
          <a:off x="2813240" y="1752727"/>
          <a:ext cx="184400" cy="184416"/>
        </a:xfrm>
        <a:prstGeom prst="ellipse">
          <a:avLst/>
        </a:prstGeom>
        <a:solidFill>
          <a:schemeClr val="accent2">
            <a:shade val="50000"/>
            <a:hueOff val="154308"/>
            <a:satOff val="-31837"/>
            <a:lumOff val="3604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D67C69-458E-4875-81FE-1C9B623C082E}">
      <dsp:nvSpPr>
        <dsp:cNvPr id="0" name=""/>
        <dsp:cNvSpPr/>
      </dsp:nvSpPr>
      <dsp:spPr>
        <a:xfrm>
          <a:off x="2234662" y="262095"/>
          <a:ext cx="133647" cy="133662"/>
        </a:xfrm>
        <a:prstGeom prst="ellipse">
          <a:avLst/>
        </a:prstGeom>
        <a:solidFill>
          <a:schemeClr val="accent2">
            <a:shade val="50000"/>
            <a:hueOff val="205745"/>
            <a:satOff val="-42450"/>
            <a:lumOff val="4805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D043FD-472B-48BE-9247-0E331FA03C2A}">
      <dsp:nvSpPr>
        <dsp:cNvPr id="0" name=""/>
        <dsp:cNvSpPr/>
      </dsp:nvSpPr>
      <dsp:spPr>
        <a:xfrm>
          <a:off x="1813901" y="1026686"/>
          <a:ext cx="133647" cy="133662"/>
        </a:xfrm>
        <a:prstGeom prst="ellipse">
          <a:avLst/>
        </a:prstGeom>
        <a:solidFill>
          <a:schemeClr val="accent2">
            <a:shade val="50000"/>
            <a:hueOff val="205745"/>
            <a:satOff val="-42450"/>
            <a:lumOff val="4805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485F26-3FB0-44EA-8415-1B348C693A09}">
      <dsp:nvSpPr>
        <dsp:cNvPr id="0" name=""/>
        <dsp:cNvSpPr/>
      </dsp:nvSpPr>
      <dsp:spPr>
        <a:xfrm>
          <a:off x="1171544" y="346950"/>
          <a:ext cx="674040" cy="673932"/>
        </a:xfrm>
        <a:prstGeom prst="ellipse">
          <a:avLst/>
        </a:prstGeom>
        <a:solidFill>
          <a:schemeClr val="accent2">
            <a:shade val="50000"/>
            <a:hueOff val="154308"/>
            <a:satOff val="-31837"/>
            <a:lumOff val="3604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R^2</a:t>
          </a:r>
        </a:p>
      </dsp:txBody>
      <dsp:txXfrm>
        <a:off x="1270255" y="445645"/>
        <a:ext cx="476618" cy="476542"/>
      </dsp:txXfrm>
    </dsp:sp>
    <dsp:sp modelId="{335168DE-F6F0-4D0B-8F61-335EABCD0165}">
      <dsp:nvSpPr>
        <dsp:cNvPr id="0" name=""/>
        <dsp:cNvSpPr/>
      </dsp:nvSpPr>
      <dsp:spPr>
        <a:xfrm>
          <a:off x="2446856" y="267907"/>
          <a:ext cx="184400" cy="184416"/>
        </a:xfrm>
        <a:prstGeom prst="ellipse">
          <a:avLst/>
        </a:prstGeom>
        <a:solidFill>
          <a:schemeClr val="accent2">
            <a:shade val="50000"/>
            <a:hueOff val="102872"/>
            <a:satOff val="-21225"/>
            <a:lumOff val="2402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7C8D9E-EC02-41DB-8026-CEAEED9DBD15}">
      <dsp:nvSpPr>
        <dsp:cNvPr id="0" name=""/>
        <dsp:cNvSpPr/>
      </dsp:nvSpPr>
      <dsp:spPr>
        <a:xfrm>
          <a:off x="1232423" y="1246358"/>
          <a:ext cx="333515" cy="333382"/>
        </a:xfrm>
        <a:prstGeom prst="ellipse">
          <a:avLst/>
        </a:prstGeom>
        <a:solidFill>
          <a:schemeClr val="accent2">
            <a:shade val="50000"/>
            <a:hueOff val="51436"/>
            <a:satOff val="-10612"/>
            <a:lumOff val="1201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BAABBB-F1BE-4363-BBD5-0DD1159694AA}" type="datetime1">
              <a:rPr lang="es-ES" smtClean="0"/>
              <a:t>29/04/2022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845F39-3ED7-4557-8E83-69CFB9EC7E67}" type="datetime1">
              <a:rPr lang="es-ES" smtClean="0"/>
              <a:t>29/04/2022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5E7C03-88B8-4DAC-AE1C-964A18E7E87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37B167-7500-4BD6-8ABE-109491A63DCA}" type="datetime1">
              <a:rPr lang="es-ES" smtClean="0"/>
              <a:t>29/04/2022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2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EF900-572F-40CC-9355-44E7BEBB4E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C402201-A675-4417-85D0-6A7751A235E0}" type="datetime1">
              <a:rPr lang="es-ES" smtClean="0"/>
              <a:t>29/04/2022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701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5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EF900-572F-40CC-9355-44E7BEBB4E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C402201-A675-4417-85D0-6A7751A235E0}" type="datetime1">
              <a:rPr lang="es-ES" smtClean="0"/>
              <a:t>29/04/2022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6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A9A2DB-AE90-4F87-9172-5C0A6DB0620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52C00E9-3EB6-4217-B16D-00441C328701}" type="datetime1">
              <a:rPr lang="es-ES" smtClean="0"/>
              <a:t>29/04/2022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 sz="4800"/>
              <a:t>Flotante en 3D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conteni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Marcador de conteni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EDITAR</a:t>
            </a:r>
          </a:p>
        </p:txBody>
      </p:sp>
      <p:sp>
        <p:nvSpPr>
          <p:cNvPr id="21" name="Marcador de conteni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s-ES" sz="1600"/>
              <a:t>Haga clic para agregar texto</a:t>
            </a:r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Marcador de posición de imagen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9" name="Marcador de posición de imagen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0" name="Marcador de posición de imagen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Escala de tiempo de tabla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b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0" name="Forma lib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Forma lib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s-ES"/>
              <a:t>Equipo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6" name="Marcador de posición de imagen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7" name="Marcador de posición de imagen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8" name="Marcador de posición de imagen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59" name="Marcador de posición de imagen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63" name="Marcador de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1" name="Marcador de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5" name="Marcador de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4" name="Marcador de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7" name="Marcador de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6" name="Marcador de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9" name="Marcador de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8" name="Marcador de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ido y columna 2 (diapositiva de comparació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Ejemplo de Texto de pie de página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s-ES" smtClean="0"/>
              <a:pPr rtl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3" Type="http://schemas.openxmlformats.org/officeDocument/2006/relationships/image" Target="../media/image9.jpeg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5" Type="http://schemas.openxmlformats.org/officeDocument/2006/relationships/image" Target="../media/image11.png"/><Relationship Id="rId15" Type="http://schemas.microsoft.com/office/2007/relationships/diagramDrawing" Target="../diagrams/drawing2.xml"/><Relationship Id="rId10" Type="http://schemas.microsoft.com/office/2007/relationships/diagramDrawing" Target="../diagrams/drawing1.xml"/><Relationship Id="rId4" Type="http://schemas.openxmlformats.org/officeDocument/2006/relationships/image" Target="../media/image10.jpeg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image" Target="../media/image3.jpg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notesSlide" Target="../notesSlides/notesSlide3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microsoft.com/office/2007/relationships/diagramDrawing" Target="../diagrams/drawing3.xml"/><Relationship Id="rId5" Type="http://schemas.openxmlformats.org/officeDocument/2006/relationships/image" Target="../media/image15.png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image" Target="../media/image14.png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13" Type="http://schemas.openxmlformats.org/officeDocument/2006/relationships/diagramLayout" Target="../diagrams/layout6.xml"/><Relationship Id="rId3" Type="http://schemas.openxmlformats.org/officeDocument/2006/relationships/image" Target="../media/image17.jpeg"/><Relationship Id="rId7" Type="http://schemas.openxmlformats.org/officeDocument/2006/relationships/diagramColors" Target="../diagrams/colors5.xml"/><Relationship Id="rId12" Type="http://schemas.openxmlformats.org/officeDocument/2006/relationships/diagramData" Target="../diagrams/data6.xml"/><Relationship Id="rId2" Type="http://schemas.openxmlformats.org/officeDocument/2006/relationships/notesSlide" Target="../notesSlides/notesSlide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5.xml"/><Relationship Id="rId11" Type="http://schemas.openxmlformats.org/officeDocument/2006/relationships/image" Target="../media/image20.png"/><Relationship Id="rId5" Type="http://schemas.openxmlformats.org/officeDocument/2006/relationships/diagramLayout" Target="../diagrams/layout5.xml"/><Relationship Id="rId15" Type="http://schemas.openxmlformats.org/officeDocument/2006/relationships/diagramColors" Target="../diagrams/colors6.xml"/><Relationship Id="rId10" Type="http://schemas.openxmlformats.org/officeDocument/2006/relationships/image" Target="../media/image19.png"/><Relationship Id="rId4" Type="http://schemas.openxmlformats.org/officeDocument/2006/relationships/diagramData" Target="../diagrams/data5.xml"/><Relationship Id="rId9" Type="http://schemas.openxmlformats.org/officeDocument/2006/relationships/image" Target="../media/image18.png"/><Relationship Id="rId1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13" Type="http://schemas.openxmlformats.org/officeDocument/2006/relationships/diagramLayout" Target="../diagrams/layout8.xml"/><Relationship Id="rId3" Type="http://schemas.openxmlformats.org/officeDocument/2006/relationships/image" Target="../media/image12.jpeg"/><Relationship Id="rId7" Type="http://schemas.openxmlformats.org/officeDocument/2006/relationships/diagramColors" Target="../diagrams/colors7.xml"/><Relationship Id="rId12" Type="http://schemas.openxmlformats.org/officeDocument/2006/relationships/diagramData" Target="../diagrams/data8.xml"/><Relationship Id="rId2" Type="http://schemas.openxmlformats.org/officeDocument/2006/relationships/image" Target="../media/image21.jpeg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7.xml"/><Relationship Id="rId11" Type="http://schemas.openxmlformats.org/officeDocument/2006/relationships/image" Target="../media/image24.png"/><Relationship Id="rId5" Type="http://schemas.openxmlformats.org/officeDocument/2006/relationships/diagramLayout" Target="../diagrams/layout7.xml"/><Relationship Id="rId15" Type="http://schemas.openxmlformats.org/officeDocument/2006/relationships/diagramColors" Target="../diagrams/colors8.xml"/><Relationship Id="rId10" Type="http://schemas.openxmlformats.org/officeDocument/2006/relationships/image" Target="../media/image23.png"/><Relationship Id="rId4" Type="http://schemas.openxmlformats.org/officeDocument/2006/relationships/diagramData" Target="../diagrams/data7.xml"/><Relationship Id="rId9" Type="http://schemas.openxmlformats.org/officeDocument/2006/relationships/image" Target="../media/image22.png"/><Relationship Id="rId1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13" Type="http://schemas.microsoft.com/office/2007/relationships/diagramDrawing" Target="../diagrams/drawing9.xml"/><Relationship Id="rId18" Type="http://schemas.microsoft.com/office/2007/relationships/diagramDrawing" Target="../diagrams/drawing10.xml"/><Relationship Id="rId26" Type="http://schemas.openxmlformats.org/officeDocument/2006/relationships/diagramQuickStyle" Target="../diagrams/quickStyle12.xml"/><Relationship Id="rId39" Type="http://schemas.openxmlformats.org/officeDocument/2006/relationships/diagramData" Target="../diagrams/data15.xml"/><Relationship Id="rId21" Type="http://schemas.openxmlformats.org/officeDocument/2006/relationships/diagramQuickStyle" Target="../diagrams/quickStyle11.xml"/><Relationship Id="rId34" Type="http://schemas.openxmlformats.org/officeDocument/2006/relationships/diagramData" Target="../diagrams/data14.xml"/><Relationship Id="rId42" Type="http://schemas.openxmlformats.org/officeDocument/2006/relationships/diagramColors" Target="../diagrams/colors15.xml"/><Relationship Id="rId7" Type="http://schemas.openxmlformats.org/officeDocument/2006/relationships/image" Target="../media/image27.png"/><Relationship Id="rId2" Type="http://schemas.openxmlformats.org/officeDocument/2006/relationships/image" Target="../media/image8.jpeg"/><Relationship Id="rId16" Type="http://schemas.openxmlformats.org/officeDocument/2006/relationships/diagramQuickStyle" Target="../diagrams/quickStyle10.xml"/><Relationship Id="rId20" Type="http://schemas.openxmlformats.org/officeDocument/2006/relationships/diagramLayout" Target="../diagrams/layout11.xml"/><Relationship Id="rId29" Type="http://schemas.openxmlformats.org/officeDocument/2006/relationships/diagramData" Target="../diagrams/data13.xml"/><Relationship Id="rId41" Type="http://schemas.openxmlformats.org/officeDocument/2006/relationships/diagramQuickStyle" Target="../diagrams/quickStyl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diagramQuickStyle" Target="../diagrams/quickStyle9.xml"/><Relationship Id="rId24" Type="http://schemas.openxmlformats.org/officeDocument/2006/relationships/diagramData" Target="../diagrams/data12.xml"/><Relationship Id="rId32" Type="http://schemas.openxmlformats.org/officeDocument/2006/relationships/diagramColors" Target="../diagrams/colors13.xml"/><Relationship Id="rId37" Type="http://schemas.openxmlformats.org/officeDocument/2006/relationships/diagramColors" Target="../diagrams/colors14.xml"/><Relationship Id="rId40" Type="http://schemas.openxmlformats.org/officeDocument/2006/relationships/diagramLayout" Target="../diagrams/layout15.xml"/><Relationship Id="rId5" Type="http://schemas.openxmlformats.org/officeDocument/2006/relationships/image" Target="../media/image25.png"/><Relationship Id="rId15" Type="http://schemas.openxmlformats.org/officeDocument/2006/relationships/diagramLayout" Target="../diagrams/layout10.xml"/><Relationship Id="rId23" Type="http://schemas.microsoft.com/office/2007/relationships/diagramDrawing" Target="../diagrams/drawing11.xml"/><Relationship Id="rId28" Type="http://schemas.microsoft.com/office/2007/relationships/diagramDrawing" Target="../diagrams/drawing12.xml"/><Relationship Id="rId36" Type="http://schemas.openxmlformats.org/officeDocument/2006/relationships/diagramQuickStyle" Target="../diagrams/quickStyle14.xml"/><Relationship Id="rId10" Type="http://schemas.openxmlformats.org/officeDocument/2006/relationships/diagramLayout" Target="../diagrams/layout9.xml"/><Relationship Id="rId19" Type="http://schemas.openxmlformats.org/officeDocument/2006/relationships/diagramData" Target="../diagrams/data11.xml"/><Relationship Id="rId31" Type="http://schemas.openxmlformats.org/officeDocument/2006/relationships/diagramQuickStyle" Target="../diagrams/quickStyle13.xml"/><Relationship Id="rId4" Type="http://schemas.openxmlformats.org/officeDocument/2006/relationships/image" Target="../media/image10.jpeg"/><Relationship Id="rId9" Type="http://schemas.openxmlformats.org/officeDocument/2006/relationships/diagramData" Target="../diagrams/data9.xml"/><Relationship Id="rId14" Type="http://schemas.openxmlformats.org/officeDocument/2006/relationships/diagramData" Target="../diagrams/data10.xml"/><Relationship Id="rId22" Type="http://schemas.openxmlformats.org/officeDocument/2006/relationships/diagramColors" Target="../diagrams/colors11.xml"/><Relationship Id="rId27" Type="http://schemas.openxmlformats.org/officeDocument/2006/relationships/diagramColors" Target="../diagrams/colors12.xml"/><Relationship Id="rId30" Type="http://schemas.openxmlformats.org/officeDocument/2006/relationships/diagramLayout" Target="../diagrams/layout13.xml"/><Relationship Id="rId35" Type="http://schemas.openxmlformats.org/officeDocument/2006/relationships/diagramLayout" Target="../diagrams/layout14.xml"/><Relationship Id="rId43" Type="http://schemas.microsoft.com/office/2007/relationships/diagramDrawing" Target="../diagrams/drawing15.xml"/><Relationship Id="rId8" Type="http://schemas.openxmlformats.org/officeDocument/2006/relationships/image" Target="../media/image28.png"/><Relationship Id="rId3" Type="http://schemas.openxmlformats.org/officeDocument/2006/relationships/image" Target="../media/image9.jpeg"/><Relationship Id="rId12" Type="http://schemas.openxmlformats.org/officeDocument/2006/relationships/diagramColors" Target="../diagrams/colors9.xml"/><Relationship Id="rId17" Type="http://schemas.openxmlformats.org/officeDocument/2006/relationships/diagramColors" Target="../diagrams/colors10.xml"/><Relationship Id="rId25" Type="http://schemas.openxmlformats.org/officeDocument/2006/relationships/diagramLayout" Target="../diagrams/layout12.xml"/><Relationship Id="rId33" Type="http://schemas.microsoft.com/office/2007/relationships/diagramDrawing" Target="../diagrams/drawing13.xml"/><Relationship Id="rId38" Type="http://schemas.microsoft.com/office/2007/relationships/diagramDrawing" Target="../diagrams/drawin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0729" y="607457"/>
            <a:ext cx="4691271" cy="2046291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es-ES" sz="4400" dirty="0"/>
              <a:t>	Fundamentos de la Analítica de Datos</a:t>
            </a:r>
          </a:p>
        </p:txBody>
      </p:sp>
      <p:pic>
        <p:nvPicPr>
          <p:cNvPr id="14" name="Marcador de posición de imagen 13" descr="Fondo digital de puntos de dat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 lnSpcReduction="10000"/>
          </a:bodyPr>
          <a:lstStyle/>
          <a:p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PROFESORA: DIANA LÓPEZ</a:t>
            </a:r>
            <a:endParaRPr lang="es-C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800" b="1" dirty="0">
                <a:effectLst/>
                <a:latin typeface="Cambria" panose="02040503050406030204" pitchFamily="18" charset="0"/>
              </a:rPr>
              <a:t>NOMBRE:CAMILA CARRASCO LATIN</a:t>
            </a:r>
            <a:endParaRPr lang="es-CL" sz="1800" b="1" dirty="0">
              <a:effectLst/>
              <a:latin typeface="Cambria" panose="02040503050406030204" pitchFamily="18" charset="0"/>
            </a:endParaRPr>
          </a:p>
          <a:p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FECHA: 29/04/2022</a:t>
            </a:r>
            <a:endParaRPr lang="es-C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/>
            <a:endParaRPr lang="es-ES" dirty="0"/>
          </a:p>
        </p:txBody>
      </p:sp>
      <p:pic>
        <p:nvPicPr>
          <p:cNvPr id="3074" name="Picture 2" descr="logocolor - Admisión UTEM">
            <a:extLst>
              <a:ext uri="{FF2B5EF4-FFF2-40B4-BE49-F238E27FC236}">
                <a16:creationId xmlns:a16="http://schemas.microsoft.com/office/drawing/2014/main" id="{633E8C4F-76B5-432B-BDC8-749EE9E89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33" y="234398"/>
            <a:ext cx="1272415" cy="162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 useBgFill="1">
        <p:nvSpPr>
          <p:cNvPr id="46" name="Rectá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78905" y="4185"/>
            <a:ext cx="12192000" cy="6858000"/>
          </a:xfrm>
        </p:spPr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2</a:t>
            </a:fld>
            <a:endParaRPr lang="es-ES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F711CE3E-E4D3-42E6-8A59-DAE40543EEE3}"/>
              </a:ext>
            </a:extLst>
          </p:cNvPr>
          <p:cNvSpPr txBox="1">
            <a:spLocks/>
          </p:cNvSpPr>
          <p:nvPr/>
        </p:nvSpPr>
        <p:spPr>
          <a:xfrm>
            <a:off x="2211642" y="285004"/>
            <a:ext cx="6823972" cy="61647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6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4000" dirty="0"/>
              <a:t>Medidas de tendencia central</a:t>
            </a:r>
          </a:p>
        </p:txBody>
      </p:sp>
      <p:pic>
        <p:nvPicPr>
          <p:cNvPr id="24" name="Imagen 23" descr="Gráfico&#10;&#10;Descripción generada automáticamente">
            <a:extLst>
              <a:ext uri="{FF2B5EF4-FFF2-40B4-BE49-F238E27FC236}">
                <a16:creationId xmlns:a16="http://schemas.microsoft.com/office/drawing/2014/main" id="{78D92E70-7CDC-48B5-8200-A74EE107A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45" y="3138724"/>
            <a:ext cx="4734432" cy="2924921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D0EEE41B-FC5B-4AD9-90EF-A65FEE956E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0045" y="3138724"/>
            <a:ext cx="4734430" cy="292492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7461CE1-9E8A-4FA2-9799-3FB517A78D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151" y="2386801"/>
            <a:ext cx="4734430" cy="44752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4760627-9EAF-4EC9-99EE-64B3D158E0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3419" y="2407504"/>
            <a:ext cx="4734430" cy="423920"/>
          </a:xfrm>
          <a:prstGeom prst="rect">
            <a:avLst/>
          </a:prstGeom>
        </p:spPr>
      </p:pic>
      <p:sp>
        <p:nvSpPr>
          <p:cNvPr id="31" name="Título 1">
            <a:extLst>
              <a:ext uri="{FF2B5EF4-FFF2-40B4-BE49-F238E27FC236}">
                <a16:creationId xmlns:a16="http://schemas.microsoft.com/office/drawing/2014/main" id="{611DD83C-708A-4EF9-AF6A-50C026B80F9B}"/>
              </a:ext>
            </a:extLst>
          </p:cNvPr>
          <p:cNvSpPr txBox="1">
            <a:spLocks/>
          </p:cNvSpPr>
          <p:nvPr/>
        </p:nvSpPr>
        <p:spPr>
          <a:xfrm>
            <a:off x="717428" y="1275538"/>
            <a:ext cx="3331079" cy="707212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6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000" dirty="0"/>
              <a:t>Variable: déficit_saludfisica</a:t>
            </a:r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91B30692-6936-4D8C-B93E-C7864CDC5DCF}"/>
              </a:ext>
            </a:extLst>
          </p:cNvPr>
          <p:cNvSpPr txBox="1">
            <a:spLocks/>
          </p:cNvSpPr>
          <p:nvPr/>
        </p:nvSpPr>
        <p:spPr>
          <a:xfrm>
            <a:off x="6753299" y="1273507"/>
            <a:ext cx="3331079" cy="707212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6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000" dirty="0"/>
              <a:t>Variable: </a:t>
            </a:r>
            <a:r>
              <a:rPr lang="es-CL" sz="2000" dirty="0" err="1"/>
              <a:t>tiempo_sue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201174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93" y="196900"/>
            <a:ext cx="3565524" cy="877356"/>
          </a:xfrm>
        </p:spPr>
        <p:txBody>
          <a:bodyPr rtlCol="0"/>
          <a:lstStyle/>
          <a:p>
            <a:pPr rtl="0"/>
            <a:r>
              <a:rPr lang="es-ES" dirty="0"/>
              <a:t>Regresión 1</a:t>
            </a:r>
          </a:p>
        </p:txBody>
      </p:sp>
      <p:pic>
        <p:nvPicPr>
          <p:cNvPr id="8" name="Marcador de posición de imagen 7" descr="Datos digitales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Marcador de posición de imagen 9" descr="Puntos de dato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Marcador de posición de imagen 11" descr="Fondo de datos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Marcador de fecha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380922"/>
            <a:ext cx="2659476" cy="280178"/>
          </a:xfrm>
        </p:spPr>
        <p:txBody>
          <a:bodyPr rtlCol="0"/>
          <a:lstStyle/>
          <a:p>
            <a:pPr rtl="0"/>
            <a:r>
              <a:rPr lang="es-ES" dirty="0"/>
              <a:t>Viernes, 29 de abril de 2022</a:t>
            </a:r>
          </a:p>
          <a:p>
            <a:pPr rtl="0"/>
            <a:endParaRPr lang="es-ES" dirty="0"/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3</a:t>
            </a:fld>
            <a:endParaRPr lang="es-ES"/>
          </a:p>
        </p:txBody>
      </p:sp>
      <p:pic>
        <p:nvPicPr>
          <p:cNvPr id="17" name="Imagen 16" descr="Texto, Carta&#10;&#10;Descripción generada automáticamente">
            <a:extLst>
              <a:ext uri="{FF2B5EF4-FFF2-40B4-BE49-F238E27FC236}">
                <a16:creationId xmlns:a16="http://schemas.microsoft.com/office/drawing/2014/main" id="{D5A51B32-47F0-4AA2-9131-4429D97C76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2396" y="3591991"/>
            <a:ext cx="5744307" cy="2518497"/>
          </a:xfrm>
          <a:prstGeom prst="rect">
            <a:avLst/>
          </a:prstGeom>
        </p:spPr>
      </p:pic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0486B487-14B9-4C66-8877-99FBD9CD07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2519623"/>
              </p:ext>
            </p:extLst>
          </p:nvPr>
        </p:nvGraphicFramePr>
        <p:xfrm>
          <a:off x="323293" y="1819881"/>
          <a:ext cx="4885635" cy="3544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228857A4-2AEE-4234-97B9-82F83ECEFF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0571591"/>
              </p:ext>
            </p:extLst>
          </p:nvPr>
        </p:nvGraphicFramePr>
        <p:xfrm>
          <a:off x="7126202" y="409512"/>
          <a:ext cx="4383311" cy="2936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Marcador de posición de imagen 32" descr="Fondo digital de puntos de dato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5274" y="549275"/>
            <a:ext cx="9821451" cy="5564311"/>
          </a:xfr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4</a:t>
            </a:fld>
            <a:endParaRPr lang="es-ES"/>
          </a:p>
        </p:txBody>
      </p:sp>
      <p:pic>
        <p:nvPicPr>
          <p:cNvPr id="15" name="Imagen 14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C5CFC5DE-5713-4556-B9DC-22FCA7AF1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414" y="2196644"/>
            <a:ext cx="5951220" cy="3677285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58AB649B-1097-4688-89A4-8C07300BCE79}"/>
              </a:ext>
            </a:extLst>
          </p:cNvPr>
          <p:cNvSpPr txBox="1">
            <a:spLocks/>
          </p:cNvSpPr>
          <p:nvPr/>
        </p:nvSpPr>
        <p:spPr>
          <a:xfrm>
            <a:off x="3732414" y="744414"/>
            <a:ext cx="6554586" cy="60754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Grafico de dispersión</a:t>
            </a:r>
          </a:p>
        </p:txBody>
      </p:sp>
    </p:spTree>
    <p:extLst>
      <p:ext uri="{BB962C8B-B14F-4D97-AF65-F5344CB8AC3E}">
        <p14:creationId xmlns:p14="http://schemas.microsoft.com/office/powerpoint/2010/main" val="37027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 useBgFill="1">
        <p:nvSpPr>
          <p:cNvPr id="46" name="Rectá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5</a:t>
            </a:fld>
            <a:endParaRPr lang="es-ES"/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D7978E3D-ECC4-4D16-8B18-0DF917BB2C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F711CE3E-E4D3-42E6-8A59-DAE40543EEE3}"/>
              </a:ext>
            </a:extLst>
          </p:cNvPr>
          <p:cNvSpPr txBox="1">
            <a:spLocks/>
          </p:cNvSpPr>
          <p:nvPr/>
        </p:nvSpPr>
        <p:spPr>
          <a:xfrm>
            <a:off x="322263" y="196900"/>
            <a:ext cx="4378945" cy="87735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6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Regresión 2 </a:t>
            </a:r>
          </a:p>
        </p:txBody>
      </p:sp>
      <p:pic>
        <p:nvPicPr>
          <p:cNvPr id="26" name="Imagen 25" descr="Texto&#10;&#10;Descripción generada automáticamente">
            <a:extLst>
              <a:ext uri="{FF2B5EF4-FFF2-40B4-BE49-F238E27FC236}">
                <a16:creationId xmlns:a16="http://schemas.microsoft.com/office/drawing/2014/main" id="{FC626585-AEDA-4C89-A20A-7D7472A5C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4928" y="257198"/>
            <a:ext cx="4492984" cy="1846189"/>
          </a:xfrm>
          <a:prstGeom prst="rect">
            <a:avLst/>
          </a:prstGeom>
        </p:spPr>
      </p:pic>
      <p:pic>
        <p:nvPicPr>
          <p:cNvPr id="27" name="Imagen 26" descr="Tabla&#10;&#10;Descripción generada automáticamente">
            <a:extLst>
              <a:ext uri="{FF2B5EF4-FFF2-40B4-BE49-F238E27FC236}">
                <a16:creationId xmlns:a16="http://schemas.microsoft.com/office/drawing/2014/main" id="{4D82E7B2-30C0-4BC0-B2E0-A0D30F809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4929" y="2103387"/>
            <a:ext cx="4492983" cy="1883582"/>
          </a:xfrm>
          <a:prstGeom prst="rect">
            <a:avLst/>
          </a:prstGeom>
        </p:spPr>
      </p:pic>
      <p:pic>
        <p:nvPicPr>
          <p:cNvPr id="28" name="Imagen 27" descr="Texto&#10;&#10;Descripción generada automáticamente">
            <a:extLst>
              <a:ext uri="{FF2B5EF4-FFF2-40B4-BE49-F238E27FC236}">
                <a16:creationId xmlns:a16="http://schemas.microsoft.com/office/drawing/2014/main" id="{7BB2D8BC-AB62-4710-B7E4-BD34FBFBF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4928" y="3982169"/>
            <a:ext cx="4492983" cy="1476565"/>
          </a:xfrm>
          <a:prstGeom prst="rect">
            <a:avLst/>
          </a:prstGeom>
        </p:spPr>
      </p:pic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AFA52CC0-B01F-437A-8570-CCF92576C2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5134581"/>
              </p:ext>
            </p:extLst>
          </p:nvPr>
        </p:nvGraphicFramePr>
        <p:xfrm>
          <a:off x="180968" y="1271156"/>
          <a:ext cx="4726609" cy="3154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2" name="Diagrama 31">
            <a:extLst>
              <a:ext uri="{FF2B5EF4-FFF2-40B4-BE49-F238E27FC236}">
                <a16:creationId xmlns:a16="http://schemas.microsoft.com/office/drawing/2014/main" id="{46BE6115-8A20-4470-B23F-D6206A8CB9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5435705"/>
              </p:ext>
            </p:extLst>
          </p:nvPr>
        </p:nvGraphicFramePr>
        <p:xfrm>
          <a:off x="3514097" y="4033472"/>
          <a:ext cx="4069953" cy="2850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63" y="3961275"/>
            <a:ext cx="4500562" cy="1562959"/>
          </a:xfrm>
        </p:spPr>
        <p:txBody>
          <a:bodyPr rtlCol="0"/>
          <a:lstStyle/>
          <a:p>
            <a:pPr rtl="0"/>
            <a:r>
              <a:rPr lang="es-ES" dirty="0"/>
              <a:t>Regresión 3</a:t>
            </a:r>
          </a:p>
        </p:txBody>
      </p:sp>
      <p:pic>
        <p:nvPicPr>
          <p:cNvPr id="16" name="Marcador de posición de imagen 15" descr="Fondo digital de puntos de datos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86736"/>
            <a:ext cx="11946835" cy="3700532"/>
          </a:xfr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6</a:t>
            </a:fld>
            <a:endParaRPr lang="es-ES"/>
          </a:p>
        </p:txBody>
      </p:sp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8BC367E3-B865-46FC-9ED5-39349E9B6F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6005365"/>
              </p:ext>
            </p:extLst>
          </p:nvPr>
        </p:nvGraphicFramePr>
        <p:xfrm>
          <a:off x="-531129" y="326177"/>
          <a:ext cx="4069953" cy="2850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5" name="Imagen 14">
            <a:extLst>
              <a:ext uri="{FF2B5EF4-FFF2-40B4-BE49-F238E27FC236}">
                <a16:creationId xmlns:a16="http://schemas.microsoft.com/office/drawing/2014/main" id="{E9D69AD7-6E73-4869-B97A-945DE6EAEB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14613" y="308585"/>
            <a:ext cx="4477387" cy="1943450"/>
          </a:xfrm>
          <a:prstGeom prst="rect">
            <a:avLst/>
          </a:prstGeom>
        </p:spPr>
      </p:pic>
      <p:pic>
        <p:nvPicPr>
          <p:cNvPr id="21" name="Imagen 20" descr="Una captura de pantalla de un celular&#10;&#10;Descripción generada automáticamente">
            <a:extLst>
              <a:ext uri="{FF2B5EF4-FFF2-40B4-BE49-F238E27FC236}">
                <a16:creationId xmlns:a16="http://schemas.microsoft.com/office/drawing/2014/main" id="{58DB8A79-4DA9-45EE-97C2-5A06F2AB44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24112" y="2264258"/>
            <a:ext cx="4477387" cy="182488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27C4C81F-02DA-42B5-B584-53BF77B387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24112" y="4089141"/>
            <a:ext cx="4500562" cy="407722"/>
          </a:xfrm>
          <a:prstGeom prst="rect">
            <a:avLst/>
          </a:prstGeom>
        </p:spPr>
      </p:pic>
      <p:graphicFrame>
        <p:nvGraphicFramePr>
          <p:cNvPr id="20" name="Diagrama 19">
            <a:extLst>
              <a:ext uri="{FF2B5EF4-FFF2-40B4-BE49-F238E27FC236}">
                <a16:creationId xmlns:a16="http://schemas.microsoft.com/office/drawing/2014/main" id="{7C289951-395C-4A78-A3B6-9195147AE2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4579935"/>
              </p:ext>
            </p:extLst>
          </p:nvPr>
        </p:nvGraphicFramePr>
        <p:xfrm>
          <a:off x="2533804" y="2768859"/>
          <a:ext cx="5850115" cy="4283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Marcador de posición de imagen 26" descr="Fondo digital de puntos de dato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Marcador de posición de imagen 32" descr="Fondo digital de puntos de dato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8755" y="3429000"/>
            <a:ext cx="5084064" cy="2880360"/>
          </a:xfr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7</a:t>
            </a:fld>
            <a:endParaRPr lang="es-ES"/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0E6EBA22-FA54-442F-B220-39456DA91B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9684601"/>
              </p:ext>
            </p:extLst>
          </p:nvPr>
        </p:nvGraphicFramePr>
        <p:xfrm>
          <a:off x="7063303" y="3534956"/>
          <a:ext cx="4069953" cy="2850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301" y="241838"/>
            <a:ext cx="3155398" cy="613603"/>
          </a:xfrm>
        </p:spPr>
        <p:txBody>
          <a:bodyPr rtlCol="0"/>
          <a:lstStyle/>
          <a:p>
            <a:pPr rtl="0"/>
            <a:r>
              <a:rPr lang="es-ES" dirty="0"/>
              <a:t>Regresión 4</a:t>
            </a:r>
          </a:p>
        </p:txBody>
      </p:sp>
      <p:pic>
        <p:nvPicPr>
          <p:cNvPr id="12" name="Imagen 11" descr="Una captura de pantalla de un celular&#10;&#10;Descripción generada automáticamente">
            <a:extLst>
              <a:ext uri="{FF2B5EF4-FFF2-40B4-BE49-F238E27FC236}">
                <a16:creationId xmlns:a16="http://schemas.microsoft.com/office/drawing/2014/main" id="{2B963BEC-8526-46A1-AC8B-70F96EE3D8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8744" y="1197870"/>
            <a:ext cx="4069953" cy="1810460"/>
          </a:xfrm>
          <a:prstGeom prst="rect">
            <a:avLst/>
          </a:prstGeom>
        </p:spPr>
      </p:pic>
      <p:pic>
        <p:nvPicPr>
          <p:cNvPr id="13" name="Imagen 12" descr="Un periódico con texto&#10;&#10;Descripción generada automáticamente con confianza media">
            <a:extLst>
              <a:ext uri="{FF2B5EF4-FFF2-40B4-BE49-F238E27FC236}">
                <a16:creationId xmlns:a16="http://schemas.microsoft.com/office/drawing/2014/main" id="{DE9396EC-BAF7-4CB4-A7EC-8F6C70ABEB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8744" y="3017647"/>
            <a:ext cx="4069953" cy="1695380"/>
          </a:xfrm>
          <a:prstGeom prst="rect">
            <a:avLst/>
          </a:prstGeom>
        </p:spPr>
      </p:pic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7CC8422B-5172-4D3D-B3A9-31E958DD54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8744" y="4713027"/>
            <a:ext cx="4069953" cy="1451756"/>
          </a:xfrm>
          <a:prstGeom prst="rect">
            <a:avLst/>
          </a:prstGeom>
        </p:spPr>
      </p:pic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C73A5305-63C8-4409-B62C-0822A0B098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1254660"/>
              </p:ext>
            </p:extLst>
          </p:nvPr>
        </p:nvGraphicFramePr>
        <p:xfrm>
          <a:off x="6903146" y="426907"/>
          <a:ext cx="4646124" cy="2824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64" y="196900"/>
            <a:ext cx="3565524" cy="877356"/>
          </a:xfrm>
        </p:spPr>
        <p:txBody>
          <a:bodyPr rtlCol="0"/>
          <a:lstStyle/>
          <a:p>
            <a:pPr rtl="0"/>
            <a:r>
              <a:rPr lang="es-ES" dirty="0"/>
              <a:t>Regresión 5</a:t>
            </a:r>
          </a:p>
        </p:txBody>
      </p:sp>
      <p:pic>
        <p:nvPicPr>
          <p:cNvPr id="8" name="Marcador de posición de imagen 7" descr="Datos digitales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Marcador de posición de imagen 9" descr="Puntos de dato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Marcador de posición de imagen 11" descr="Fondo de datos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8</a:t>
            </a:fld>
            <a:endParaRPr lang="es-ES"/>
          </a:p>
        </p:txBody>
      </p:sp>
      <p:pic>
        <p:nvPicPr>
          <p:cNvPr id="16" name="Imagen 15" descr="Texto&#10;&#10;Descripción generada automáticamente">
            <a:extLst>
              <a:ext uri="{FF2B5EF4-FFF2-40B4-BE49-F238E27FC236}">
                <a16:creationId xmlns:a16="http://schemas.microsoft.com/office/drawing/2014/main" id="{20D309B4-3D6D-48D6-A08C-C025B20D61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6940" y="269604"/>
            <a:ext cx="4322840" cy="1609303"/>
          </a:xfrm>
          <a:prstGeom prst="rect">
            <a:avLst/>
          </a:prstGeom>
        </p:spPr>
      </p:pic>
      <p:pic>
        <p:nvPicPr>
          <p:cNvPr id="17" name="Imagen 16" descr="Tabla&#10;&#10;Descripción generada automáticamente">
            <a:extLst>
              <a:ext uri="{FF2B5EF4-FFF2-40B4-BE49-F238E27FC236}">
                <a16:creationId xmlns:a16="http://schemas.microsoft.com/office/drawing/2014/main" id="{76EBE225-D0BD-4A82-980B-0C18FFF652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6940" y="1878907"/>
            <a:ext cx="4322840" cy="1802567"/>
          </a:xfrm>
          <a:prstGeom prst="rect">
            <a:avLst/>
          </a:prstGeom>
        </p:spPr>
      </p:pic>
      <p:pic>
        <p:nvPicPr>
          <p:cNvPr id="18" name="Imagen 17" descr="Tabla&#10;&#10;Descripción generada automáticamente">
            <a:extLst>
              <a:ext uri="{FF2B5EF4-FFF2-40B4-BE49-F238E27FC236}">
                <a16:creationId xmlns:a16="http://schemas.microsoft.com/office/drawing/2014/main" id="{BEF206F2-713D-4831-B4CF-5B5D98B3EE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6940" y="3681474"/>
            <a:ext cx="4322840" cy="175782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589F644-9B0E-494F-BF90-1ACFB919575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73" t="-5194"/>
          <a:stretch/>
        </p:blipFill>
        <p:spPr bwMode="auto">
          <a:xfrm>
            <a:off x="7576940" y="5415083"/>
            <a:ext cx="4322840" cy="4157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1" name="Diagrama 30">
            <a:extLst>
              <a:ext uri="{FF2B5EF4-FFF2-40B4-BE49-F238E27FC236}">
                <a16:creationId xmlns:a16="http://schemas.microsoft.com/office/drawing/2014/main" id="{9C314DE8-50DC-45C4-81FF-94098B5497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1827623"/>
              </p:ext>
            </p:extLst>
          </p:nvPr>
        </p:nvGraphicFramePr>
        <p:xfrm>
          <a:off x="2387824" y="205024"/>
          <a:ext cx="4754989" cy="1937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25" name="Diagrama 24">
            <a:extLst>
              <a:ext uri="{FF2B5EF4-FFF2-40B4-BE49-F238E27FC236}">
                <a16:creationId xmlns:a16="http://schemas.microsoft.com/office/drawing/2014/main" id="{008A38C9-A16B-4BE5-BDD3-AA5D2905D6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9682398"/>
              </p:ext>
            </p:extLst>
          </p:nvPr>
        </p:nvGraphicFramePr>
        <p:xfrm>
          <a:off x="-595882" y="1173596"/>
          <a:ext cx="3921348" cy="1937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33" name="Diagrama 32">
            <a:extLst>
              <a:ext uri="{FF2B5EF4-FFF2-40B4-BE49-F238E27FC236}">
                <a16:creationId xmlns:a16="http://schemas.microsoft.com/office/drawing/2014/main" id="{D1CF6322-9AE9-4E37-B786-EC9754DD4B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9450925"/>
              </p:ext>
            </p:extLst>
          </p:nvPr>
        </p:nvGraphicFramePr>
        <p:xfrm>
          <a:off x="-531528" y="2778689"/>
          <a:ext cx="3921348" cy="1937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34" name="Diagrama 33">
            <a:extLst>
              <a:ext uri="{FF2B5EF4-FFF2-40B4-BE49-F238E27FC236}">
                <a16:creationId xmlns:a16="http://schemas.microsoft.com/office/drawing/2014/main" id="{B4ABEAC8-C4C3-42D8-839F-F88799580D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4994451"/>
              </p:ext>
            </p:extLst>
          </p:nvPr>
        </p:nvGraphicFramePr>
        <p:xfrm>
          <a:off x="-417425" y="4434260"/>
          <a:ext cx="3921348" cy="1937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graphicFrame>
        <p:nvGraphicFramePr>
          <p:cNvPr id="35" name="Diagrama 34">
            <a:extLst>
              <a:ext uri="{FF2B5EF4-FFF2-40B4-BE49-F238E27FC236}">
                <a16:creationId xmlns:a16="http://schemas.microsoft.com/office/drawing/2014/main" id="{925D6FB0-E0FE-4E30-8888-82E3099F11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7128754"/>
              </p:ext>
            </p:extLst>
          </p:nvPr>
        </p:nvGraphicFramePr>
        <p:xfrm>
          <a:off x="1650004" y="1532191"/>
          <a:ext cx="3921348" cy="1937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9" r:lo="rId30" r:qs="rId31" r:cs="rId32"/>
          </a:graphicData>
        </a:graphic>
      </p:graphicFrame>
      <p:graphicFrame>
        <p:nvGraphicFramePr>
          <p:cNvPr id="36" name="Diagrama 35">
            <a:extLst>
              <a:ext uri="{FF2B5EF4-FFF2-40B4-BE49-F238E27FC236}">
                <a16:creationId xmlns:a16="http://schemas.microsoft.com/office/drawing/2014/main" id="{11A0F99F-CE98-4DDB-930C-35CC6A7FBD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944742"/>
              </p:ext>
            </p:extLst>
          </p:nvPr>
        </p:nvGraphicFramePr>
        <p:xfrm>
          <a:off x="1798918" y="3107093"/>
          <a:ext cx="3921348" cy="1937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4" r:lo="rId35" r:qs="rId36" r:cs="rId37"/>
          </a:graphicData>
        </a:graphic>
      </p:graphicFrame>
      <p:graphicFrame>
        <p:nvGraphicFramePr>
          <p:cNvPr id="37" name="Diagrama 36">
            <a:extLst>
              <a:ext uri="{FF2B5EF4-FFF2-40B4-BE49-F238E27FC236}">
                <a16:creationId xmlns:a16="http://schemas.microsoft.com/office/drawing/2014/main" id="{A76BC0F2-FFF8-43ED-9FF8-A61E8C84CF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6263166"/>
              </p:ext>
            </p:extLst>
          </p:nvPr>
        </p:nvGraphicFramePr>
        <p:xfrm>
          <a:off x="1927114" y="4727633"/>
          <a:ext cx="3921348" cy="1937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9" r:lo="rId40" r:qs="rId41" r:cs="rId42"/>
          </a:graphicData>
        </a:graphic>
      </p:graphicFrame>
    </p:spTree>
    <p:extLst>
      <p:ext uri="{BB962C8B-B14F-4D97-AF65-F5344CB8AC3E}">
        <p14:creationId xmlns:p14="http://schemas.microsoft.com/office/powerpoint/2010/main" val="178919398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867.tgt.Office_50301375_TF33713516_Win32_OJ112196127" id="{F9082FAB-B260-427D-84E8-28A2C83CAFF9}" vid="{CFEC27F7-7A35-4744-B58C-557A3196B8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{B1F969BA-2296-4561-B8D4-8B8813743931}tf33713516_win32</Template>
  <TotalTime>399</TotalTime>
  <Words>187</Words>
  <Application>Microsoft Office PowerPoint</Application>
  <PresentationFormat>Panorámica</PresentationFormat>
  <Paragraphs>76</Paragraphs>
  <Slides>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</vt:lpstr>
      <vt:lpstr>Gill Sans MT</vt:lpstr>
      <vt:lpstr>Walbaum Display</vt:lpstr>
      <vt:lpstr>3DFloatVTI</vt:lpstr>
      <vt:lpstr> Fundamentos de la Analítica de Datos</vt:lpstr>
      <vt:lpstr>Presentación de PowerPoint</vt:lpstr>
      <vt:lpstr>Regresión 1</vt:lpstr>
      <vt:lpstr>Presentación de PowerPoint</vt:lpstr>
      <vt:lpstr>Presentación de PowerPoint</vt:lpstr>
      <vt:lpstr>Regresión 3</vt:lpstr>
      <vt:lpstr>Regresión 4</vt:lpstr>
      <vt:lpstr>Regresión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Fundamentos de la Analítica de Datos</dc:title>
  <dc:creator>Alfredo Aravena</dc:creator>
  <cp:lastModifiedBy>Alfredo Aravena</cp:lastModifiedBy>
  <cp:revision>8</cp:revision>
  <dcterms:created xsi:type="dcterms:W3CDTF">2022-04-29T15:31:05Z</dcterms:created>
  <dcterms:modified xsi:type="dcterms:W3CDTF">2022-04-30T01:32:02Z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