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ges.store.office.com/addinsinstallpage.aspx?rs=es-ES&amp;assetid=WA200003233&amp;isWac=True&amp;ui=es-ES&amp;ad=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43C47-981A-7BDF-DD31-4357EB6E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68E17F0F-178F-E706-A687-E9330E55D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077314"/>
                  </p:ext>
                </p:extLst>
              </p:nvPr>
            </p:nvGraphicFramePr>
            <p:xfrm>
              <a:off x="721012" y="867641"/>
              <a:ext cx="10880438" cy="5638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68E17F0F-178F-E706-A687-E9330E55DB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867641"/>
                <a:ext cx="10880438" cy="5638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1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08BE583C-71F4-E857-ECE3-752D44007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060421"/>
                  </p:ext>
                </p:extLst>
              </p:nvPr>
            </p:nvGraphicFramePr>
            <p:xfrm>
              <a:off x="613064" y="457201"/>
              <a:ext cx="10857924" cy="60494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08BE583C-71F4-E857-ECE3-752D440075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64" y="457201"/>
                <a:ext cx="10857924" cy="60494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31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D151A0C8-EAD2-2D44-F607-3B3767EAD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592445"/>
                  </p:ext>
                </p:extLst>
              </p:nvPr>
            </p:nvGraphicFramePr>
            <p:xfrm>
              <a:off x="332509" y="337705"/>
              <a:ext cx="11367655" cy="61688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D151A0C8-EAD2-2D44-F607-3B3767EAD9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509" y="337705"/>
                <a:ext cx="11367655" cy="61688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469DD-24E1-D737-E94D-2BAAC6A5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E3360D3E-1F04-5FC3-B6CC-EE374B830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656259"/>
                  </p:ext>
                </p:extLst>
              </p:nvPr>
            </p:nvGraphicFramePr>
            <p:xfrm>
              <a:off x="721011" y="254577"/>
              <a:ext cx="11135015" cy="62520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E3360D3E-1F04-5FC3-B6CC-EE374B8307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1" y="254577"/>
                <a:ext cx="11135015" cy="62520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7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Vuelve a tu explorador de Internet o copia este vínculo en tu explorador: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https://pages.store.office.com/addinsinstallpage.aspx?rs=es-ES&amp;assetid=WA200003233&amp;isWac=True&amp;ui=es-ES&amp;ad=ES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¿Necesita más ayuda?</a:t>
            </a:r>
          </a:p>
        </p:txBody>
      </p:sp>
      <p:pic>
        <p:nvPicPr>
          <p:cNvPr id="17" name="LaunchHelpImage" descr="Cinta de opciones de Office abierta en la pestaña Inserta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Mis complementos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Insertar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En la pestaña Insertar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Después de instalar el complemento, puede iniciarlo seleccionando el botón del complemento en la ficha Insertar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Volver a ejecutar el complemento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o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9e75682-60b0-48e9-9904-143b03dd49cc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YzXLbRgx+Fc1ecuF0uPynb7YcZTRTp544dQ8dH8BdUN6E4nKWSzeqx0/VR+iLFdyl60aVak1+WifpTQuAWODDB4DULZOq7xrYvIQ1siN2BkaA1GbGWcBaLzvR+u0azFvIkoyXHHMIZZKDSLASZKU7q3Tbs6NbZsGs0F6qfoBmdEjCn68CBk1zDqvxVEPTY8A6NL1uoVG/ojcmlTUD3gUM33WNNjC6vLBgcXR7Q+Z0plD4dzHdCMKqG7xAYb30FXba2OlcQxLxvMoyjnVRc56VWNIzvde6MB+3Hy91gc11a0G1FMAoi9K4QFGmEPOwziXmFWSjvFaNnUyqzfN3naG8CY1NN8J3LG+gFSiZS85g73O5ZcerlcEV2On4/D3lXDfDeof8Qg9G4Cusnaq1ym7ojlOwup+dYju0QkHP7gjJc6MJZ6dens7m0GsnXpCJvzIdj9f6l7lBAlqyo/DuiiS9alfNVJcHIF77ZASYMRFdvSH0xoTpAW0kmpONy/lUmfuyRMFW6E8gX0qQRCLKMQ+jsIiTDCVPqjgt95dx6oKFU1ZRXiVZWNRJFdVZFUdxBoTHVOo54bjSRglCLpjcjd4u7wlMmCyMXju/U8eNcO7NK2Aed6pMwH66RoPuUWKlVPc4LrdQ6yeTA/D0BxfEFoIvkDivCcWhh5a68G4M4BKawfU0+f9eUW6eIE5MzzxbPHN2e7RnTnvlirDdCp+0+n+PfZvmwdfZnNYgrqHb7k8/LunGN3+ZgS+MHrrDmfLh2I8FD1jKIcmgTgpZVGlZZXHs/f7j5Hy/nT6GMfPl8sdZFPJoO15aAkL9/lv77ZBENENPkKM8ATO/BmO/6HG+h90TczYfQPBDqOI5ncgyikJIal6LCMsqzeXjnN7LpTOEfjB4aJhrlErugIoWg3+BW4ClFywJcnax3MHuz7rpP3MufouHBSLIOIlyAj+OsnGfP0X4X/7w9cDvcvHwS85FHcqUpzTZU0GvRXXxL070x0bGn8EfU9dKpF3k0/gGB72P7/9Z/0lJ5FdACAJzEUWy4JGATHBeJk+nCV6rTpP2IfqnTv7dAX9cG0jdDvYLIf8B+f8HbbArqpH+rgMeEKU9YlZu6ejB9h11xjm0/nu1884UOjtiF7RyLJ/77b6Qd3wwuv+KmLvG3fYHtPIGxKsSAAA=&quot;"/>
    <we:property name="creatorTenantId" value="&quot;ba257c34-07d9-4601-b084-865cd3f2e362&quot;"/>
    <we:property name="datasetId" value="&quot;ff441462-fb4c-4738-b423-3a549ddee5f0&quot;"/>
    <we:property name="embedUrl" value="&quot;/reportEmbed?reportId=29bc2ce1-bc31-465a-91eb-3ac7b016a469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YzW7bOBB+FYOXXoSF/m3n5jhxYXSdBEmbHhZBMSJHDgtZFCgqW2+Qp9pH2BfrkFSarWtvjP7spu3exBlyOPPNNzOSbpmQbVPB+gRWyA7YAjQHofQgYgGrvezw9PTFYnL+4s3JZHFMYtUYqeqWHdwyA3qJ5lK2HVTWAgl/uwoYVNUZLO2qhKrFgDWoW1VDJf9Av5lURnd4FzB811RKgzV5YcCgNXtD22lNd0e/JHQjcCNv8AK58dJzbJQ2/bqENI6GRZ5HWI7KKMrHOKYzrdc6Nx/fby91jk1VbUDW5ICVxVkyQj7OIInCcihwWEBu5aWsTL+lWB+/azTFTWisG4vXRNxAzVEwF5zG1sdyyybLpcYlmH55/JFyqqputUV+oTrN8RxLp6qNNGu64wiMagdHWHc1l9CyO0LyTCvC2annR4MptMqJZ7TFX5nZ5bX6faqRgBbsILy7Ikkr62XV5+UBiJc+GA7aBqKKt4SeDZgOKC1QH65dzEdS36clDjZcfwLxUoAk4vEQh2EcjpI0RxGlRZKNd6exp/3MKYt4WKR5OCrTIi7zIomTHAiPPtVTwnGptOSEXNCbs9Yu7wlMmMy0Wjm7fYlZOHfGFTCPO2UmYK+vUaM7SqwU8h7H+QZqbb9lDzz9wjmxgeBzJM4rQrFroaYqvLMOXELVuZom+79Kis0TxInpzLPZM7dvh3bhtFcuCZul8FWz/6nvmzQPfsziNBpxBc1mffp2STe+/VsPfK5V1+zPlM/H3iY8YFkEaQ5lOhKjIhsXeZJ4u//YOT8upy9hzHQ+fzWIwyje9JeGAJd//Vn/PCThVdcS5CgOQU+vQZvvup3vYHfPnPVnEHwfqnhOp2IcxyGkZVTyGMdFNhSPc3onlxYIbadxXzdXKKTYAhUNBv/GNgNDL1gCxOBivoXd33TSf+NY/BQPR4ggkjQeEvhJnNt5/hThPzn9ceB3sXj4RRTxMhRZlFFnzzi9FpWjf7GjP9YyPjg/oaoVSLPIh/ETNnrv3/+9/quSyI+AEDgOeRyLURRzyHkUjdOnUwQvZaNI++D9Uyf/doe/rAyEqjvznZB/j/j/gzLY5pWlv6uAB0RpjuilGzqqM21DlXEGtf9ebbwxiW4fsQtqYdPnnt0X8pYPRveviLlLKKGyqPCRA/YPEnNuOe/eA4i8sCDMEgAA&quot;"/>
    <we:property name="isFiltersActionButtonVisible" value="true"/>
    <we:property name="lastRefreshTime" value="&quot;18/7/22, 3:13&quot;"/>
    <we:property name="pageDisplayName" value="&quot;Mirada General&quot;"/>
    <we:property name="pageName" value="&quot;ReportSectionfa4217b661ef8f1169e9&quot;"/>
    <we:property name="reportEmbeddedTime" value="&quot;2022-07-18T06:49:54.156Z&quot;"/>
    <we:property name="reportName" value="&quot;trabajo2&quot;"/>
    <we:property name="reportState" value="&quot;CONNECTED&quot;"/>
    <we:property name="reportUrl" value="&quot;/groups/me/reports/29bc2ce1-bc31-465a-91eb-3ac7b016a469/ReportSectionfa4217b661ef8f1169e9?bookmarkGuid=4e339c9d-2ac5-40be-b3c1-eb375736a002&amp;bookmarkUsage=1&amp;ctid=ba257c34-07d9-4601-b084-865cd3f2e362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C6002C8-9583-4915-941A-CEA0311FEB3D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VWzU4bMRB+lZUvtFJU7SYQArcQQKUlFSKUS8VhYs8mht311vamTVEeqYeqj8CLdWzv8pOAQFT0UCJFWs+Mx9/3eTz2JRPSlBnMP0GObJsNQXMQSkcJa7Ei2HaUushBX/Q24864jT3YEL2NLrTjHnYpSpVWqsKw7UtmQU/QnkpTQeYSkvEL41tppxvHKHAzxXZ3q817CTtrMciyI5i4mBQygy1WojaqgEz+wJCCXFZXuGgx/F5mSoNbaGTBoltsRuE0JoDJuw7hAG7lDEfIbbAeY6m0rce9NE23EkzaGLd50t3gnc11mmOC14N/PN4t6oENVGFBFgTA2US62e2KBDoxJkk73VonfZw9lZmtQ8bzve+lJjVIo3npRO2LGRQcBfPkNJrA5ZINEUylPcO9O46RqjTHY0y9q7DSzilPjkIKMGxBKh1pRRp686cqj4DzyGoYw7ny7qn6NtBI6gm2HS/OyGJkMclqsW/YnQSEHLRDp8bnJIljQROUFqh35p7IrtSN1u3WEtaXIkGoKeTeinpM8AERnygtOVFd1nygsiovnop2F6wy0S4WVcHlKuoTWSryRn3OpcCCinVV/NbjddCfTDROwNbDvZcDvEu26Ag17YHyH1IJFY0+D33gPk0KIOJn8XgvUVNTmc4PcYbZKuRr/6qrwXgKWoaz7+n9De26zfmMXF79LtgdKfaRTyHqi1z61G7GLXzsg/v8Wl39hEhglLrgkLbmxvpXv+47a60nVeGrUmqI5jlNCSh2MAVtlztT6P4E8PxWS6/VDv3qVcnbFOIrox2qyl8SUzmZZvS3DpPBrLmrqBIEWBhC6RxLGN+tNm83wXBCeCBC581LAm+aPtyMPsrCVbCDktp/dKccN/QOJd174bScQlY5hddONMyJs1pz1+bCn6wcLTju7lU2qvI3y+QfvAjesrMFvdjC/XpDZ3id7/JWKzNeshenT3g48CkKz/jAYh4W9gHSSjT/zda12My56pKNXdI6IhS7+91uh7TR9A53H6qypgSOR1CESi4DMK+O3zQoBIpmAx8A5N/nzC9CzViOM3xkgnu1N2VHvz+lhCdQZQwAAA==&quot;"/>
    <we:property name="creatorTenantId" value="&quot;ba257c34-07d9-4601-b084-865cd3f2e362&quot;"/>
    <we:property name="datasetId" value="&quot;ff441462-fb4c-4738-b423-3a549ddee5f0&quot;"/>
    <we:property name="embedUrl" value="&quot;/reportEmbed?reportId=29bc2ce1-bc31-465a-91eb-3ac7b016a469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VWwU4bMRD9lZXPqyqbQCDcliSoKgQiQrlUqJrYsxujjb21vWlTxCf1UPUT+LGO7aUFUimIihO5rD0zHr/3Mh77hglp6wrWp7BEdsAmYDgIbZKMpUxF2+HZ2fEkPz/+fJpPxmTWtZNaWXZwwxyYEt2ltA1UPgMZP12lDKpqCqWfFVBZTFmNxmoFlfyOMZhczjR4mzL8VlfagE85c+DQp11ROM1p7+xdj3YE7uQKZ8hdtJ5jrY1r5/tFUQwyzLrY6fKsv8t7ezu0xkZvgLk93m8agA21ciAVAfA2Uez1+yKDXgezrFsMdnbFvrcXsnJtyHw9/lYb4k1qrGuvVy5WoDgKFsgZtJHLDZsg2MYEhuNHjpluDMdzLIJLOenWlGeJQgqw7JZUmhpNGgbzabNMgPPEGZjDtQ7uhf46NEjqCXbQub0ii5WqrFqx/7K7iAg5GI9Oz69JEs+CFmgj0ByuA5GRNPdad9MnWF+LBKGmED4oev1OBwXuFdjtD7p8P9sq+JCIl9pITlSfaj7UVbNUz0U7AqdtMkLVKC43UV/IWpM3yTmXAhUV66b46fY6yMvSYAmunY5fD/CIbMkUDf0HOgykFjqZfZyEwCNaFEF0XsTjvURD/WKxPsEVVpuQ//g3XfcYL8HIePYDvf+h3XawkJHLu1+KPZLiCPkCklwsZUjtVzzAxz744Zfm7gckApPCB8e0LTeW3/3811lLn1WFb0qpCdqXNCWg2OECjHvamWL3J4DXD1p6q3bsV29K3vtCfGO0Y1XRJeF/DyuErhh6hPiBbpytgeMUFIa6qOP2EkMcHUlQwldjGBv/PZF0rcRivISq8QTCk4WFTag+5bzCLQv8Q4YFWAHdbzUx2PtTCQAA&quot;"/>
    <we:property name="isFiltersActionButtonVisible" value="true"/>
    <we:property name="lastRefreshTime" value="&quot;18/7/22, 3:13&quot;"/>
    <we:property name="pageDisplayName" value="&quot;Pérdidas por Tipos de Accidente&quot;"/>
    <we:property name="pageName" value="&quot;ReportSection8fff91e12e02c165c374&quot;"/>
    <we:property name="reportEmbeddedTime" value="&quot;2022-07-18T06:53:48.957Z&quot;"/>
    <we:property name="reportName" value="&quot;trabajo2&quot;"/>
    <we:property name="reportState" value="&quot;CONNECTED&quot;"/>
    <we:property name="reportUrl" value="&quot;/groups/me/reports/29bc2ce1-bc31-465a-91eb-3ac7b016a469/ReportSection8fff91e12e02c165c374?bookmarkGuid=d5843cfe-aae3-4617-b7a3-997f3ce84df0&amp;bookmarkUsage=1&amp;ctid=ba257c34-07d9-4601-b084-865cd3f2e362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B87161A-137A-41D7-9A69-0C54AE680FE7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XzU4bMRB+lciXXqKK/DQQbkt+1BYCCFB6qFA1a08SI2e9tb0paZRH6qHqI/BiHdubNjQEEIdewmVle8bjb74Zz3gXTEibK5ifwhTZIRuA4SC0qdRYlWVx7ejs7HiQXBx/OU0GPVrWuZM6s+xwwRyYMbqhtAUob4EWP19XGSh1DmM/G4GyWGU5GqszUPI7RmUSOVPgssrwNlfagDd56cChNzsjdZrT2bW3DToRuJMzvETu4uoF5tq4cl5vCj5qH7xrtfab7Vp6UK+3OO2xURpgPq1PSiOpHJ3rh+m8d5sb8mWx4qAfhPX2qNGEVjOtIx/xGmLa8Dy5ee51OoR+rI3koGgxmvPWhitv6lXWN3oa7JZ8C9LsZU66OU264LStdDErMi7BkugqWN5bEqefJmgwbO3oTMjIxIJ9CF8PF62N/gYVVUz/kfjZpS4Mxwsc/Z0EEEsKxLnRFKYA5ErmmnBUEs6lwIyCsvQQhqCKEGI64USSd+So988v0643VwZSuNFvvPb1kj4xvGvnPwvXVj6egbLKJvpbxyCFQrDDWoAwCxlHrDmQWRnhVgPbDahxDpy3+YHgPN3fngRlgBMxg4yjj9l9t95L4sLwyfwEZ6g23fsj3xSt/BmCkfESlFF5OUVlagWLXN79ytg92vrIJ1BJxFQG037HGj720Q+/Fnc/oCKwMvLK0WzpG0vufuoNpveW1cXD92CHmRqgfZSo13zyLHVJ9DKaBgi2MM/2bYpCis0y4sAGaFBYKiLSTh/P7q1okvHY4BhWhbn3vwtfn5Tj4Y1N/L4OWpmNVdl/Q5cNo9himKLS2JmAcb7BpzfUKn0RpF3aCDRH81AHu9KsejD1si05uQs5W9ZAnxavnNyrdv6dEJ9rZPpm7Q1WdoWYSDtFzKph7pjbMR/8O9BflLWiQoWY/hr8QBfO5sDxHLL4tM3j8RKDHtVXyIQvYGEcHtMPvDvDP0a4jb6kyVThExv8nwcLsAK63zAlmiMEDQAA&quot;"/>
    <we:property name="creatorTenantId" value="&quot;ba257c34-07d9-4601-b084-865cd3f2e362&quot;"/>
    <we:property name="datasetId" value="&quot;ff441462-fb4c-4738-b423-3a549ddee5f0&quot;"/>
    <we:property name="embedUrl" value="&quot;/reportEmbed?reportId=29bc2ce1-bc31-465a-91eb-3ac7b016a469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XzU4bMRB+lciXXqKK/DQQbkt+1BYCCFB6qFA1a08SI2e9tb0paZRH6qHqI/BiHdubNjQEEIdewmVle8bjb74Zz3gXTEibK5ifwhTZIRuA4SC0qdRYlWVx7ejs7HiQXBx/OU0GPVrWuZM6s+xwwRyYMbqhtAUob4EWP19XGSh1DmM/G4GyWGU5GqszUPI7RmUSOVPgssrwNlfagDd56cChNzsjdZrT2bW3DToRuJMzvETu4uoF5tq4cl5vCj5qH7xrtfab7Vp6UK+3OO2xURpgPq1PSiOpHJ3rh+m8d5sb8mWx4qAfhPX2qNGEVjOtIx/xGmLa8Dy5ee51OoR+rI3koGgxmvPWhitv6lXWN3oa7JZ8C9LsZU66OU264LStdDErMi7BkugqWN5bEqefJmgwbO3oTMjIxIJ9CF8PF62N/gYVVUz/kfjZpS4Mxwsc/Z0EEEsKxLnRFKYA5ErmmnBUEs6lwIyCsvQQhqCKEGI64USSd+So988v0643VwZSuNFvvPb1kj4xvGvnPwvXVj6egbLKJvpbxyCFQrDDWoAwCxlHrDmQWRnhVgPbDahxDpy3+YHgPN3fngRlgBMxg4yjj9l9t95L4sLwyfwEZ6g23fsj3xSt/BmCkfESlFF5OUVlagWLXN79ytg92vrIJ1BJxFQG037HGj720Q+/Fnc/oCKwMvLK0WzpG0vufuoNpveW1cXD92CHmRqgfZSo13zyLHVJ9DKaBgi2MM/2bYpCis0y4sAGaFBYKiLSTh/P7q1okvHY4BhWhbn3vwtfn5Tj4Y1N/L4OWpmNVdl/Q5cNo9himKLS2JmAcb7BpzfUKn0RpF3aCDRH81AHu9KsejD1si05uQs5W9ZAnxavnNyrdv6dEJ9rZPpm7Q1WdoWYSDtFzKph7pjbMR/8O9BflLWiQoWY/hr8QBfO5sDxHLL4tM3j8RKDHtVXyIQvYGEcHtMPvDvDP0a4jb6kyVThExv8nwcLsAK63zAlmiMEDQAA&quot;"/>
    <we:property name="isFiltersActionButtonVisible" value="true"/>
    <we:property name="lastRefreshTime" value="&quot;18/7/22, 3:13&quot;"/>
    <we:property name="pageDisplayName" value="&quot;Tasa ausentismo&quot;"/>
    <we:property name="pageName" value="&quot;ReportSection24dcf985667491b8226c&quot;"/>
    <we:property name="reportEmbeddedTime" value="&quot;2022-07-18T06:59:58.610Z&quot;"/>
    <we:property name="reportName" value="&quot;trabajo2&quot;"/>
    <we:property name="reportState" value="&quot;CONNECTED&quot;"/>
    <we:property name="reportUrl" value="&quot;/groups/me/reports/29bc2ce1-bc31-465a-91eb-3ac7b016a469/ReportSection24dcf985667491b8226c?bookmarkGuid=b93b43ce-07ab-4c45-8843-2823e09ae190&amp;bookmarkUsage=1&amp;ctid=ba257c34-07d9-4601-b084-865cd3f2e362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84E24A7-5875-420A-9195-EF9D3AE3FEB9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VWzXLTMBB+FY8uXDKMnSZN2luatgMMLaEp5cD0sJbWiYpiGVkODR0/EgeGR+iLsZJsaAotbYEZZuqDZ6Vd7X77J+0FE7IsFKwOYYFsmx2A4SC0iRLWYXnY29H6/QLM+yHfFEkWpwIGkKTxMN3oZySlCyt1XrLtC2bBzNCeyLIC5RTS5rvTDgOlJjBzqwxUiR1WoCl1Dkp+wiBMLGsqrDsMzwulDTiVUwsWndolidOaoCRPN8gicCuXOEVuw+4RFtrYZp3wrRTirX53EA8GMc+6vd4WnSkD18P8vTwJZVJZsuvIdLV3Xhjy5aINyb5nYn+YZMkg7W8Osk0+GIokcabsqnAyY0I/00ZyULQZ1DltJ6033Q7bN3rh9TbhFyS5l1tpV7TYBavLaBfzKucSSmIde81xTTF9Oyf7/uhY50KGSFyw5/7v4GJZBn+9iKoW1zhuNdWV4XiE2Y+FB1FTIiZGU5o8kGNZaMIRjTiXAnNKSu0gnICqfIrJwktJ3pGjzj+3TaeeHBtI4Uw/cdKnNf1Ceq/YvxOuG+NxB5QdNtcfxwYpFYJtJx7C0lccRc2CzJsMJ71elvZQ9OL+FkeM0+EAby6CJsHHuji8c2bLKv1QoVm5BK/72jKIft0Sf6dGpqioxv9GBUzAWCQzKhoTRIrzKCPNIICRXIMrk6joINl9ZQSanZU3vCtN26fd666PZjODM2hrd+/+tXEz4l2KRjRBI6TQnpBa6Gj65sAL7lO4gtm49rVMuWTbG7XjhQB2685/3pW35MR7BKnCm9V9r8e6/veteRvU9RaNXdib/hqJJeQcXfTXsT2TdNcYPl+9xCWqnzF+5//MakGdgJHhkWkC8nA/myLxGrm8/JqzNd/3kc8hGomF9KrdiSv42AtHfqguP0MkMMqccFDb+MZGl1/0rWFaf2cecaQOsHxYPf35PXTXRrjHrXTdD9eipcxnqhmZ/GDkqXD/MO6BjufUa24qS8+oxdzLVbcDE+E4uzIFNXUTrulHVShtSz0yt0N/nPoLv75aIWyBNLc7Qle2LIDjBPLwjBXBvEQvR20DuXD16Gk/9Pxi8vNTfvuw0PcNNZ6x/2UMAAA=&quot;"/>
    <we:property name="creatorTenantId" value="&quot;ba257c34-07d9-4601-b084-865cd3f2e362&quot;"/>
    <we:property name="datasetId" value="&quot;ff441462-fb4c-4738-b423-3a549ddee5f0&quot;"/>
    <we:property name="embedUrl" value="&quot;/reportEmbed?reportId=29bc2ce1-bc31-465a-91eb-3ac7b016a469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VWzU4bMRB+lZUvvURVNiQNcEsDqH+BlND0UKFq1p5NjJz11utNm6J9pB6qPgIv1rG9SwkUCpRKldjDauwZz3zzZ88pE7LIFaz2YYFsm43AcBDaRDFrsSzsPT84eD0aHL7+uD8Y7dK2zq3UWcG2T5kFM0M7lUUJymmgzQ/HLQZKjWHmVimoAlssR1PoDJT8ikGYWNaUWLUYfsmVNuBUTixYdGqXJE5rsh0/3SCLwK1c4gS5DbuHmGtj63XMtxJob/U6/Xa/3+Zpp9vdojNF4HqYf5YnoVQqS3Ydmax2v+SGfDltYrDnmdjbjNO4n/Se9dNnvL8p4tiZsqvcyQwJ/UwbyUHRZlDntE0bbzottmf0wuut4y1Icjez0q5osQNWF9EOZmXGJRTEOvKa2xXF9P2c7PujQ50JGSJxyl76v4OLRRH89SKqXFziuNVEl4bjIaa/Fh5ERYkYG01p8kCOZK4JRzTgXArMKCmVgzAFVfoUk4U3krwjR51/bptOPTkykMCJfuKkjyv6hfResH8rXNfG4xYoW2yuPw8NUioE2449hKWvOIqaBZnVGY673TTpoui2e1scsZ1s9vH6IqgTfKTz/VtntiiTTyWalUvwuq8Ng+i3DfEwNTJBRTX+EBUwBmORzKhoSBApzoOUNIMARnI1rlSiooNk98AINM9X3vCONE2fdi67PpjNDM6gqd3du9fG9Yh3KBrRGI2QQntCaqGjybuRF9yjcAWz7crXMuWSbW9UjhcC2Kla/3lX3pAT7xEkCq9Xd16PVfXvW/MmqOst2nZhr/trIJaQcXTRX8f2QtJdY/h89QaXqK5iPOdfZTWgpmBkeGTqgNzfz7pIvEYuz35kbM33PeRziAZiIb1qd+ICPvbKkZ/Ks28QCYxSJxzU1r6xwdl3fWOY1t+ZRxypERb3q6e/v4du2wh3uJUu++FatJDZTNUjkx+MPBXuH8Y90OGces1NZckJtZh7uapmYCIcJxemoLpuwjX9qAqlaalH5nboj2N/4VcXK4QtkOZ2R+jSFjlwHEMWnrE8mJfo5ahtIBOuHj3th57fTH5+ymfeCFWorN+hGw642b95iOj7CQ53OJaGDAAA&quot;"/>
    <we:property name="isFiltersActionButtonVisible" value="true"/>
    <we:property name="lastRefreshTime" value="&quot;18/7/22, 3:13&quot;"/>
    <we:property name="pageDisplayName" value="&quot;Días Perd. por ParteCuerpo Afectada&quot;"/>
    <we:property name="reportEmbeddedTime" value="&quot;2022-07-18T06:58:13.338Z&quot;"/>
    <we:property name="reportName" value="&quot;trabajo2&quot;"/>
    <we:property name="reportState" value="&quot;CONNECTED&quot;"/>
    <we:property name="reportUrl" value="&quot;/links/apKlFFrQ0n?ctid=ba257c34-07d9-4601-b084-865cd3f2e362&amp;pbi_source=linkShare&amp;bookmarkGuid=401be669-a6c2-4ef5-8078-415e8316cc97&amp;fromEntryPoint=shar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9FF4BA9-2199-4D9D-9B8A-91AE234DBC2C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YzW7jNhB+FYOXvTgLSZZkKbdsnKBpkyJIgvRQLIoRObKZlUWVotJ1Az9SD0UfIS/WISlv4tjZpDksEmwvAn9Gw+/7OEMNdcOEbJsKFj/DHNkuOwHNQSg9CNmQ1X7sg1Kf5qA/xWFWRFkmhCgLyLKxCNOCrFRjpKpbtnvDDOgpmkvZdlBZhzT468chg6o6hantlVC1OGQN6lbVUMk/0RvTlNEdLocMPzeV0mBdnhswaN1ekzn1CUr4fkQrAjfyGs+RGz96ho3Spu9DWOajIgoQyrgIeB4HiUXZ+lkH82l7MiplZWhd2ywWB58bTVxuVpIcusk0SYtRVuRhNg7DeBQnOSa0lFk01maf0E+VlhwqGvTurLfLFZtoyA61mju/vfyCLA9qI82COhMwqh1MsO5qLqGlqQvnOViSpr/MUKN7dV/VQnolbtiRe1q42LaerzOpuvmDGds7V53meIblXceBWNJGnGpF2+SAXMhGEY7BHudSYE2bsrQQLqHq3BbTCseS2BFRy88O01vvLjQUcKXeWeuPS3r47b23/rNwParHM1AO2Uz9sa+RtkKw3dBBuHYRR6oZkHW/w7EIhQiTOMdRBBjFSZiIx4Og3+A9cQ01R7tn67ROENpO43N5zVFIsclnH1qiSzhbSo33G2QCR6aV9bTqk8ilimv5OGFT6KZoM7S4oli3LOgNpQXqDwtHZCL1KokoGA++BQlCTRZ5AFFc8Cwt43SUg0iiMHodestaDOZQd+XbVnyNhtc8DXkRFTkEouAiy/MwDeLXobnRULf2SN5M2bek+RoNr/k4FSItQMA4hEiUSQRl+Do0nyujuOQVmt7irar+gIjXvUSIx0UCmAapiENIU4SX6/6DpG+b5rPFMV5jtYn6y/zm1AruJWjpi5r+K/vyT15fKjiPXN7+U7M1VQ6Rz2CwJ+bSubZv3MPHfrTN37vbv2AgcFBaY++258b2bv9WWwJieLO9rvmOlTrBbZkz/D+e1lSa0NRLDpi2kpwK5vsnDB0EdL+wjSnWvtyk7G08VontXYavt75WcVf3K+5jRUFNGuEFFBX+NsowTXkw2snKSOzESZHt5ALHO0WWjyAFEQdR8s2q8urh8dcn6tOFeBREwfFdEb46I/0tihxe3bsafXH1nUXpSkwa4sBnKPwNb+Ivx0cG514U6a4FLaeFj4S/wswbwtSuLjSr3k9UgVFQ2BVK89/vOi+JxO3xMWRncjpzEL4SG0truP4rwE4xHy/L7VmoOtM2wPEUatySinToQS1Q9G39CAT3T4C5RegAkET3iRfsnwIP2YH7F63/bjDDEAAA&quot;"/>
    <we:property name="creatorTenantId" value="&quot;ba257c34-07d9-4601-b084-865cd3f2e362&quot;"/>
    <we:property name="datasetId" value="&quot;ff441462-fb4c-4738-b423-3a549ddee5f0&quot;"/>
    <we:property name="embedUrl" value="&quot;/reportEmbed?reportId=29bc2ce1-bc31-465a-91eb-3ac7b016a469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9VWTU/jMBD9K5Uve6lQnCah4VZKkVZsAQFiDyu0mtiTYpTake106Vb97zt2ilhgEZxWcIns8Xy898aOvWFSubaB9SkskR2wOVgB0tgBZ0Ome9vh2dnJfHJx8vN0Mp+R2bReGe3YwYZ5sAv018p10IQMZPxxM2TQNOewCLMaGodD1qJ1RkOjfmPvTEvedrgdMrxvG2MhpLz04DGkXZE7zak23xtRRRBerfAShe+tF9ga63dz4HU5qtIEoc6qRJRZklcU4/rVCPNtf3KqVeOpbhhW69l9a4nL5kGD47hY5EU1GlclH+9zno2yvMScSvl1G3ymhH5hrBLQkLFPF7JdP7BJh+zYmmXMu9NbkudMe+XXNDkCb9zgCHWnhQJHS1cxc7IlTb/fosUYOjVaql6JDfsavwEuOtfzjS5Nt3y2EmaXprMCL7B+nEQQW2rEuTXUpgjkSrWGcAwmQiiJmpqyDRCuoelii6nCN0XsiGjgF8wU9eXKQgV35kvwvtnSp2/vX/XfhetVPd6Bcshuza+pRWqFZAc8QljFHUeqeVB61+FMcil5npU4SgHTLOe5fH0T7Bo8kSvQAkPPntKaI7jO4nt5LVEq+ZLPFBzRJZyOjsbeCzJJJOOUXjS7QxSPShz1+4QtoFtgOKHVHe31wIIijJVoD9eRyJGyD4eINuPsf5Ag1ORRJpBmlRgXdVaMSpB5ytOPobfScrAE3dWfW/EnNHrNCy6qtCohkZWQ47LkRZJ9DM29Be3CL/nlkf1Mmj+h0Wu+X0hZVCBhn0Mq6zyFmn8MzZfGG6FEg37n8VlVf0Yk6L4Njo/AKJ6eJWFgOu9aEHgOur872z6bwuhHaoOWKHfjeFv/42KLjxgWi5AkqmrwjYDwtGERVgT3BxscT+NlCQAA&quot;"/>
    <we:property name="isFiltersActionButtonVisible" value="true"/>
    <we:property name="lastRefreshTime" value="&quot;18/7/22, 3:13&quot;"/>
    <we:property name="pageDisplayName" value="&quot;Comparativa días perd. por Act. Económ.&quot;"/>
    <we:property name="pageName" value="&quot;ReportSectiona1f93b20eaf4b0c9405b&quot;"/>
    <we:property name="reportEmbeddedTime" value="&quot;2022-07-18T06:59:20.909Z&quot;"/>
    <we:property name="reportName" value="&quot;trabajo2&quot;"/>
    <we:property name="reportState" value="&quot;CONNECTED&quot;"/>
    <we:property name="reportUrl" value="&quot;/groups/me/reports/29bc2ce1-bc31-465a-91eb-3ac7b016a469/ReportSectiona1f93b20eaf4b0c9405b?bookmarkGuid=b416722e-c71b-46e3-a5d8-14b3719ec443&amp;bookmarkUsage=1&amp;ctid=ba257c34-07d9-4601-b084-865cd3f2e362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87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Presentación de PowerPoint</vt:lpstr>
      <vt:lpstr>Presentación de PowerPoint</vt:lpstr>
      <vt:lpstr>Presentación de PowerPoint</vt:lpstr>
      <vt:lpstr>Presentación de PowerPoint</vt:lpstr>
      <vt:lpstr>Volver a ejecutar el 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Camila Tamara Carrasco Latin</cp:lastModifiedBy>
  <cp:revision>6</cp:revision>
  <dcterms:created xsi:type="dcterms:W3CDTF">2018-06-07T21:39:02Z</dcterms:created>
  <dcterms:modified xsi:type="dcterms:W3CDTF">2022-07-18T07:19:33Z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