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5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4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witter ≫ Qué es, para qué sirve y cómo funciona">
            <a:extLst>
              <a:ext uri="{FF2B5EF4-FFF2-40B4-BE49-F238E27FC236}">
                <a16:creationId xmlns:a16="http://schemas.microsoft.com/office/drawing/2014/main" id="{B7166250-A6FD-4462-FC5D-D0E5DDE3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4" y="6176962"/>
            <a:ext cx="1362073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TEM, Universidad Tecnológica Metropolitana - Photos | Facebook">
            <a:extLst>
              <a:ext uri="{FF2B5EF4-FFF2-40B4-BE49-F238E27FC236}">
                <a16:creationId xmlns:a16="http://schemas.microsoft.com/office/drawing/2014/main" id="{DED4B63A-9480-EA4E-FA28-32BAC895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89" y="6078019"/>
            <a:ext cx="829711" cy="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AA54E3-4D4A-CFEB-C619-6DA36924E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78" t="51982" r="67174" b="40091"/>
          <a:stretch/>
        </p:blipFill>
        <p:spPr>
          <a:xfrm>
            <a:off x="1237948" y="344280"/>
            <a:ext cx="2446157" cy="1166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99F88E-057A-AF16-DBC8-236828046358}"/>
              </a:ext>
            </a:extLst>
          </p:cNvPr>
          <p:cNvSpPr txBox="1"/>
          <p:nvPr/>
        </p:nvSpPr>
        <p:spPr>
          <a:xfrm>
            <a:off x="3733235" y="5485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6293 Observaciones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23/07 a 03/08 2022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8E43F7-9394-A316-7109-D7E37D45B7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14" t="44611" r="46726" b="36056"/>
          <a:stretch/>
        </p:blipFill>
        <p:spPr>
          <a:xfrm>
            <a:off x="6525565" y="344280"/>
            <a:ext cx="3962400" cy="10976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B9EAC78-B7AD-E5D9-B1BB-4C666B054D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3" t="38642" r="21739" b="31585"/>
          <a:stretch/>
        </p:blipFill>
        <p:spPr>
          <a:xfrm>
            <a:off x="1007164" y="2030781"/>
            <a:ext cx="4770784" cy="12970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11F8BB-4243-0ED1-44D2-D1476B87527E}"/>
              </a:ext>
            </a:extLst>
          </p:cNvPr>
          <p:cNvSpPr txBox="1"/>
          <p:nvPr/>
        </p:nvSpPr>
        <p:spPr>
          <a:xfrm>
            <a:off x="1237948" y="1581382"/>
            <a:ext cx="2676940" cy="37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Métricas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75D-0782-BB70-5D72-79A2695C0526}"/>
              </a:ext>
            </a:extLst>
          </p:cNvPr>
          <p:cNvSpPr txBox="1"/>
          <p:nvPr/>
        </p:nvSpPr>
        <p:spPr>
          <a:xfrm>
            <a:off x="6414053" y="1594210"/>
            <a:ext cx="616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Coeficiente de éxito </a:t>
            </a:r>
            <a:r>
              <a:rPr lang="es-CL" dirty="0"/>
              <a:t>= Métrica que calcula el promedio de Replicas, Retweets y Likes por cada tweet realizado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A43F57-2130-6E81-6EFB-DFB25C7D3E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26" t="39727" r="20000" b="24626"/>
          <a:stretch/>
        </p:blipFill>
        <p:spPr>
          <a:xfrm>
            <a:off x="6472557" y="2355420"/>
            <a:ext cx="4664765" cy="12519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034CCF-8725-D27F-DA7B-565E17C0D2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83" t="39728" r="59348" b="37158"/>
          <a:stretch/>
        </p:blipFill>
        <p:spPr>
          <a:xfrm>
            <a:off x="4094923" y="3795897"/>
            <a:ext cx="3366052" cy="12194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25D436-B2AE-B89D-ED74-F2B23E6334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62" t="63036" r="9131" b="24118"/>
          <a:stretch/>
        </p:blipFill>
        <p:spPr>
          <a:xfrm>
            <a:off x="860760" y="5167810"/>
            <a:ext cx="10049589" cy="8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3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witter ≫ Qué es, para qué sirve y cómo funciona">
            <a:extLst>
              <a:ext uri="{FF2B5EF4-FFF2-40B4-BE49-F238E27FC236}">
                <a16:creationId xmlns:a16="http://schemas.microsoft.com/office/drawing/2014/main" id="{4C05D987-E79A-6DFF-543C-D327B090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6491"/>
            <a:ext cx="1092484" cy="6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TEM, Universidad Tecnológica Metropolitana - Photos | Facebook">
            <a:extLst>
              <a:ext uri="{FF2B5EF4-FFF2-40B4-BE49-F238E27FC236}">
                <a16:creationId xmlns:a16="http://schemas.microsoft.com/office/drawing/2014/main" id="{D0FE3CB3-7B25-9641-7CA0-277AD604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89" y="6078019"/>
            <a:ext cx="829711" cy="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FADA5-B92E-79E9-676C-C116AD35E4F2}"/>
              </a:ext>
            </a:extLst>
          </p:cNvPr>
          <p:cNvSpPr txBox="1"/>
          <p:nvPr/>
        </p:nvSpPr>
        <p:spPr>
          <a:xfrm>
            <a:off x="1705807" y="407351"/>
            <a:ext cx="43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Diccionario de datos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026D7F-8A78-1475-6C66-7877E1399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3" t="33615" r="59501" b="44818"/>
          <a:stretch/>
        </p:blipFill>
        <p:spPr>
          <a:xfrm>
            <a:off x="4035287" y="290695"/>
            <a:ext cx="3909392" cy="1244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346C46-6CD2-1E3F-11A3-A11409CCEB2D}"/>
              </a:ext>
            </a:extLst>
          </p:cNvPr>
          <p:cNvSpPr txBox="1"/>
          <p:nvPr/>
        </p:nvSpPr>
        <p:spPr>
          <a:xfrm>
            <a:off x="7410868" y="3792392"/>
            <a:ext cx="4781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Estrategia: </a:t>
            </a:r>
            <a:r>
              <a:rPr lang="es-CL" dirty="0"/>
              <a:t>Segmentar las observaciones mediante métrica de coeficiente de éxito para evaluar dentro del tweet observado patrones que permitan mejorar el contenido para hacerlo más atractivo al mercado objetivo y se obtenga un mayor número de iteraciones y captar mayor </a:t>
            </a:r>
            <a:r>
              <a:rPr lang="es-CL" dirty="0" err="1"/>
              <a:t>audiciencia</a:t>
            </a:r>
            <a:r>
              <a:rPr lang="es-CL" b="1" dirty="0"/>
              <a:t> 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FFC89-3C3B-A2B1-10C0-60A7A0AFEC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81" t="56621" r="1087" b="15152"/>
          <a:stretch/>
        </p:blipFill>
        <p:spPr>
          <a:xfrm>
            <a:off x="1092484" y="1943881"/>
            <a:ext cx="5948433" cy="10302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CB618A-2061-B3B1-4FD2-DA8A21DA038A}"/>
              </a:ext>
            </a:extLst>
          </p:cNvPr>
          <p:cNvSpPr txBox="1"/>
          <p:nvPr/>
        </p:nvSpPr>
        <p:spPr>
          <a:xfrm>
            <a:off x="1092484" y="1489241"/>
            <a:ext cx="207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Palabras Negativas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95BF2-63B4-9A08-D1EB-EB6CDB8DD0EE}"/>
              </a:ext>
            </a:extLst>
          </p:cNvPr>
          <p:cNvSpPr txBox="1"/>
          <p:nvPr/>
        </p:nvSpPr>
        <p:spPr>
          <a:xfrm>
            <a:off x="1092484" y="3059404"/>
            <a:ext cx="207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/>
              <a:t>Palabras Positivas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86B5AE-2068-4622-9D0C-8BB106687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82" t="42508" r="1196" b="23465"/>
          <a:stretch/>
        </p:blipFill>
        <p:spPr>
          <a:xfrm>
            <a:off x="1092484" y="3514044"/>
            <a:ext cx="5948433" cy="1162433"/>
          </a:xfrm>
          <a:prstGeom prst="rect">
            <a:avLst/>
          </a:prstGeom>
        </p:spPr>
      </p:pic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546C649C-16DB-3F91-D07A-FD0C1EC4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25" y="2370291"/>
            <a:ext cx="3064566" cy="10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4416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22ADE4"/>
      </a:accent1>
      <a:accent2>
        <a:srgbClr val="4E7DEB"/>
      </a:accent2>
      <a:accent3>
        <a:srgbClr val="7D6EEE"/>
      </a:accent3>
      <a:accent4>
        <a:srgbClr val="A24EEB"/>
      </a:accent4>
      <a:accent5>
        <a:srgbClr val="E86EEE"/>
      </a:accent5>
      <a:accent6>
        <a:srgbClr val="EB4EB1"/>
      </a:accent6>
      <a:hlink>
        <a:srgbClr val="AA756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Nova</vt:lpstr>
      <vt:lpstr>Wingdings</vt:lpstr>
      <vt:lpstr>ConfettiVTI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Matias Herrera</dc:creator>
  <cp:lastModifiedBy>Jose Matias Herrera</cp:lastModifiedBy>
  <cp:revision>13</cp:revision>
  <dcterms:created xsi:type="dcterms:W3CDTF">2022-08-01T00:42:15Z</dcterms:created>
  <dcterms:modified xsi:type="dcterms:W3CDTF">2022-08-04T00:09:16Z</dcterms:modified>
</cp:coreProperties>
</file>