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who knew types were so fun?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988" y="2084831"/>
            <a:ext cx="10042359" cy="445232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	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isSomething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number		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goesTo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11; // All numbers are floating point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dirty="0" smtClean="0"/>
              <a:t>tring		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‘Gimli’;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Array		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wizards: string[] = [‘Gandalf’, 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Radagast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’];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Tuple		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rating: [string, number] = [‘The Hobbit’, -7];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Enum		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Color {Black, White}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c: Color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Color.Black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Any		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boromir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any = ‘lame’; // Different from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Void		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Mostly used for defining methods that don’t return anything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Null 		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Null is the absence of a 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Undefined	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Undefined is the absence of a property</a:t>
            </a:r>
          </a:p>
        </p:txBody>
      </p:sp>
    </p:spTree>
    <p:extLst>
      <p:ext uri="{BB962C8B-B14F-4D97-AF65-F5344CB8AC3E}">
        <p14:creationId xmlns:p14="http://schemas.microsoft.com/office/powerpoint/2010/main" val="24953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Structurally Typed vs Nominally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09011"/>
            <a:ext cx="9720073" cy="16443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Typescript is structurally typed. This is different from the compiled languages we’re used to. </a:t>
            </a:r>
          </a:p>
          <a:p>
            <a:r>
              <a:rPr lang="en-US" dirty="0" smtClean="0"/>
              <a:t>The Typescript type checking system focuses on the </a:t>
            </a:r>
            <a:r>
              <a:rPr lang="en-US" i="1" dirty="0" smtClean="0"/>
              <a:t>shape</a:t>
            </a:r>
            <a:r>
              <a:rPr lang="en-US" dirty="0" smtClean="0"/>
              <a:t> that the values have. </a:t>
            </a:r>
          </a:p>
          <a:p>
            <a:r>
              <a:rPr lang="en-US" dirty="0" smtClean="0"/>
              <a:t>We use interfaces to define this shape and give them names. </a:t>
            </a:r>
          </a:p>
          <a:p>
            <a:pPr algn="ctr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16174" y="3842404"/>
            <a:ext cx="8927431" cy="2534653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Class1 { public string height {get; set;}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Class2 { public string height {get; set;}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Class1 anInstance = new Class2(); //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</a:p>
          <a:p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Types And UNION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7243"/>
            <a:ext cx="9720073" cy="4580020"/>
          </a:xfrm>
        </p:spPr>
        <p:txBody>
          <a:bodyPr/>
          <a:lstStyle/>
          <a:p>
            <a:r>
              <a:rPr lang="en-US" dirty="0"/>
              <a:t>An intersection type combines multiple types into one.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allows you to add together existing types to get a single type that has all the features you need. For example, </a:t>
            </a:r>
            <a:r>
              <a:rPr lang="en-US" dirty="0">
                <a:solidFill>
                  <a:srgbClr val="00B050"/>
                </a:solidFill>
              </a:rPr>
              <a:t>Person &amp; Serializable &amp; </a:t>
            </a:r>
            <a:r>
              <a:rPr lang="en-US" dirty="0" err="1">
                <a:solidFill>
                  <a:srgbClr val="00B050"/>
                </a:solidFill>
              </a:rPr>
              <a:t>Loggable</a:t>
            </a:r>
            <a:r>
              <a:rPr lang="en-US" dirty="0"/>
              <a:t> is a </a:t>
            </a:r>
            <a:r>
              <a:rPr lang="en-US" dirty="0">
                <a:solidFill>
                  <a:srgbClr val="00B050"/>
                </a:solidFill>
              </a:rPr>
              <a:t>Person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Serializable</a:t>
            </a:r>
            <a:r>
              <a:rPr lang="en-US" dirty="0"/>
              <a:t> and </a:t>
            </a:r>
            <a:r>
              <a:rPr lang="en-US" dirty="0" err="1">
                <a:solidFill>
                  <a:srgbClr val="00B050"/>
                </a:solidFill>
              </a:rPr>
              <a:t>Loggable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Union types are closely related to intersection types, but they are used very differently. </a:t>
            </a:r>
            <a:endParaRPr lang="en-US" dirty="0" smtClean="0"/>
          </a:p>
          <a:p>
            <a:r>
              <a:rPr lang="en-US" altLang="en-US" dirty="0"/>
              <a:t>A union type describes a value that can be one of several types. We use the </a:t>
            </a:r>
            <a:r>
              <a:rPr lang="en-US" altLang="en-US" dirty="0" smtClean="0"/>
              <a:t>pipe </a:t>
            </a:r>
            <a:r>
              <a:rPr lang="en-US" altLang="en-US" dirty="0"/>
              <a:t>(</a:t>
            </a:r>
            <a:r>
              <a:rPr lang="en-US" altLang="en-US" dirty="0">
                <a:solidFill>
                  <a:srgbClr val="00B050"/>
                </a:solidFill>
              </a:rPr>
              <a:t>|</a:t>
            </a:r>
            <a:r>
              <a:rPr lang="en-US" altLang="en-US" dirty="0"/>
              <a:t>) to separate each type, so </a:t>
            </a:r>
            <a:r>
              <a:rPr lang="en-US" altLang="en-US" dirty="0">
                <a:solidFill>
                  <a:srgbClr val="00B050"/>
                </a:solidFill>
              </a:rPr>
              <a:t>number | string | </a:t>
            </a:r>
            <a:r>
              <a:rPr lang="en-US" altLang="en-US" dirty="0" err="1">
                <a:solidFill>
                  <a:srgbClr val="00B050"/>
                </a:solidFill>
              </a:rPr>
              <a:t>boolean</a:t>
            </a:r>
            <a:r>
              <a:rPr lang="en-US" altLang="en-US" dirty="0"/>
              <a:t> is the type of a value that can be a </a:t>
            </a:r>
            <a:r>
              <a:rPr lang="en-US" altLang="en-US" dirty="0">
                <a:solidFill>
                  <a:srgbClr val="00B050"/>
                </a:solidFill>
              </a:rPr>
              <a:t>number</a:t>
            </a:r>
            <a:r>
              <a:rPr lang="en-US" altLang="en-US" dirty="0"/>
              <a:t>, a </a:t>
            </a:r>
            <a:r>
              <a:rPr lang="en-US" altLang="en-US" dirty="0">
                <a:solidFill>
                  <a:srgbClr val="00B050"/>
                </a:solidFill>
              </a:rPr>
              <a:t>string</a:t>
            </a:r>
            <a:r>
              <a:rPr lang="en-US" altLang="en-US" dirty="0"/>
              <a:t>, or a </a:t>
            </a:r>
            <a:r>
              <a:rPr lang="en-US" altLang="en-US" dirty="0" err="1">
                <a:solidFill>
                  <a:srgbClr val="00B050"/>
                </a:solidFill>
              </a:rPr>
              <a:t>boolean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algn="ctr"/>
            <a:r>
              <a:rPr lang="en-US" altLang="en-US" dirty="0" smtClean="0"/>
              <a:t>DEMO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Classes</a:t>
            </a:r>
          </a:p>
          <a:p>
            <a:r>
              <a:rPr lang="en-US" dirty="0" smtClean="0"/>
              <a:t>Generics</a:t>
            </a:r>
          </a:p>
          <a:p>
            <a:r>
              <a:rPr lang="en-US" dirty="0" smtClean="0"/>
              <a:t>Optional parameters</a:t>
            </a:r>
          </a:p>
          <a:p>
            <a:r>
              <a:rPr lang="en-US" dirty="0" smtClean="0"/>
              <a:t>Default-initialized </a:t>
            </a:r>
            <a:r>
              <a:rPr lang="en-US" dirty="0"/>
              <a:t>parameters</a:t>
            </a:r>
            <a:endParaRPr lang="en-US" dirty="0" smtClean="0"/>
          </a:p>
          <a:p>
            <a:r>
              <a:rPr lang="en-US" dirty="0" smtClean="0"/>
              <a:t>Rest parameters</a:t>
            </a:r>
          </a:p>
          <a:p>
            <a:r>
              <a:rPr lang="en-US" dirty="0" err="1" smtClean="0"/>
              <a:t>Indexable</a:t>
            </a:r>
            <a:r>
              <a:rPr lang="en-US" dirty="0" smtClean="0"/>
              <a:t> types</a:t>
            </a:r>
          </a:p>
          <a:p>
            <a:r>
              <a:rPr lang="en-US" dirty="0" smtClean="0"/>
              <a:t>Index Types</a:t>
            </a:r>
          </a:p>
          <a:p>
            <a:r>
              <a:rPr lang="en-US" dirty="0" smtClean="0"/>
              <a:t>Mapped types</a:t>
            </a:r>
          </a:p>
          <a:p>
            <a:r>
              <a:rPr lang="en-US" dirty="0" smtClean="0"/>
              <a:t>… loads more. Check out </a:t>
            </a:r>
            <a:r>
              <a:rPr lang="en-US" dirty="0" smtClean="0">
                <a:hlinkClick r:id="rId2"/>
              </a:rPr>
              <a:t>www.typescriptlang.org</a:t>
            </a:r>
            <a:r>
              <a:rPr lang="en-US" dirty="0" smtClean="0"/>
              <a:t> for the full scoop.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257</TotalTime>
  <Words>157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Consolas</vt:lpstr>
      <vt:lpstr>Tw Cen MT</vt:lpstr>
      <vt:lpstr>Tw Cen MT Condensed</vt:lpstr>
      <vt:lpstr>Wingdings</vt:lpstr>
      <vt:lpstr>Wingdings 3</vt:lpstr>
      <vt:lpstr>Integral</vt:lpstr>
      <vt:lpstr>Typescript</vt:lpstr>
      <vt:lpstr>Demo</vt:lpstr>
      <vt:lpstr>Basic types</vt:lpstr>
      <vt:lpstr>Structurally Typed vs Nominally Typed</vt:lpstr>
      <vt:lpstr>Intersection Types And UNION Types</vt:lpstr>
      <vt:lpstr>Not covered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Cody A. Carse</dc:creator>
  <cp:lastModifiedBy>Cody A. Carse</cp:lastModifiedBy>
  <cp:revision>15</cp:revision>
  <dcterms:created xsi:type="dcterms:W3CDTF">2017-05-16T21:09:30Z</dcterms:created>
  <dcterms:modified xsi:type="dcterms:W3CDTF">2017-05-17T15:09:08Z</dcterms:modified>
</cp:coreProperties>
</file>