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Lst>
  <p:notesMasterIdLst>
    <p:notesMasterId r:id="rId11"/>
  </p:notesMasterIdLst>
  <p:sldIdLst>
    <p:sldId id="304" r:id="rId3"/>
    <p:sldId id="337" r:id="rId4"/>
    <p:sldId id="338" r:id="rId5"/>
    <p:sldId id="339" r:id="rId6"/>
    <p:sldId id="340" r:id="rId7"/>
    <p:sldId id="341" r:id="rId8"/>
    <p:sldId id="342" r:id="rId9"/>
    <p:sldId id="332"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4283"/>
    <a:srgbClr val="553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p:restoredTop sz="94694"/>
  </p:normalViewPr>
  <p:slideViewPr>
    <p:cSldViewPr>
      <p:cViewPr varScale="1">
        <p:scale>
          <a:sx n="121" d="100"/>
          <a:sy n="121" d="100"/>
        </p:scale>
        <p:origin x="144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BE2EC-5A84-4AF8-BB9A-C71E76006D1A}" type="datetimeFigureOut">
              <a:rPr lang="ru-RU" smtClean="0"/>
              <a:t>30.03.2020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E0656-CCB0-45B9-9A1A-13115CDF36D9}" type="slidenum">
              <a:rPr lang="ru-RU" smtClean="0"/>
              <a:t>‹#›</a:t>
            </a:fld>
            <a:endParaRPr lang="ru-RU"/>
          </a:p>
        </p:txBody>
      </p:sp>
    </p:spTree>
    <p:extLst>
      <p:ext uri="{BB962C8B-B14F-4D97-AF65-F5344CB8AC3E}">
        <p14:creationId xmlns:p14="http://schemas.microsoft.com/office/powerpoint/2010/main" val="235368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Break / Final">
    <p:spTree>
      <p:nvGrpSpPr>
        <p:cNvPr id="1" name=""/>
        <p:cNvGrpSpPr/>
        <p:nvPr/>
      </p:nvGrpSpPr>
      <p:grpSpPr>
        <a:xfrm>
          <a:off x="0" y="0"/>
          <a:ext cx="0" cy="0"/>
          <a:chOff x="0" y="0"/>
          <a:chExt cx="0" cy="0"/>
        </a:xfrm>
      </p:grpSpPr>
      <p:sp>
        <p:nvSpPr>
          <p:cNvPr id="32"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46" name="Tytuł 1"/>
          <p:cNvSpPr>
            <a:spLocks noGrp="1"/>
          </p:cNvSpPr>
          <p:nvPr>
            <p:ph type="title" hasCustomPrompt="1"/>
          </p:nvPr>
        </p:nvSpPr>
        <p:spPr>
          <a:xfrm>
            <a:off x="3933825" y="1995501"/>
            <a:ext cx="4953436" cy="1151548"/>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64" name="Group 35"/>
          <p:cNvGrpSpPr>
            <a:grpSpLocks noChangeAspect="1"/>
          </p:cNvGrpSpPr>
          <p:nvPr/>
        </p:nvGrpSpPr>
        <p:grpSpPr bwMode="auto">
          <a:xfrm>
            <a:off x="609601" y="1132226"/>
            <a:ext cx="2507458" cy="4035181"/>
            <a:chOff x="2363" y="293"/>
            <a:chExt cx="1208" cy="1458"/>
          </a:xfrm>
        </p:grpSpPr>
        <p:sp>
          <p:nvSpPr>
            <p:cNvPr id="65"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6"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7"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8"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9"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0"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2"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4"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5"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7"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9"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0"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2"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3"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4"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5"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p:nvGrpSpPr>
        <p:grpSpPr bwMode="auto">
          <a:xfrm>
            <a:off x="8449097" y="5834059"/>
            <a:ext cx="438164" cy="564684"/>
            <a:chOff x="2074" y="843"/>
            <a:chExt cx="1615" cy="1561"/>
          </a:xfrm>
        </p:grpSpPr>
        <p:sp>
          <p:nvSpPr>
            <p:cNvPr id="8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5"/>
          <p:cNvGrpSpPr>
            <a:grpSpLocks noChangeAspect="1"/>
          </p:cNvGrpSpPr>
          <p:nvPr/>
        </p:nvGrpSpPr>
        <p:grpSpPr bwMode="auto">
          <a:xfrm>
            <a:off x="561743" y="5768522"/>
            <a:ext cx="959338" cy="678757"/>
            <a:chOff x="1640" y="963"/>
            <a:chExt cx="2480" cy="1316"/>
          </a:xfrm>
          <a:solidFill>
            <a:schemeClr val="bg1"/>
          </a:solidFill>
        </p:grpSpPr>
        <p:sp>
          <p:nvSpPr>
            <p:cNvPr id="58"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0881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6" name="Symbol zastępczy zawartości 4"/>
          <p:cNvSpPr>
            <a:spLocks noGrp="1"/>
          </p:cNvSpPr>
          <p:nvPr>
            <p:ph sz="quarter" idx="12" hasCustomPrompt="1"/>
          </p:nvPr>
        </p:nvSpPr>
        <p:spPr>
          <a:xfrm>
            <a:off x="4660642" y="1196975"/>
            <a:ext cx="4219769" cy="5008563"/>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84385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17" y="1196976"/>
            <a:ext cx="4185047" cy="5008563"/>
          </a:xfrm>
        </p:spPr>
        <p:txBody>
          <a:bodyPr/>
          <a:lstStyle>
            <a:lvl1pPr marL="0" indent="0">
              <a:buNone/>
              <a:defRPr/>
            </a:lvl1pPr>
          </a:lstStyle>
          <a:p>
            <a:pPr lvl="0"/>
            <a:r>
              <a:rPr lang="pl-PL" dirty="0"/>
              <a:t>Up to nine lines of text.</a:t>
            </a:r>
            <a:endParaRPr lang="en-US" dirty="0"/>
          </a:p>
        </p:txBody>
      </p:sp>
      <p:sp>
        <p:nvSpPr>
          <p:cNvPr id="8" name="Symbol zastępczy tekstu 3"/>
          <p:cNvSpPr>
            <a:spLocks noGrp="1"/>
          </p:cNvSpPr>
          <p:nvPr>
            <p:ph type="body" sz="quarter" idx="14" hasCustomPrompt="1"/>
          </p:nvPr>
        </p:nvSpPr>
        <p:spPr>
          <a:xfrm>
            <a:off x="4695364" y="1196976"/>
            <a:ext cx="4185047" cy="5008563"/>
          </a:xfrm>
        </p:spPr>
        <p:txBody>
          <a:bodyPr/>
          <a:lstStyle>
            <a:lvl1pPr marL="0" indent="0">
              <a:buNone/>
              <a:defRPr/>
            </a:lvl1pPr>
          </a:lstStyle>
          <a:p>
            <a:pPr lvl="0"/>
            <a:r>
              <a:rPr lang="pl-PL"/>
              <a:t>Up to nine lines of text.</a:t>
            </a:r>
            <a:endParaRPr lang="en-US"/>
          </a:p>
        </p:txBody>
      </p:sp>
    </p:spTree>
    <p:extLst>
      <p:ext uri="{BB962C8B-B14F-4D97-AF65-F5344CB8AC3E}">
        <p14:creationId xmlns:p14="http://schemas.microsoft.com/office/powerpoint/2010/main" val="2919089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1196976"/>
            <a:ext cx="2762088" cy="5008563"/>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1196976"/>
            <a:ext cx="2762088" cy="5008563"/>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1196976"/>
            <a:ext cx="2762088" cy="500856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252319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1196975"/>
            <a:ext cx="4184754" cy="2435912"/>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959344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3682426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51257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7"/>
            <a:ext cx="8593931"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2080363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01666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2168731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1">
    <p:spTree>
      <p:nvGrpSpPr>
        <p:cNvPr id="1" name=""/>
        <p:cNvGrpSpPr/>
        <p:nvPr/>
      </p:nvGrpSpPr>
      <p:grpSpPr>
        <a:xfrm>
          <a:off x="0" y="0"/>
          <a:ext cx="0" cy="0"/>
          <a:chOff x="0" y="0"/>
          <a:chExt cx="0" cy="0"/>
        </a:xfrm>
      </p:grpSpPr>
      <p:sp>
        <p:nvSpPr>
          <p:cNvPr id="61"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p:nvGrpSpPr>
        <p:grpSpPr bwMode="auto">
          <a:xfrm>
            <a:off x="561743" y="5768522"/>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8477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9"/>
            <a:ext cx="8593931" cy="4327311"/>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27"/>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27"/>
            <a:ext cx="2762088" cy="4327311"/>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Tree>
    <p:extLst>
      <p:ext uri="{BB962C8B-B14F-4D97-AF65-F5344CB8AC3E}">
        <p14:creationId xmlns:p14="http://schemas.microsoft.com/office/powerpoint/2010/main" val="1572553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ull size screen shot + title">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8" y="365126"/>
            <a:ext cx="8593493" cy="502623"/>
          </a:xfrm>
        </p:spPr>
        <p:txBody>
          <a:bodyPr/>
          <a:lstStyle/>
          <a:p>
            <a:r>
              <a:rPr lang="pl-PL"/>
              <a:t>Edit Title</a:t>
            </a:r>
            <a:endParaRPr lang="en-US"/>
          </a:p>
        </p:txBody>
      </p:sp>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Tree>
    <p:extLst>
      <p:ext uri="{BB962C8B-B14F-4D97-AF65-F5344CB8AC3E}">
        <p14:creationId xmlns:p14="http://schemas.microsoft.com/office/powerpoint/2010/main" val="23387418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2174790"/>
            <a:ext cx="2762250" cy="4030749"/>
          </a:xfrm>
        </p:spPr>
        <p:txBody>
          <a:bodyPr>
            <a:normAutofit/>
          </a:bodyPr>
          <a:lstStyle>
            <a:lvl1pPr marL="0" indent="0">
              <a:buNone/>
              <a:defRPr sz="11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2174790"/>
            <a:ext cx="2762250" cy="4030749"/>
          </a:xfrm>
        </p:spPr>
        <p:txBody>
          <a:bodyPr>
            <a:normAutofit/>
          </a:bodyPr>
          <a:lstStyle>
            <a:lvl1pPr marL="0" indent="0">
              <a:buNone/>
              <a:defRPr sz="11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2174790"/>
            <a:ext cx="2762250" cy="4030749"/>
          </a:xfrm>
        </p:spPr>
        <p:txBody>
          <a:bodyPr>
            <a:normAutofit/>
          </a:bodyPr>
          <a:lstStyle>
            <a:lvl1pPr marL="0" indent="0">
              <a:buNone/>
              <a:defRPr sz="1100" baseline="0"/>
            </a:lvl1pPr>
          </a:lstStyle>
          <a:p>
            <a:pPr lvl="0"/>
            <a:r>
              <a:rPr lang="pl-PL"/>
              <a:t>Active projects</a:t>
            </a:r>
            <a:endParaRPr lang="en-US"/>
          </a:p>
        </p:txBody>
      </p:sp>
      <p:sp>
        <p:nvSpPr>
          <p:cNvPr id="11" name="Prostokąt 10"/>
          <p:cNvSpPr/>
          <p:nvPr/>
        </p:nvSpPr>
        <p:spPr>
          <a:xfrm>
            <a:off x="286918" y="1421028"/>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p:nvSpPr>
        <p:spPr>
          <a:xfrm>
            <a:off x="721821" y="1509582"/>
            <a:ext cx="1265598" cy="284693"/>
          </a:xfrm>
          <a:prstGeom prst="rect">
            <a:avLst/>
          </a:prstGeom>
          <a:noFill/>
        </p:spPr>
        <p:txBody>
          <a:bodyPr wrap="none" lIns="68580" tIns="34290" rIns="68580" bIns="34290" rtlCol="0">
            <a:spAutoFit/>
          </a:bodyPr>
          <a:lstStyle/>
          <a:p>
            <a:r>
              <a:rPr lang="pl-PL" b="1">
                <a:solidFill>
                  <a:schemeClr val="bg1"/>
                </a:solidFill>
              </a:rPr>
              <a:t>COMPLETED</a:t>
            </a:r>
            <a:endParaRPr lang="en-US" b="1">
              <a:solidFill>
                <a:schemeClr val="bg1"/>
              </a:solidFill>
            </a:endParaRPr>
          </a:p>
        </p:txBody>
      </p:sp>
      <p:sp>
        <p:nvSpPr>
          <p:cNvPr id="13" name="Prostokąt 12"/>
          <p:cNvSpPr/>
          <p:nvPr/>
        </p:nvSpPr>
        <p:spPr>
          <a:xfrm>
            <a:off x="3202514" y="1421028"/>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p:nvSpPr>
        <p:spPr>
          <a:xfrm>
            <a:off x="3643947" y="1509582"/>
            <a:ext cx="796858" cy="284693"/>
          </a:xfrm>
          <a:prstGeom prst="rect">
            <a:avLst/>
          </a:prstGeom>
          <a:noFill/>
        </p:spPr>
        <p:txBody>
          <a:bodyPr wrap="none" lIns="68580" tIns="34290" rIns="68580" bIns="34290" rtlCol="0">
            <a:spAutoFit/>
          </a:bodyPr>
          <a:lstStyle/>
          <a:p>
            <a:r>
              <a:rPr lang="pl-PL" b="1">
                <a:solidFill>
                  <a:schemeClr val="bg1"/>
                </a:solidFill>
              </a:rPr>
              <a:t>ACTIVE</a:t>
            </a:r>
            <a:endParaRPr lang="en-US" b="1">
              <a:solidFill>
                <a:schemeClr val="bg1"/>
              </a:solidFill>
            </a:endParaRPr>
          </a:p>
        </p:txBody>
      </p:sp>
      <p:sp>
        <p:nvSpPr>
          <p:cNvPr id="15" name="Prostokąt 14"/>
          <p:cNvSpPr/>
          <p:nvPr/>
        </p:nvSpPr>
        <p:spPr>
          <a:xfrm>
            <a:off x="6118161" y="1421028"/>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p:nvSpPr>
        <p:spPr>
          <a:xfrm>
            <a:off x="6523003" y="1509582"/>
            <a:ext cx="1125949" cy="284693"/>
          </a:xfrm>
          <a:prstGeom prst="rect">
            <a:avLst/>
          </a:prstGeom>
          <a:noFill/>
        </p:spPr>
        <p:txBody>
          <a:bodyPr wrap="none" lIns="68580" tIns="34290" rIns="68580" bIns="34290" rtlCol="0">
            <a:spAutoFit/>
          </a:bodyPr>
          <a:lstStyle/>
          <a:p>
            <a:r>
              <a:rPr lang="pl-PL" b="1">
                <a:solidFill>
                  <a:schemeClr val="bg1"/>
                </a:solidFill>
              </a:rPr>
              <a:t>UPCOMING</a:t>
            </a:r>
            <a:endParaRPr lang="en-US" b="1">
              <a:solidFill>
                <a:schemeClr val="bg1"/>
              </a:solidFill>
            </a:endParaRPr>
          </a:p>
        </p:txBody>
      </p:sp>
      <p:pic>
        <p:nvPicPr>
          <p:cNvPr id="6" name="Obraz 5"/>
          <p:cNvPicPr>
            <a:picLocks noChangeAspect="1"/>
          </p:cNvPicPr>
          <p:nvPr/>
        </p:nvPicPr>
        <p:blipFill>
          <a:blip r:embed="rId2"/>
          <a:stretch>
            <a:fillRect/>
          </a:stretch>
        </p:blipFill>
        <p:spPr>
          <a:xfrm>
            <a:off x="6239625" y="1578756"/>
            <a:ext cx="161912" cy="215883"/>
          </a:xfrm>
          <a:prstGeom prst="rect">
            <a:avLst/>
          </a:prstGeom>
        </p:spPr>
      </p:pic>
      <p:pic>
        <p:nvPicPr>
          <p:cNvPr id="7" name="Obraz 6"/>
          <p:cNvPicPr>
            <a:picLocks noChangeAspect="1"/>
          </p:cNvPicPr>
          <p:nvPr/>
        </p:nvPicPr>
        <p:blipFill>
          <a:blip r:embed="rId3"/>
          <a:stretch>
            <a:fillRect/>
          </a:stretch>
        </p:blipFill>
        <p:spPr>
          <a:xfrm>
            <a:off x="425048" y="1556141"/>
            <a:ext cx="226223" cy="238499"/>
          </a:xfrm>
          <a:prstGeom prst="rect">
            <a:avLst/>
          </a:prstGeom>
        </p:spPr>
      </p:pic>
      <p:pic>
        <p:nvPicPr>
          <p:cNvPr id="17" name="Obraz 16"/>
          <p:cNvPicPr>
            <a:picLocks noChangeAspect="1"/>
          </p:cNvPicPr>
          <p:nvPr/>
        </p:nvPicPr>
        <p:blipFill>
          <a:blip r:embed="rId4"/>
          <a:stretch>
            <a:fillRect/>
          </a:stretch>
        </p:blipFill>
        <p:spPr>
          <a:xfrm>
            <a:off x="3323322" y="1509580"/>
            <a:ext cx="224784" cy="323373"/>
          </a:xfrm>
          <a:prstGeom prst="rect">
            <a:avLst/>
          </a:prstGeom>
        </p:spPr>
      </p:pic>
    </p:spTree>
    <p:extLst>
      <p:ext uri="{BB962C8B-B14F-4D97-AF65-F5344CB8AC3E}">
        <p14:creationId xmlns:p14="http://schemas.microsoft.com/office/powerpoint/2010/main" val="2490713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p:nvSpPr>
        <p:spPr>
          <a:xfrm>
            <a:off x="286917" y="1421028"/>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7" name="Symbol zastępczy tekstu 10"/>
          <p:cNvSpPr>
            <a:spLocks noGrp="1"/>
          </p:cNvSpPr>
          <p:nvPr>
            <p:ph type="body" sz="quarter" idx="19" hasCustomPrompt="1"/>
          </p:nvPr>
        </p:nvSpPr>
        <p:spPr>
          <a:xfrm>
            <a:off x="6326155" y="1421028"/>
            <a:ext cx="2554255" cy="1505053"/>
          </a:xfrm>
        </p:spPr>
        <p:txBody>
          <a:bodyPr>
            <a:normAutofit/>
          </a:bodyPr>
          <a:lstStyle>
            <a:lvl1pPr marL="0" indent="0">
              <a:buNone/>
              <a:defRPr sz="12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5" y="4712866"/>
            <a:ext cx="2554255" cy="1505053"/>
          </a:xfrm>
        </p:spPr>
        <p:txBody>
          <a:bodyPr>
            <a:normAutofit/>
          </a:bodyPr>
          <a:lstStyle>
            <a:lvl1pPr marL="0" indent="0">
              <a:buNone/>
              <a:defRPr sz="12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5" y="3066947"/>
            <a:ext cx="2554255" cy="1505053"/>
          </a:xfrm>
        </p:spPr>
        <p:txBody>
          <a:bodyPr>
            <a:normAutofit/>
          </a:bodyPr>
          <a:lstStyle>
            <a:lvl1pPr marL="0" indent="0">
              <a:buNone/>
              <a:defRPr sz="1200" baseline="0"/>
            </a:lvl1pPr>
          </a:lstStyle>
          <a:p>
            <a:pPr lvl="0"/>
            <a:r>
              <a:rPr lang="pl-PL"/>
              <a:t>Active projects</a:t>
            </a:r>
            <a:endParaRPr lang="en-US"/>
          </a:p>
        </p:txBody>
      </p:sp>
      <p:sp>
        <p:nvSpPr>
          <p:cNvPr id="25" name="Prostokąt 24"/>
          <p:cNvSpPr/>
          <p:nvPr/>
        </p:nvSpPr>
        <p:spPr>
          <a:xfrm>
            <a:off x="286917" y="3061195"/>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 name="Prostokąt 25"/>
          <p:cNvSpPr/>
          <p:nvPr/>
        </p:nvSpPr>
        <p:spPr>
          <a:xfrm>
            <a:off x="286916" y="4712866"/>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Symbol zastępczy tekstu 10"/>
          <p:cNvSpPr>
            <a:spLocks noGrp="1"/>
          </p:cNvSpPr>
          <p:nvPr>
            <p:ph type="body" sz="quarter" idx="22" hasCustomPrompt="1"/>
          </p:nvPr>
        </p:nvSpPr>
        <p:spPr>
          <a:xfrm>
            <a:off x="3574428" y="1421028"/>
            <a:ext cx="2554255" cy="1505053"/>
          </a:xfrm>
        </p:spPr>
        <p:txBody>
          <a:bodyPr>
            <a:normAutofit/>
          </a:bodyPr>
          <a:lstStyle>
            <a:lvl1pPr marL="0" indent="0">
              <a:buNone/>
              <a:defRPr sz="12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28" y="4712866"/>
            <a:ext cx="2554255" cy="1505053"/>
          </a:xfrm>
        </p:spPr>
        <p:txBody>
          <a:bodyPr>
            <a:normAutofit/>
          </a:bodyPr>
          <a:lstStyle>
            <a:lvl1pPr marL="0" indent="0">
              <a:buNone/>
              <a:defRPr sz="12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28" y="3066947"/>
            <a:ext cx="2554255" cy="1505053"/>
          </a:xfrm>
        </p:spPr>
        <p:txBody>
          <a:bodyPr>
            <a:normAutofit/>
          </a:bodyPr>
          <a:lstStyle>
            <a:lvl1pPr marL="0" indent="0">
              <a:buNone/>
              <a:defRPr sz="12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2" y="1421028"/>
            <a:ext cx="2554255" cy="1505053"/>
          </a:xfrm>
        </p:spPr>
        <p:txBody>
          <a:bodyPr>
            <a:normAutofit/>
          </a:bodyPr>
          <a:lstStyle>
            <a:lvl1pPr marL="0" indent="0">
              <a:buNone/>
              <a:defRPr sz="12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2" y="4712866"/>
            <a:ext cx="2554255" cy="1505053"/>
          </a:xfrm>
        </p:spPr>
        <p:txBody>
          <a:bodyPr>
            <a:normAutofit/>
          </a:bodyPr>
          <a:lstStyle>
            <a:lvl1pPr marL="0" indent="0">
              <a:buNone/>
              <a:defRPr sz="12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2" y="3066947"/>
            <a:ext cx="2554255" cy="1505053"/>
          </a:xfrm>
        </p:spPr>
        <p:txBody>
          <a:bodyPr>
            <a:normAutofit/>
          </a:bodyPr>
          <a:lstStyle>
            <a:lvl1pPr marL="0" indent="0">
              <a:buNone/>
              <a:defRPr sz="1200" baseline="0"/>
            </a:lvl1pPr>
          </a:lstStyle>
          <a:p>
            <a:pPr lvl="0"/>
            <a:r>
              <a:rPr lang="pl-PL"/>
              <a:t>Active projects</a:t>
            </a:r>
            <a:endParaRPr lang="en-US"/>
          </a:p>
        </p:txBody>
      </p:sp>
      <p:pic>
        <p:nvPicPr>
          <p:cNvPr id="39" name="Obraz 38"/>
          <p:cNvPicPr>
            <a:picLocks noChangeAspect="1"/>
          </p:cNvPicPr>
          <p:nvPr/>
        </p:nvPicPr>
        <p:blipFill>
          <a:blip r:embed="rId2"/>
          <a:stretch>
            <a:fillRect/>
          </a:stretch>
        </p:blipFill>
        <p:spPr>
          <a:xfrm>
            <a:off x="392896" y="4870593"/>
            <a:ext cx="161912" cy="215883"/>
          </a:xfrm>
          <a:prstGeom prst="rect">
            <a:avLst/>
          </a:prstGeom>
        </p:spPr>
      </p:pic>
      <p:pic>
        <p:nvPicPr>
          <p:cNvPr id="40" name="Obraz 39"/>
          <p:cNvPicPr>
            <a:picLocks noChangeAspect="1"/>
          </p:cNvPicPr>
          <p:nvPr/>
        </p:nvPicPr>
        <p:blipFill>
          <a:blip r:embed="rId3"/>
          <a:stretch>
            <a:fillRect/>
          </a:stretch>
        </p:blipFill>
        <p:spPr>
          <a:xfrm>
            <a:off x="363186" y="1556141"/>
            <a:ext cx="226223" cy="238499"/>
          </a:xfrm>
          <a:prstGeom prst="rect">
            <a:avLst/>
          </a:prstGeom>
        </p:spPr>
      </p:pic>
      <p:pic>
        <p:nvPicPr>
          <p:cNvPr id="41" name="Obraz 40"/>
          <p:cNvPicPr>
            <a:picLocks noChangeAspect="1"/>
          </p:cNvPicPr>
          <p:nvPr/>
        </p:nvPicPr>
        <p:blipFill>
          <a:blip r:embed="rId4"/>
          <a:stretch>
            <a:fillRect/>
          </a:stretch>
        </p:blipFill>
        <p:spPr>
          <a:xfrm>
            <a:off x="364624" y="3165178"/>
            <a:ext cx="224784" cy="323373"/>
          </a:xfrm>
          <a:prstGeom prst="rect">
            <a:avLst/>
          </a:prstGeom>
        </p:spPr>
      </p:pic>
    </p:spTree>
    <p:extLst>
      <p:ext uri="{BB962C8B-B14F-4D97-AF65-F5344CB8AC3E}">
        <p14:creationId xmlns:p14="http://schemas.microsoft.com/office/powerpoint/2010/main" val="26436957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a:t>Edit Title for Manuals</a:t>
            </a:r>
            <a:endParaRPr lang="en-US"/>
          </a:p>
        </p:txBody>
      </p:sp>
      <p:sp>
        <p:nvSpPr>
          <p:cNvPr id="7" name="Symbol zastępczy zawartości 4"/>
          <p:cNvSpPr>
            <a:spLocks noGrp="1"/>
          </p:cNvSpPr>
          <p:nvPr>
            <p:ph sz="quarter" idx="11" hasCustomPrompt="1"/>
          </p:nvPr>
        </p:nvSpPr>
        <p:spPr>
          <a:xfrm>
            <a:off x="286942" y="1879601"/>
            <a:ext cx="4184754" cy="4325936"/>
          </a:xfrm>
        </p:spPr>
        <p:txBody>
          <a:bodyPr/>
          <a:lstStyle>
            <a:lvl1pPr marL="270000">
              <a:defRPr/>
            </a:lvl1pPr>
          </a:lstStyle>
          <a:p>
            <a:pPr lvl="0"/>
            <a:r>
              <a:rPr lang="pl-PL"/>
              <a:t>Click to edit content</a:t>
            </a:r>
            <a:endParaRPr lang="en-US"/>
          </a:p>
        </p:txBody>
      </p:sp>
      <p:sp>
        <p:nvSpPr>
          <p:cNvPr id="8" name="Symbol zastępczy zawartości 4"/>
          <p:cNvSpPr>
            <a:spLocks noGrp="1"/>
          </p:cNvSpPr>
          <p:nvPr>
            <p:ph sz="quarter" idx="12" hasCustomPrompt="1"/>
          </p:nvPr>
        </p:nvSpPr>
        <p:spPr>
          <a:xfrm>
            <a:off x="4660642" y="1879601"/>
            <a:ext cx="4219769" cy="4325936"/>
          </a:xfrm>
        </p:spPr>
        <p:txBody>
          <a:bodyPr/>
          <a:lstStyle>
            <a:lvl1pPr marL="270000">
              <a:defRPr lang="pl-PL" smtClean="0"/>
            </a:lvl1pPr>
          </a:lstStyle>
          <a:p>
            <a:pPr lvl="0"/>
            <a:r>
              <a:rPr lang="pl-PL"/>
              <a:t>Click to edit content</a:t>
            </a:r>
          </a:p>
        </p:txBody>
      </p:sp>
      <p:sp>
        <p:nvSpPr>
          <p:cNvPr id="5" name="Symbol zastępczy tekstu 3"/>
          <p:cNvSpPr>
            <a:spLocks noGrp="1"/>
          </p:cNvSpPr>
          <p:nvPr>
            <p:ph type="body" sz="quarter" idx="13"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1">
    <p:spTree>
      <p:nvGrpSpPr>
        <p:cNvPr id="1" name=""/>
        <p:cNvGrpSpPr/>
        <p:nvPr/>
      </p:nvGrpSpPr>
      <p:grpSpPr>
        <a:xfrm>
          <a:off x="0" y="0"/>
          <a:ext cx="0" cy="0"/>
          <a:chOff x="0" y="0"/>
          <a:chExt cx="0" cy="0"/>
        </a:xfrm>
      </p:grpSpPr>
      <p:sp>
        <p:nvSpPr>
          <p:cNvPr id="61"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sz="2300" b="1">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p:nvGrpSpPr>
        <p:grpSpPr bwMode="auto">
          <a:xfrm>
            <a:off x="561743" y="5768522"/>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767700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Section Break / Final">
    <p:spTree>
      <p:nvGrpSpPr>
        <p:cNvPr id="1" name=""/>
        <p:cNvGrpSpPr/>
        <p:nvPr/>
      </p:nvGrpSpPr>
      <p:grpSpPr>
        <a:xfrm>
          <a:off x="0" y="0"/>
          <a:ext cx="0" cy="0"/>
          <a:chOff x="0" y="0"/>
          <a:chExt cx="0" cy="0"/>
        </a:xfrm>
      </p:grpSpPr>
      <p:sp>
        <p:nvSpPr>
          <p:cNvPr id="32" name="Prostokąt 2"/>
          <p:cNvSpPr/>
          <p:nvPr userDrawn="1"/>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46" name="Tytuł 1"/>
          <p:cNvSpPr>
            <a:spLocks noGrp="1"/>
          </p:cNvSpPr>
          <p:nvPr>
            <p:ph type="title" hasCustomPrompt="1"/>
          </p:nvPr>
        </p:nvSpPr>
        <p:spPr>
          <a:xfrm>
            <a:off x="3933825" y="1995503"/>
            <a:ext cx="4953436" cy="1151548"/>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64" name="Group 35"/>
          <p:cNvGrpSpPr>
            <a:grpSpLocks noChangeAspect="1"/>
          </p:cNvGrpSpPr>
          <p:nvPr userDrawn="1"/>
        </p:nvGrpSpPr>
        <p:grpSpPr bwMode="auto">
          <a:xfrm>
            <a:off x="609601" y="1132228"/>
            <a:ext cx="2507458" cy="4035181"/>
            <a:chOff x="2363" y="293"/>
            <a:chExt cx="1208" cy="1458"/>
          </a:xfrm>
        </p:grpSpPr>
        <p:sp>
          <p:nvSpPr>
            <p:cNvPr id="65"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6"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7"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8"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9"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0"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2"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4"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5"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7"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9"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0"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2"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3"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4"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5"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userDrawn="1"/>
        </p:nvGrpSpPr>
        <p:grpSpPr bwMode="auto">
          <a:xfrm>
            <a:off x="8449097" y="5834059"/>
            <a:ext cx="438164" cy="564684"/>
            <a:chOff x="2074" y="843"/>
            <a:chExt cx="1615" cy="1561"/>
          </a:xfrm>
        </p:grpSpPr>
        <p:sp>
          <p:nvSpPr>
            <p:cNvPr id="8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5"/>
          <p:cNvGrpSpPr>
            <a:grpSpLocks noChangeAspect="1"/>
          </p:cNvGrpSpPr>
          <p:nvPr userDrawn="1"/>
        </p:nvGrpSpPr>
        <p:grpSpPr bwMode="auto">
          <a:xfrm>
            <a:off x="561743" y="5768524"/>
            <a:ext cx="959338" cy="678757"/>
            <a:chOff x="1640" y="963"/>
            <a:chExt cx="2480" cy="1316"/>
          </a:xfrm>
          <a:solidFill>
            <a:schemeClr val="bg1"/>
          </a:solidFill>
        </p:grpSpPr>
        <p:sp>
          <p:nvSpPr>
            <p:cNvPr id="58"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353210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1">
    <p:spTree>
      <p:nvGrpSpPr>
        <p:cNvPr id="1" name=""/>
        <p:cNvGrpSpPr/>
        <p:nvPr/>
      </p:nvGrpSpPr>
      <p:grpSpPr>
        <a:xfrm>
          <a:off x="0" y="0"/>
          <a:ext cx="0" cy="0"/>
          <a:chOff x="0" y="0"/>
          <a:chExt cx="0" cy="0"/>
        </a:xfrm>
      </p:grpSpPr>
      <p:sp>
        <p:nvSpPr>
          <p:cNvPr id="61" name="Prostokąt 2"/>
          <p:cNvSpPr/>
          <p:nvPr userDrawn="1"/>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1"/>
            <a:ext cx="4953436" cy="3055667"/>
          </a:xfrm>
        </p:spPr>
        <p:txBody>
          <a:bodyPr anchor="ctr"/>
          <a:lstStyle>
            <a:lvl1pPr algn="l">
              <a:lnSpc>
                <a:spcPct val="100000"/>
              </a:lnSpc>
              <a:spcBef>
                <a:spcPts val="450"/>
              </a:spcBef>
              <a:spcAft>
                <a:spcPts val="450"/>
              </a:spcAft>
              <a:defRPr sz="2300" b="1">
                <a:solidFill>
                  <a:schemeClr val="bg1"/>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1132228"/>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userDrawn="1"/>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userDrawn="1"/>
        </p:nvGrpSpPr>
        <p:grpSpPr bwMode="auto">
          <a:xfrm>
            <a:off x="561743" y="5768524"/>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085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995501"/>
            <a:ext cx="4953436" cy="3055667"/>
          </a:xfrm>
        </p:spPr>
        <p:txBody>
          <a:bodyPr anchor="ctr"/>
          <a:lstStyle>
            <a:lvl1pPr algn="l">
              <a:lnSpc>
                <a:spcPct val="100000"/>
              </a:lnSpc>
              <a:spcBef>
                <a:spcPts val="450"/>
              </a:spcBef>
              <a:spcAft>
                <a:spcPts val="450"/>
              </a:spcAft>
              <a:defRPr lang="en-US" dirty="0">
                <a:solidFill>
                  <a:schemeClr val="accent2"/>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1132228"/>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Tree>
    <p:extLst>
      <p:ext uri="{BB962C8B-B14F-4D97-AF65-F5344CB8AC3E}">
        <p14:creationId xmlns:p14="http://schemas.microsoft.com/office/powerpoint/2010/main" val="33117456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1">
    <p:spTree>
      <p:nvGrpSpPr>
        <p:cNvPr id="1" name=""/>
        <p:cNvGrpSpPr/>
        <p:nvPr/>
      </p:nvGrpSpPr>
      <p:grpSpPr>
        <a:xfrm>
          <a:off x="0" y="0"/>
          <a:ext cx="0" cy="0"/>
          <a:chOff x="0" y="0"/>
          <a:chExt cx="0" cy="0"/>
        </a:xfrm>
      </p:grpSpPr>
      <p:sp>
        <p:nvSpPr>
          <p:cNvPr id="34" name="Prostokąt 2"/>
          <p:cNvSpPr/>
          <p:nvPr userDrawn="1"/>
        </p:nvSpPr>
        <p:spPr>
          <a:xfrm>
            <a:off x="0"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1" name="Freeform 37"/>
          <p:cNvSpPr>
            <a:spLocks/>
          </p:cNvSpPr>
          <p:nvPr userDrawn="1"/>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grpSp>
        <p:nvGrpSpPr>
          <p:cNvPr id="68" name="Group 19"/>
          <p:cNvGrpSpPr>
            <a:grpSpLocks noChangeAspect="1"/>
          </p:cNvGrpSpPr>
          <p:nvPr userDrawn="1"/>
        </p:nvGrpSpPr>
        <p:grpSpPr bwMode="auto">
          <a:xfrm>
            <a:off x="614562" y="5834059"/>
            <a:ext cx="438164" cy="564684"/>
            <a:chOff x="2074" y="843"/>
            <a:chExt cx="1615" cy="1561"/>
          </a:xfrm>
        </p:grpSpPr>
        <p:sp>
          <p:nvSpPr>
            <p:cNvPr id="10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Tytuł 1"/>
          <p:cNvSpPr>
            <a:spLocks noGrp="1"/>
          </p:cNvSpPr>
          <p:nvPr userDrawn="1">
            <p:ph type="title" hasCustomPrompt="1"/>
          </p:nvPr>
        </p:nvSpPr>
        <p:spPr>
          <a:xfrm>
            <a:off x="833644" y="3668324"/>
            <a:ext cx="7470096" cy="1719533"/>
          </a:xfrm>
        </p:spPr>
        <p:txBody>
          <a:bodyPr anchor="t"/>
          <a:lstStyle>
            <a:lvl1pPr algn="ctr">
              <a:lnSpc>
                <a:spcPct val="100000"/>
              </a:lnSpc>
              <a:spcBef>
                <a:spcPts val="450"/>
              </a:spcBef>
              <a:spcAft>
                <a:spcPts val="450"/>
              </a:spcAft>
              <a:defRPr sz="3200" b="1">
                <a:solidFill>
                  <a:schemeClr val="bg1"/>
                </a:solidFill>
              </a:defRPr>
            </a:lvl1pPr>
          </a:lstStyle>
          <a:p>
            <a:r>
              <a:rPr lang="pl-PL" dirty="0"/>
              <a:t>EDIT TITLE</a:t>
            </a:r>
            <a:endParaRPr lang="en-US" dirty="0"/>
          </a:p>
        </p:txBody>
      </p:sp>
      <p:sp>
        <p:nvSpPr>
          <p:cNvPr id="70" name="Freeform 36"/>
          <p:cNvSpPr>
            <a:spLocks/>
          </p:cNvSpPr>
          <p:nvPr userDrawn="1"/>
        </p:nvSpPr>
        <p:spPr bwMode="auto">
          <a:xfrm>
            <a:off x="6436070" y="1826493"/>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2" name="Freeform 38"/>
          <p:cNvSpPr>
            <a:spLocks/>
          </p:cNvSpPr>
          <p:nvPr userDrawn="1"/>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39"/>
          <p:cNvSpPr>
            <a:spLocks/>
          </p:cNvSpPr>
          <p:nvPr userDrawn="1"/>
        </p:nvSpPr>
        <p:spPr bwMode="auto">
          <a:xfrm>
            <a:off x="6466735" y="2460517"/>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4" name="Freeform 41"/>
          <p:cNvSpPr>
            <a:spLocks/>
          </p:cNvSpPr>
          <p:nvPr userDrawn="1"/>
        </p:nvSpPr>
        <p:spPr bwMode="auto">
          <a:xfrm>
            <a:off x="2197858" y="1874925"/>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45"/>
          <p:cNvSpPr>
            <a:spLocks/>
          </p:cNvSpPr>
          <p:nvPr userDrawn="1"/>
        </p:nvSpPr>
        <p:spPr bwMode="auto">
          <a:xfrm>
            <a:off x="5790428" y="1505867"/>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48"/>
          <p:cNvSpPr>
            <a:spLocks/>
          </p:cNvSpPr>
          <p:nvPr userDrawn="1"/>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3" name="Freeform 50"/>
          <p:cNvSpPr>
            <a:spLocks/>
          </p:cNvSpPr>
          <p:nvPr userDrawn="1"/>
        </p:nvSpPr>
        <p:spPr bwMode="auto">
          <a:xfrm>
            <a:off x="6101320"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4" name="Freeform 51"/>
          <p:cNvSpPr>
            <a:spLocks noEditPoints="1"/>
          </p:cNvSpPr>
          <p:nvPr userDrawn="1"/>
        </p:nvSpPr>
        <p:spPr bwMode="auto">
          <a:xfrm>
            <a:off x="5701989" y="1760040"/>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nvGrpSpPr>
          <p:cNvPr id="7195" name="Group 7194"/>
          <p:cNvGrpSpPr/>
          <p:nvPr userDrawn="1"/>
        </p:nvGrpSpPr>
        <p:grpSpPr>
          <a:xfrm>
            <a:off x="3220855" y="1504753"/>
            <a:ext cx="342870" cy="450072"/>
            <a:chOff x="11775572" y="1451125"/>
            <a:chExt cx="267767" cy="263615"/>
          </a:xfrm>
        </p:grpSpPr>
        <p:sp>
          <p:nvSpPr>
            <p:cNvPr id="85" name="Freeform 52"/>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6" name="Freeform 53"/>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7" name="Freeform 54"/>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8" name="Freeform 55"/>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9" name="Freeform 56"/>
            <p:cNvSpPr>
              <a:spLocks noEditPoints="1"/>
            </p:cNvSpPr>
            <p:nvPr userDrawn="1"/>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130" name="Freeform 57"/>
          <p:cNvSpPr>
            <a:spLocks noEditPoints="1"/>
          </p:cNvSpPr>
          <p:nvPr userDrawn="1"/>
        </p:nvSpPr>
        <p:spPr bwMode="auto">
          <a:xfrm>
            <a:off x="4500915" y="1782858"/>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69" name="Freeform 37"/>
          <p:cNvSpPr>
            <a:spLocks/>
          </p:cNvSpPr>
          <p:nvPr userDrawn="1"/>
        </p:nvSpPr>
        <p:spPr bwMode="auto">
          <a:xfrm>
            <a:off x="2461339" y="2021085"/>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73" name="Freeform 40"/>
          <p:cNvSpPr>
            <a:spLocks/>
          </p:cNvSpPr>
          <p:nvPr userDrawn="1"/>
        </p:nvSpPr>
        <p:spPr bwMode="auto">
          <a:xfrm>
            <a:off x="4091734"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5" name="Freeform 42"/>
          <p:cNvSpPr>
            <a:spLocks/>
          </p:cNvSpPr>
          <p:nvPr userDrawn="1"/>
        </p:nvSpPr>
        <p:spPr bwMode="auto">
          <a:xfrm>
            <a:off x="2908584" y="1827127"/>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7" name="Freeform 44"/>
          <p:cNvSpPr>
            <a:spLocks/>
          </p:cNvSpPr>
          <p:nvPr userDrawn="1"/>
        </p:nvSpPr>
        <p:spPr bwMode="auto">
          <a:xfrm>
            <a:off x="3731386" y="1752259"/>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Freeform 45"/>
          <p:cNvSpPr>
            <a:spLocks/>
          </p:cNvSpPr>
          <p:nvPr userDrawn="1"/>
        </p:nvSpPr>
        <p:spPr bwMode="auto">
          <a:xfrm>
            <a:off x="4139082"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46"/>
          <p:cNvSpPr>
            <a:spLocks/>
          </p:cNvSpPr>
          <p:nvPr userDrawn="1"/>
        </p:nvSpPr>
        <p:spPr bwMode="auto">
          <a:xfrm>
            <a:off x="2668988" y="2226449"/>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Freeform 48"/>
          <p:cNvSpPr>
            <a:spLocks/>
          </p:cNvSpPr>
          <p:nvPr userDrawn="1"/>
        </p:nvSpPr>
        <p:spPr bwMode="auto">
          <a:xfrm>
            <a:off x="4197265" y="1162344"/>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2" name="Freeform 49"/>
          <p:cNvSpPr>
            <a:spLocks/>
          </p:cNvSpPr>
          <p:nvPr userDrawn="1"/>
        </p:nvSpPr>
        <p:spPr bwMode="auto">
          <a:xfrm>
            <a:off x="6140684" y="1923521"/>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a:p>
        </p:txBody>
      </p:sp>
      <p:sp>
        <p:nvSpPr>
          <p:cNvPr id="7183" name="Freeform 50"/>
          <p:cNvSpPr>
            <a:spLocks/>
          </p:cNvSpPr>
          <p:nvPr userDrawn="1"/>
        </p:nvSpPr>
        <p:spPr bwMode="auto">
          <a:xfrm>
            <a:off x="3244018" y="1843860"/>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4" name="Freeform 51"/>
          <p:cNvSpPr>
            <a:spLocks/>
          </p:cNvSpPr>
          <p:nvPr userDrawn="1"/>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5" name="Freeform 52"/>
          <p:cNvSpPr>
            <a:spLocks/>
          </p:cNvSpPr>
          <p:nvPr userDrawn="1"/>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7" name="Freeform 54"/>
          <p:cNvSpPr>
            <a:spLocks/>
          </p:cNvSpPr>
          <p:nvPr userDrawn="1"/>
        </p:nvSpPr>
        <p:spPr bwMode="auto">
          <a:xfrm>
            <a:off x="2558323" y="1531243"/>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9" name="Freeform 56"/>
          <p:cNvSpPr>
            <a:spLocks/>
          </p:cNvSpPr>
          <p:nvPr userDrawn="1"/>
        </p:nvSpPr>
        <p:spPr bwMode="auto">
          <a:xfrm>
            <a:off x="3629657"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1" name="Freeform 58"/>
          <p:cNvSpPr>
            <a:spLocks/>
          </p:cNvSpPr>
          <p:nvPr userDrawn="1"/>
        </p:nvSpPr>
        <p:spPr bwMode="auto">
          <a:xfrm>
            <a:off x="3699823"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2" name="Freeform 59"/>
          <p:cNvSpPr>
            <a:spLocks/>
          </p:cNvSpPr>
          <p:nvPr userDrawn="1"/>
        </p:nvSpPr>
        <p:spPr bwMode="auto">
          <a:xfrm>
            <a:off x="3516704" y="2224172"/>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3" name="Freeform 60"/>
          <p:cNvSpPr>
            <a:spLocks/>
          </p:cNvSpPr>
          <p:nvPr userDrawn="1"/>
        </p:nvSpPr>
        <p:spPr bwMode="auto">
          <a:xfrm>
            <a:off x="3516704" y="2224170"/>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5"/>
          <p:cNvSpPr>
            <a:spLocks/>
          </p:cNvSpPr>
          <p:nvPr userDrawn="1"/>
        </p:nvSpPr>
        <p:spPr bwMode="auto">
          <a:xfrm>
            <a:off x="4783158" y="1423233"/>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7"/>
          <p:cNvSpPr>
            <a:spLocks/>
          </p:cNvSpPr>
          <p:nvPr userDrawn="1"/>
        </p:nvSpPr>
        <p:spPr bwMode="auto">
          <a:xfrm>
            <a:off x="5462564" y="1659437"/>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5"/>
          <p:cNvSpPr>
            <a:spLocks/>
          </p:cNvSpPr>
          <p:nvPr userDrawn="1"/>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1" name="Freeform 47"/>
          <p:cNvSpPr>
            <a:spLocks/>
          </p:cNvSpPr>
          <p:nvPr userDrawn="1"/>
        </p:nvSpPr>
        <p:spPr bwMode="auto">
          <a:xfrm rot="2741972">
            <a:off x="1933204" y="1872246"/>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 name="Group 5"/>
          <p:cNvGrpSpPr>
            <a:grpSpLocks noChangeAspect="1"/>
          </p:cNvGrpSpPr>
          <p:nvPr userDrawn="1"/>
        </p:nvGrpSpPr>
        <p:grpSpPr bwMode="auto">
          <a:xfrm>
            <a:off x="7753091" y="5768524"/>
            <a:ext cx="959338" cy="678757"/>
            <a:chOff x="1640" y="963"/>
            <a:chExt cx="2480" cy="1316"/>
          </a:xfrm>
          <a:solidFill>
            <a:schemeClr val="bg1"/>
          </a:solidFill>
        </p:grpSpPr>
        <p:sp>
          <p:nvSpPr>
            <p:cNvPr id="76"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47163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userDrawn="1"/>
        </p:nvGrpSpPr>
        <p:grpSpPr bwMode="auto">
          <a:xfrm>
            <a:off x="0" y="3"/>
            <a:ext cx="5491870"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3668324"/>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17826352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3668324"/>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27402361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a:t>Edit Title</a:t>
            </a:r>
            <a:endParaRPr lang="en-US" dirty="0"/>
          </a:p>
        </p:txBody>
      </p:sp>
      <p:sp>
        <p:nvSpPr>
          <p:cNvPr id="5" name="Symbol zastępczy zawartości 4"/>
          <p:cNvSpPr>
            <a:spLocks noGrp="1"/>
          </p:cNvSpPr>
          <p:nvPr>
            <p:ph sz="quarter" idx="11" hasCustomPrompt="1"/>
          </p:nvPr>
        </p:nvSpPr>
        <p:spPr>
          <a:xfrm>
            <a:off x="286946" y="1196977"/>
            <a:ext cx="8593931"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4614694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480" y="1196977"/>
            <a:ext cx="8593931" cy="5008563"/>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3184228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7" name="Symbol zastępczy zawartości 4"/>
          <p:cNvSpPr>
            <a:spLocks noGrp="1"/>
          </p:cNvSpPr>
          <p:nvPr>
            <p:ph sz="quarter" idx="12" hasCustomPrompt="1"/>
          </p:nvPr>
        </p:nvSpPr>
        <p:spPr>
          <a:xfrm>
            <a:off x="469565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27244450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21" y="1196977"/>
            <a:ext cx="4185047" cy="5008563"/>
          </a:xfrm>
        </p:spPr>
        <p:txBody>
          <a:bodyPr/>
          <a:lstStyle>
            <a:lvl1pPr marL="0" indent="0">
              <a:buNone/>
              <a:defRPr/>
            </a:lvl1pPr>
          </a:lstStyle>
          <a:p>
            <a:pPr lvl="0"/>
            <a:r>
              <a:rPr lang="pl-PL"/>
              <a:t>Up to seven lines of text.</a:t>
            </a:r>
            <a:endParaRPr lang="en-US"/>
          </a:p>
        </p:txBody>
      </p:sp>
      <p:sp>
        <p:nvSpPr>
          <p:cNvPr id="8" name="Symbol zastępczy tekstu 3"/>
          <p:cNvSpPr>
            <a:spLocks noGrp="1"/>
          </p:cNvSpPr>
          <p:nvPr>
            <p:ph type="body" sz="quarter" idx="14" hasCustomPrompt="1"/>
          </p:nvPr>
        </p:nvSpPr>
        <p:spPr>
          <a:xfrm>
            <a:off x="4695368" y="1196977"/>
            <a:ext cx="4185047" cy="5008563"/>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41932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lang="en-US" dirty="0">
                <a:solidFill>
                  <a:schemeClr val="accent2"/>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Tree>
    <p:extLst>
      <p:ext uri="{BB962C8B-B14F-4D97-AF65-F5344CB8AC3E}">
        <p14:creationId xmlns:p14="http://schemas.microsoft.com/office/powerpoint/2010/main" val="39832012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1196977"/>
            <a:ext cx="2762088" cy="5008563"/>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1196977"/>
            <a:ext cx="2762088" cy="5008563"/>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1196977"/>
            <a:ext cx="2762088" cy="500856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35737698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1196975"/>
            <a:ext cx="4184754" cy="2435912"/>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0565820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1370338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137057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6" y="1878230"/>
            <a:ext cx="8593931"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4025721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6" y="1878230"/>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822840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30"/>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30"/>
            <a:ext cx="2762088" cy="4327311"/>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41804692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82529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6513625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6" y="1878231"/>
            <a:ext cx="8593931" cy="4327311"/>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1">
    <p:spTree>
      <p:nvGrpSpPr>
        <p:cNvPr id="1" name=""/>
        <p:cNvGrpSpPr/>
        <p:nvPr/>
      </p:nvGrpSpPr>
      <p:grpSpPr>
        <a:xfrm>
          <a:off x="0" y="0"/>
          <a:ext cx="0" cy="0"/>
          <a:chOff x="0" y="0"/>
          <a:chExt cx="0" cy="0"/>
        </a:xfrm>
      </p:grpSpPr>
      <p:sp>
        <p:nvSpPr>
          <p:cNvPr id="34" name="Prostokąt 2"/>
          <p:cNvSpPr/>
          <p:nvPr/>
        </p:nvSpPr>
        <p:spPr>
          <a:xfrm>
            <a:off x="0"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1" name="Freeform 37"/>
          <p:cNvSpPr>
            <a:spLocks/>
          </p:cNvSpPr>
          <p:nvPr/>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grpSp>
        <p:nvGrpSpPr>
          <p:cNvPr id="68" name="Group 19"/>
          <p:cNvGrpSpPr>
            <a:grpSpLocks noChangeAspect="1"/>
          </p:cNvGrpSpPr>
          <p:nvPr/>
        </p:nvGrpSpPr>
        <p:grpSpPr bwMode="auto">
          <a:xfrm>
            <a:off x="614562" y="5834059"/>
            <a:ext cx="438164" cy="564684"/>
            <a:chOff x="2074" y="843"/>
            <a:chExt cx="1615" cy="1561"/>
          </a:xfrm>
        </p:grpSpPr>
        <p:sp>
          <p:nvSpPr>
            <p:cNvPr id="10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3200" b="1">
                <a:solidFill>
                  <a:schemeClr val="bg1"/>
                </a:solidFill>
              </a:defRPr>
            </a:lvl1pPr>
          </a:lstStyle>
          <a:p>
            <a:r>
              <a:rPr lang="pl-PL" dirty="0"/>
              <a:t>EDIT TITLE</a:t>
            </a:r>
            <a:endParaRPr lang="en-US" dirty="0"/>
          </a:p>
        </p:txBody>
      </p:sp>
      <p:sp>
        <p:nvSpPr>
          <p:cNvPr id="70" name="Freeform 36"/>
          <p:cNvSpPr>
            <a:spLocks/>
          </p:cNvSpPr>
          <p:nvPr/>
        </p:nvSpPr>
        <p:spPr bwMode="auto">
          <a:xfrm>
            <a:off x="6436070" y="1826491"/>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2" name="Freeform 38"/>
          <p:cNvSpPr>
            <a:spLocks/>
          </p:cNvSpPr>
          <p:nvPr/>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39"/>
          <p:cNvSpPr>
            <a:spLocks/>
          </p:cNvSpPr>
          <p:nvPr/>
        </p:nvSpPr>
        <p:spPr bwMode="auto">
          <a:xfrm>
            <a:off x="6466735" y="2460515"/>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4" name="Freeform 41"/>
          <p:cNvSpPr>
            <a:spLocks/>
          </p:cNvSpPr>
          <p:nvPr/>
        </p:nvSpPr>
        <p:spPr bwMode="auto">
          <a:xfrm>
            <a:off x="2197854" y="1874922"/>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45"/>
          <p:cNvSpPr>
            <a:spLocks/>
          </p:cNvSpPr>
          <p:nvPr/>
        </p:nvSpPr>
        <p:spPr bwMode="auto">
          <a:xfrm>
            <a:off x="5790424" y="1505865"/>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48"/>
          <p:cNvSpPr>
            <a:spLocks/>
          </p:cNvSpPr>
          <p:nvPr/>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3" name="Freeform 50"/>
          <p:cNvSpPr>
            <a:spLocks/>
          </p:cNvSpPr>
          <p:nvPr/>
        </p:nvSpPr>
        <p:spPr bwMode="auto">
          <a:xfrm>
            <a:off x="6101316"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4" name="Freeform 51"/>
          <p:cNvSpPr>
            <a:spLocks noEditPoints="1"/>
          </p:cNvSpPr>
          <p:nvPr/>
        </p:nvSpPr>
        <p:spPr bwMode="auto">
          <a:xfrm>
            <a:off x="5701989" y="1760038"/>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nvGrpSpPr>
          <p:cNvPr id="7195" name="Group 7194"/>
          <p:cNvGrpSpPr/>
          <p:nvPr/>
        </p:nvGrpSpPr>
        <p:grpSpPr>
          <a:xfrm>
            <a:off x="3220855" y="1504753"/>
            <a:ext cx="342870" cy="450072"/>
            <a:chOff x="11775572" y="1451125"/>
            <a:chExt cx="267767" cy="263615"/>
          </a:xfrm>
        </p:grpSpPr>
        <p:sp>
          <p:nvSpPr>
            <p:cNvPr id="85" name="Freeform 52"/>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6" name="Freeform 53"/>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7" name="Freeform 54"/>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8" name="Freeform 55"/>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9" name="Freeform 56"/>
            <p:cNvSpPr>
              <a:spLocks noEditPoints="1"/>
            </p:cNvSpPr>
            <p:nvPr userDrawn="1"/>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130" name="Freeform 57"/>
          <p:cNvSpPr>
            <a:spLocks noEditPoints="1"/>
          </p:cNvSpPr>
          <p:nvPr/>
        </p:nvSpPr>
        <p:spPr bwMode="auto">
          <a:xfrm>
            <a:off x="4500915" y="1782855"/>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69" name="Freeform 37"/>
          <p:cNvSpPr>
            <a:spLocks/>
          </p:cNvSpPr>
          <p:nvPr/>
        </p:nvSpPr>
        <p:spPr bwMode="auto">
          <a:xfrm>
            <a:off x="2461339" y="2021082"/>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73" name="Freeform 40"/>
          <p:cNvSpPr>
            <a:spLocks/>
          </p:cNvSpPr>
          <p:nvPr/>
        </p:nvSpPr>
        <p:spPr bwMode="auto">
          <a:xfrm>
            <a:off x="4091730"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5" name="Freeform 42"/>
          <p:cNvSpPr>
            <a:spLocks/>
          </p:cNvSpPr>
          <p:nvPr/>
        </p:nvSpPr>
        <p:spPr bwMode="auto">
          <a:xfrm>
            <a:off x="2908584" y="1827125"/>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7" name="Freeform 44"/>
          <p:cNvSpPr>
            <a:spLocks/>
          </p:cNvSpPr>
          <p:nvPr/>
        </p:nvSpPr>
        <p:spPr bwMode="auto">
          <a:xfrm>
            <a:off x="3731386" y="1752257"/>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Freeform 45"/>
          <p:cNvSpPr>
            <a:spLocks/>
          </p:cNvSpPr>
          <p:nvPr/>
        </p:nvSpPr>
        <p:spPr bwMode="auto">
          <a:xfrm>
            <a:off x="4139078"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46"/>
          <p:cNvSpPr>
            <a:spLocks/>
          </p:cNvSpPr>
          <p:nvPr/>
        </p:nvSpPr>
        <p:spPr bwMode="auto">
          <a:xfrm>
            <a:off x="2668988" y="2226448"/>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Freeform 48"/>
          <p:cNvSpPr>
            <a:spLocks/>
          </p:cNvSpPr>
          <p:nvPr/>
        </p:nvSpPr>
        <p:spPr bwMode="auto">
          <a:xfrm>
            <a:off x="4197265" y="1162341"/>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2" name="Freeform 49"/>
          <p:cNvSpPr>
            <a:spLocks/>
          </p:cNvSpPr>
          <p:nvPr/>
        </p:nvSpPr>
        <p:spPr bwMode="auto">
          <a:xfrm>
            <a:off x="6140680" y="1923520"/>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a:p>
        </p:txBody>
      </p:sp>
      <p:sp>
        <p:nvSpPr>
          <p:cNvPr id="7183" name="Freeform 50"/>
          <p:cNvSpPr>
            <a:spLocks/>
          </p:cNvSpPr>
          <p:nvPr/>
        </p:nvSpPr>
        <p:spPr bwMode="auto">
          <a:xfrm>
            <a:off x="3244018" y="1843857"/>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4" name="Freeform 51"/>
          <p:cNvSpPr>
            <a:spLocks/>
          </p:cNvSpPr>
          <p:nvPr/>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5" name="Freeform 52"/>
          <p:cNvSpPr>
            <a:spLocks/>
          </p:cNvSpPr>
          <p:nvPr/>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7" name="Freeform 54"/>
          <p:cNvSpPr>
            <a:spLocks/>
          </p:cNvSpPr>
          <p:nvPr/>
        </p:nvSpPr>
        <p:spPr bwMode="auto">
          <a:xfrm>
            <a:off x="2558319" y="1531242"/>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9" name="Freeform 56"/>
          <p:cNvSpPr>
            <a:spLocks/>
          </p:cNvSpPr>
          <p:nvPr/>
        </p:nvSpPr>
        <p:spPr bwMode="auto">
          <a:xfrm>
            <a:off x="3629653"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1" name="Freeform 58"/>
          <p:cNvSpPr>
            <a:spLocks/>
          </p:cNvSpPr>
          <p:nvPr/>
        </p:nvSpPr>
        <p:spPr bwMode="auto">
          <a:xfrm>
            <a:off x="3699820"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2" name="Freeform 59"/>
          <p:cNvSpPr>
            <a:spLocks/>
          </p:cNvSpPr>
          <p:nvPr/>
        </p:nvSpPr>
        <p:spPr bwMode="auto">
          <a:xfrm>
            <a:off x="3516700" y="2224169"/>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3" name="Freeform 60"/>
          <p:cNvSpPr>
            <a:spLocks/>
          </p:cNvSpPr>
          <p:nvPr/>
        </p:nvSpPr>
        <p:spPr bwMode="auto">
          <a:xfrm>
            <a:off x="3516700" y="2224167"/>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5"/>
          <p:cNvSpPr>
            <a:spLocks/>
          </p:cNvSpPr>
          <p:nvPr/>
        </p:nvSpPr>
        <p:spPr bwMode="auto">
          <a:xfrm>
            <a:off x="4783158" y="1423232"/>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7"/>
          <p:cNvSpPr>
            <a:spLocks/>
          </p:cNvSpPr>
          <p:nvPr/>
        </p:nvSpPr>
        <p:spPr bwMode="auto">
          <a:xfrm>
            <a:off x="5462560" y="1659434"/>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5"/>
          <p:cNvSpPr>
            <a:spLocks/>
          </p:cNvSpPr>
          <p:nvPr/>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1" name="Freeform 47"/>
          <p:cNvSpPr>
            <a:spLocks/>
          </p:cNvSpPr>
          <p:nvPr/>
        </p:nvSpPr>
        <p:spPr bwMode="auto">
          <a:xfrm rot="2741972">
            <a:off x="1933202" y="1872245"/>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 name="Group 5"/>
          <p:cNvGrpSpPr>
            <a:grpSpLocks noChangeAspect="1"/>
          </p:cNvGrpSpPr>
          <p:nvPr/>
        </p:nvGrpSpPr>
        <p:grpSpPr bwMode="auto">
          <a:xfrm>
            <a:off x="7753091" y="5768522"/>
            <a:ext cx="959338" cy="678757"/>
            <a:chOff x="1640" y="963"/>
            <a:chExt cx="2480" cy="1316"/>
          </a:xfrm>
          <a:solidFill>
            <a:schemeClr val="bg1"/>
          </a:solidFill>
        </p:grpSpPr>
        <p:sp>
          <p:nvSpPr>
            <p:cNvPr id="76"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698117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6" y="1878230"/>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30"/>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30"/>
            <a:ext cx="2762088" cy="4327311"/>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4"/>
            <a:ext cx="9144000" cy="6857999"/>
          </a:xfrm>
        </p:spPr>
        <p:txBody>
          <a:bodyPr anchor="b"/>
          <a:lstStyle>
            <a:lvl1pPr marL="0" indent="0" algn="ctr">
              <a:buFontTx/>
              <a:buNone/>
              <a:defRPr sz="1800"/>
            </a:lvl1pPr>
          </a:lstStyle>
          <a:p>
            <a:r>
              <a:rPr lang="pl-PL"/>
              <a:t>Full size screen shot.</a:t>
            </a:r>
            <a:br>
              <a:rPr lang="pl-PL"/>
            </a:br>
            <a:r>
              <a:rPr lang="pl-PL"/>
              <a:t>Right click to paste picture if copying from other slide. </a:t>
            </a:r>
            <a:br>
              <a:rPr lang="pl-PL"/>
            </a:br>
            <a:r>
              <a:rPr lang="pl-PL"/>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size screen shot + title">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4"/>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
        <p:nvSpPr>
          <p:cNvPr id="4" name="Tytuł 1"/>
          <p:cNvSpPr>
            <a:spLocks noGrp="1"/>
          </p:cNvSpPr>
          <p:nvPr>
            <p:ph type="title" hasCustomPrompt="1"/>
          </p:nvPr>
        </p:nvSpPr>
        <p:spPr>
          <a:xfrm>
            <a:off x="286922" y="365129"/>
            <a:ext cx="8593493" cy="502623"/>
          </a:xfrm>
        </p:spPr>
        <p:txBody>
          <a:bodyPr/>
          <a:lstStyle/>
          <a:p>
            <a:r>
              <a:rPr lang="pl-PL"/>
              <a:t>Edit Title</a:t>
            </a:r>
            <a:endParaRPr lang="en-US"/>
          </a:p>
        </p:txBody>
      </p:sp>
    </p:spTree>
    <p:extLst>
      <p:ext uri="{BB962C8B-B14F-4D97-AF65-F5344CB8AC3E}">
        <p14:creationId xmlns:p14="http://schemas.microsoft.com/office/powerpoint/2010/main" val="9240236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2174792"/>
            <a:ext cx="2762250" cy="4030749"/>
          </a:xfrm>
        </p:spPr>
        <p:txBody>
          <a:bodyPr>
            <a:normAutofit/>
          </a:bodyPr>
          <a:lstStyle>
            <a:lvl1pPr marL="0" indent="0">
              <a:buNone/>
              <a:defRPr sz="15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2174792"/>
            <a:ext cx="2762250" cy="4030749"/>
          </a:xfrm>
        </p:spPr>
        <p:txBody>
          <a:bodyPr/>
          <a:lstStyle>
            <a:lvl1pPr marL="0" indent="0">
              <a:buNone/>
              <a:defRPr sz="15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2174792"/>
            <a:ext cx="2762250" cy="4030749"/>
          </a:xfrm>
        </p:spPr>
        <p:txBody>
          <a:bodyPr>
            <a:normAutofit/>
          </a:bodyPr>
          <a:lstStyle>
            <a:lvl1pPr marL="0" indent="0">
              <a:buNone/>
              <a:defRPr sz="1500" baseline="0"/>
            </a:lvl1pPr>
          </a:lstStyle>
          <a:p>
            <a:pPr lvl="0"/>
            <a:r>
              <a:rPr lang="pl-PL"/>
              <a:t>Active projects</a:t>
            </a:r>
            <a:endParaRPr lang="en-US"/>
          </a:p>
        </p:txBody>
      </p:sp>
      <p:sp>
        <p:nvSpPr>
          <p:cNvPr id="11" name="Prostokąt 10"/>
          <p:cNvSpPr/>
          <p:nvPr userDrawn="1"/>
        </p:nvSpPr>
        <p:spPr>
          <a:xfrm>
            <a:off x="286922" y="1421028"/>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userDrawn="1"/>
        </p:nvSpPr>
        <p:spPr>
          <a:xfrm>
            <a:off x="721821" y="1509585"/>
            <a:ext cx="1587627" cy="346249"/>
          </a:xfrm>
          <a:prstGeom prst="rect">
            <a:avLst/>
          </a:prstGeom>
          <a:noFill/>
        </p:spPr>
        <p:txBody>
          <a:bodyPr wrap="none" lIns="68580" tIns="34290" rIns="68580" bIns="34290" rtlCol="0">
            <a:spAutoFit/>
          </a:bodyPr>
          <a:lstStyle/>
          <a:p>
            <a:r>
              <a:rPr lang="pl-PL" b="1">
                <a:solidFill>
                  <a:schemeClr val="bg1"/>
                </a:solidFill>
              </a:rPr>
              <a:t>COMPLETED</a:t>
            </a:r>
            <a:endParaRPr lang="en-US" b="1">
              <a:solidFill>
                <a:schemeClr val="bg1"/>
              </a:solidFill>
            </a:endParaRPr>
          </a:p>
        </p:txBody>
      </p:sp>
      <p:sp>
        <p:nvSpPr>
          <p:cNvPr id="13" name="Prostokąt 12"/>
          <p:cNvSpPr/>
          <p:nvPr userDrawn="1"/>
        </p:nvSpPr>
        <p:spPr>
          <a:xfrm>
            <a:off x="3202518" y="1421028"/>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userDrawn="1"/>
        </p:nvSpPr>
        <p:spPr>
          <a:xfrm>
            <a:off x="3643947" y="1509585"/>
            <a:ext cx="984960" cy="346249"/>
          </a:xfrm>
          <a:prstGeom prst="rect">
            <a:avLst/>
          </a:prstGeom>
          <a:noFill/>
        </p:spPr>
        <p:txBody>
          <a:bodyPr wrap="none" lIns="68580" tIns="34290" rIns="68580" bIns="34290" rtlCol="0">
            <a:spAutoFit/>
          </a:bodyPr>
          <a:lstStyle/>
          <a:p>
            <a:r>
              <a:rPr lang="pl-PL" b="1">
                <a:solidFill>
                  <a:schemeClr val="bg1"/>
                </a:solidFill>
              </a:rPr>
              <a:t>ACTIVE</a:t>
            </a:r>
            <a:endParaRPr lang="en-US" b="1">
              <a:solidFill>
                <a:schemeClr val="bg1"/>
              </a:solidFill>
            </a:endParaRPr>
          </a:p>
        </p:txBody>
      </p:sp>
      <p:sp>
        <p:nvSpPr>
          <p:cNvPr id="15" name="Prostokąt 14"/>
          <p:cNvSpPr/>
          <p:nvPr userDrawn="1"/>
        </p:nvSpPr>
        <p:spPr>
          <a:xfrm>
            <a:off x="6118165" y="1421028"/>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userDrawn="1"/>
        </p:nvSpPr>
        <p:spPr>
          <a:xfrm>
            <a:off x="6523007" y="1509585"/>
            <a:ext cx="1408078" cy="346249"/>
          </a:xfrm>
          <a:prstGeom prst="rect">
            <a:avLst/>
          </a:prstGeom>
          <a:noFill/>
        </p:spPr>
        <p:txBody>
          <a:bodyPr wrap="none" lIns="68580" tIns="34290" rIns="68580" bIns="34290" rtlCol="0">
            <a:spAutoFit/>
          </a:bodyPr>
          <a:lstStyle/>
          <a:p>
            <a:r>
              <a:rPr lang="pl-PL" b="1">
                <a:solidFill>
                  <a:schemeClr val="bg1"/>
                </a:solidFill>
              </a:rPr>
              <a:t>UPCOMING</a:t>
            </a:r>
            <a:endParaRPr lang="en-US" b="1">
              <a:solidFill>
                <a:schemeClr val="bg1"/>
              </a:solidFill>
            </a:endParaRPr>
          </a:p>
        </p:txBody>
      </p:sp>
      <p:pic>
        <p:nvPicPr>
          <p:cNvPr id="6" name="Obraz 5"/>
          <p:cNvPicPr>
            <a:picLocks noChangeAspect="1"/>
          </p:cNvPicPr>
          <p:nvPr userDrawn="1"/>
        </p:nvPicPr>
        <p:blipFill>
          <a:blip r:embed="rId2"/>
          <a:stretch>
            <a:fillRect/>
          </a:stretch>
        </p:blipFill>
        <p:spPr>
          <a:xfrm>
            <a:off x="6239625" y="1578757"/>
            <a:ext cx="161912" cy="215883"/>
          </a:xfrm>
          <a:prstGeom prst="rect">
            <a:avLst/>
          </a:prstGeom>
        </p:spPr>
      </p:pic>
      <p:pic>
        <p:nvPicPr>
          <p:cNvPr id="7" name="Obraz 6"/>
          <p:cNvPicPr>
            <a:picLocks noChangeAspect="1"/>
          </p:cNvPicPr>
          <p:nvPr userDrawn="1"/>
        </p:nvPicPr>
        <p:blipFill>
          <a:blip r:embed="rId3"/>
          <a:stretch>
            <a:fillRect/>
          </a:stretch>
        </p:blipFill>
        <p:spPr>
          <a:xfrm>
            <a:off x="425052" y="1556141"/>
            <a:ext cx="226223" cy="238499"/>
          </a:xfrm>
          <a:prstGeom prst="rect">
            <a:avLst/>
          </a:prstGeom>
        </p:spPr>
      </p:pic>
      <p:pic>
        <p:nvPicPr>
          <p:cNvPr id="17" name="Obraz 16"/>
          <p:cNvPicPr>
            <a:picLocks noChangeAspect="1"/>
          </p:cNvPicPr>
          <p:nvPr userDrawn="1"/>
        </p:nvPicPr>
        <p:blipFill>
          <a:blip r:embed="rId4"/>
          <a:stretch>
            <a:fillRect/>
          </a:stretch>
        </p:blipFill>
        <p:spPr>
          <a:xfrm>
            <a:off x="3323322" y="1509580"/>
            <a:ext cx="224784" cy="323373"/>
          </a:xfrm>
          <a:prstGeom prst="rect">
            <a:avLst/>
          </a:prstGeom>
        </p:spPr>
      </p:pic>
    </p:spTree>
    <p:extLst>
      <p:ext uri="{BB962C8B-B14F-4D97-AF65-F5344CB8AC3E}">
        <p14:creationId xmlns:p14="http://schemas.microsoft.com/office/powerpoint/2010/main" val="9079222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userDrawn="1"/>
        </p:nvSpPr>
        <p:spPr>
          <a:xfrm>
            <a:off x="286917" y="1421028"/>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7" name="Symbol zastępczy tekstu 10"/>
          <p:cNvSpPr>
            <a:spLocks noGrp="1"/>
          </p:cNvSpPr>
          <p:nvPr>
            <p:ph type="body" sz="quarter" idx="19" hasCustomPrompt="1"/>
          </p:nvPr>
        </p:nvSpPr>
        <p:spPr>
          <a:xfrm>
            <a:off x="6326159" y="1421028"/>
            <a:ext cx="2554255" cy="1505053"/>
          </a:xfrm>
        </p:spPr>
        <p:txBody>
          <a:bodyPr>
            <a:normAutofit/>
          </a:bodyPr>
          <a:lstStyle>
            <a:lvl1pPr marL="0" indent="0">
              <a:buNone/>
              <a:defRPr sz="15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9" y="4712868"/>
            <a:ext cx="2554255" cy="1505053"/>
          </a:xfrm>
        </p:spPr>
        <p:txBody>
          <a:bodyPr/>
          <a:lstStyle>
            <a:lvl1pPr marL="0" indent="0">
              <a:buNone/>
              <a:defRPr sz="15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9" y="3066948"/>
            <a:ext cx="2554255" cy="1505053"/>
          </a:xfrm>
        </p:spPr>
        <p:txBody>
          <a:bodyPr>
            <a:normAutofit/>
          </a:bodyPr>
          <a:lstStyle>
            <a:lvl1pPr marL="0" indent="0">
              <a:buNone/>
              <a:defRPr sz="1500" baseline="0"/>
            </a:lvl1pPr>
          </a:lstStyle>
          <a:p>
            <a:pPr lvl="0"/>
            <a:r>
              <a:rPr lang="pl-PL"/>
              <a:t>Active projects</a:t>
            </a:r>
            <a:endParaRPr lang="en-US"/>
          </a:p>
        </p:txBody>
      </p:sp>
      <p:sp>
        <p:nvSpPr>
          <p:cNvPr id="25" name="Prostokąt 24"/>
          <p:cNvSpPr/>
          <p:nvPr userDrawn="1"/>
        </p:nvSpPr>
        <p:spPr>
          <a:xfrm>
            <a:off x="286921" y="3061196"/>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 name="Prostokąt 25"/>
          <p:cNvSpPr/>
          <p:nvPr userDrawn="1"/>
        </p:nvSpPr>
        <p:spPr>
          <a:xfrm>
            <a:off x="286916" y="4712868"/>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Symbol zastępczy tekstu 10"/>
          <p:cNvSpPr>
            <a:spLocks noGrp="1"/>
          </p:cNvSpPr>
          <p:nvPr>
            <p:ph type="body" sz="quarter" idx="22" hasCustomPrompt="1"/>
          </p:nvPr>
        </p:nvSpPr>
        <p:spPr>
          <a:xfrm>
            <a:off x="3574432" y="1421028"/>
            <a:ext cx="2554255" cy="1505053"/>
          </a:xfrm>
        </p:spPr>
        <p:txBody>
          <a:bodyPr>
            <a:normAutofit/>
          </a:bodyPr>
          <a:lstStyle>
            <a:lvl1pPr marL="0" indent="0">
              <a:buNone/>
              <a:defRPr sz="15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32" y="4712868"/>
            <a:ext cx="2554255" cy="1505053"/>
          </a:xfrm>
        </p:spPr>
        <p:txBody>
          <a:bodyPr/>
          <a:lstStyle>
            <a:lvl1pPr marL="0" indent="0">
              <a:buNone/>
              <a:defRPr sz="15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32" y="3066948"/>
            <a:ext cx="2554255" cy="1505053"/>
          </a:xfrm>
        </p:spPr>
        <p:txBody>
          <a:bodyPr>
            <a:normAutofit/>
          </a:bodyPr>
          <a:lstStyle>
            <a:lvl1pPr marL="0" indent="0">
              <a:buNone/>
              <a:defRPr sz="15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6" y="1421028"/>
            <a:ext cx="2554255" cy="1505053"/>
          </a:xfrm>
        </p:spPr>
        <p:txBody>
          <a:bodyPr>
            <a:normAutofit/>
          </a:bodyPr>
          <a:lstStyle>
            <a:lvl1pPr marL="0" indent="0">
              <a:buNone/>
              <a:defRPr sz="15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6" y="4712868"/>
            <a:ext cx="2554255" cy="1505053"/>
          </a:xfrm>
        </p:spPr>
        <p:txBody>
          <a:bodyPr/>
          <a:lstStyle>
            <a:lvl1pPr marL="0" indent="0">
              <a:buNone/>
              <a:defRPr sz="15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6" y="3066948"/>
            <a:ext cx="2554255" cy="1505053"/>
          </a:xfrm>
        </p:spPr>
        <p:txBody>
          <a:bodyPr>
            <a:normAutofit/>
          </a:bodyPr>
          <a:lstStyle>
            <a:lvl1pPr marL="0" indent="0">
              <a:buNone/>
              <a:defRPr sz="1500" baseline="0"/>
            </a:lvl1pPr>
          </a:lstStyle>
          <a:p>
            <a:pPr lvl="0"/>
            <a:r>
              <a:rPr lang="pl-PL"/>
              <a:t>Active projects</a:t>
            </a:r>
            <a:endParaRPr lang="en-US"/>
          </a:p>
        </p:txBody>
      </p:sp>
      <p:pic>
        <p:nvPicPr>
          <p:cNvPr id="39" name="Obraz 38"/>
          <p:cNvPicPr>
            <a:picLocks noChangeAspect="1"/>
          </p:cNvPicPr>
          <p:nvPr userDrawn="1"/>
        </p:nvPicPr>
        <p:blipFill>
          <a:blip r:embed="rId2"/>
          <a:stretch>
            <a:fillRect/>
          </a:stretch>
        </p:blipFill>
        <p:spPr>
          <a:xfrm>
            <a:off x="392896" y="4870593"/>
            <a:ext cx="161912" cy="215883"/>
          </a:xfrm>
          <a:prstGeom prst="rect">
            <a:avLst/>
          </a:prstGeom>
        </p:spPr>
      </p:pic>
      <p:pic>
        <p:nvPicPr>
          <p:cNvPr id="40" name="Obraz 39"/>
          <p:cNvPicPr>
            <a:picLocks noChangeAspect="1"/>
          </p:cNvPicPr>
          <p:nvPr userDrawn="1"/>
        </p:nvPicPr>
        <p:blipFill>
          <a:blip r:embed="rId3"/>
          <a:stretch>
            <a:fillRect/>
          </a:stretch>
        </p:blipFill>
        <p:spPr>
          <a:xfrm>
            <a:off x="363190" y="1556141"/>
            <a:ext cx="226223" cy="238499"/>
          </a:xfrm>
          <a:prstGeom prst="rect">
            <a:avLst/>
          </a:prstGeom>
        </p:spPr>
      </p:pic>
      <p:pic>
        <p:nvPicPr>
          <p:cNvPr id="41" name="Obraz 40"/>
          <p:cNvPicPr>
            <a:picLocks noChangeAspect="1"/>
          </p:cNvPicPr>
          <p:nvPr userDrawn="1"/>
        </p:nvPicPr>
        <p:blipFill>
          <a:blip r:embed="rId4"/>
          <a:stretch>
            <a:fillRect/>
          </a:stretch>
        </p:blipFill>
        <p:spPr>
          <a:xfrm>
            <a:off x="364624" y="3165180"/>
            <a:ext cx="224784" cy="323373"/>
          </a:xfrm>
          <a:prstGeom prst="rect">
            <a:avLst/>
          </a:prstGeom>
        </p:spPr>
      </p:pic>
      <p:sp>
        <p:nvSpPr>
          <p:cNvPr id="4" name="Symbol zastępczy tekstu 3"/>
          <p:cNvSpPr>
            <a:spLocks noGrp="1"/>
          </p:cNvSpPr>
          <p:nvPr>
            <p:ph type="body" sz="quarter" idx="28" hasCustomPrompt="1"/>
          </p:nvPr>
        </p:nvSpPr>
        <p:spPr>
          <a:xfrm>
            <a:off x="2701529"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0" name="Symbol zastępczy tekstu 3"/>
          <p:cNvSpPr>
            <a:spLocks noGrp="1"/>
          </p:cNvSpPr>
          <p:nvPr>
            <p:ph type="body" sz="quarter" idx="29" hasCustomPrompt="1"/>
          </p:nvPr>
        </p:nvSpPr>
        <p:spPr>
          <a:xfrm>
            <a:off x="5453598"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1" name="Symbol zastępczy tekstu 3"/>
          <p:cNvSpPr>
            <a:spLocks noGrp="1"/>
          </p:cNvSpPr>
          <p:nvPr>
            <p:ph type="body" sz="quarter" idx="30" hasCustomPrompt="1"/>
          </p:nvPr>
        </p:nvSpPr>
        <p:spPr>
          <a:xfrm>
            <a:off x="8205325"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Tree>
    <p:extLst>
      <p:ext uri="{BB962C8B-B14F-4D97-AF65-F5344CB8AC3E}">
        <p14:creationId xmlns:p14="http://schemas.microsoft.com/office/powerpoint/2010/main" val="377715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p:nvGrpSpPr>
        <p:grpSpPr bwMode="auto">
          <a:xfrm>
            <a:off x="0" y="2"/>
            <a:ext cx="5491870"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427485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15050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6"/>
            <a:ext cx="8593931"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64457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480" y="1196976"/>
            <a:ext cx="8593931" cy="5008563"/>
          </a:xfrm>
        </p:spPr>
        <p:txBody>
          <a:bodyPr/>
          <a:lstStyle>
            <a:lvl1pPr marL="0" indent="0">
              <a:buNone/>
              <a:defRPr/>
            </a:lvl1pPr>
          </a:lstStyle>
          <a:p>
            <a:pPr lvl="0"/>
            <a:r>
              <a:rPr lang="pl-PL"/>
              <a:t>Up to nine lines of text.</a:t>
            </a:r>
          </a:p>
        </p:txBody>
      </p:sp>
    </p:spTree>
    <p:extLst>
      <p:ext uri="{BB962C8B-B14F-4D97-AF65-F5344CB8AC3E}">
        <p14:creationId xmlns:p14="http://schemas.microsoft.com/office/powerpoint/2010/main" val="173448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theme" Target="../theme/theme2.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8" y="365126"/>
            <a:ext cx="8593493" cy="502623"/>
          </a:xfrm>
          <a:prstGeom prst="rect">
            <a:avLst/>
          </a:prstGeom>
        </p:spPr>
        <p:txBody>
          <a:bodyPr vert="horz" lIns="68580" tIns="34290" rIns="68580" bIns="34290" rtlCol="0" anchor="ctr">
            <a:noAutofit/>
          </a:bodyPr>
          <a:lstStyle/>
          <a:p>
            <a:r>
              <a:rPr lang="pl-PL"/>
              <a:t>Edit Title</a:t>
            </a:r>
            <a:endParaRPr lang="en-US"/>
          </a:p>
        </p:txBody>
      </p:sp>
      <p:sp>
        <p:nvSpPr>
          <p:cNvPr id="3" name="Symbol zastępczy tekstu 2"/>
          <p:cNvSpPr>
            <a:spLocks noGrp="1"/>
          </p:cNvSpPr>
          <p:nvPr>
            <p:ph type="body" idx="1"/>
          </p:nvPr>
        </p:nvSpPr>
        <p:spPr>
          <a:xfrm>
            <a:off x="286918" y="1196975"/>
            <a:ext cx="8593493" cy="4979988"/>
          </a:xfrm>
          <a:prstGeom prst="rect">
            <a:avLst/>
          </a:prstGeom>
        </p:spPr>
        <p:txBody>
          <a:bodyPr vert="horz" lIns="68580" tIns="34290" rIns="68580" bIns="34290" rtlCol="0">
            <a:normAutofit/>
          </a:body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26" name="PoleTekstowe 1"/>
          <p:cNvSpPr txBox="1"/>
          <p:nvPr/>
        </p:nvSpPr>
        <p:spPr>
          <a:xfrm>
            <a:off x="286916" y="6465537"/>
            <a:ext cx="677108"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6783577"/>
            <a:ext cx="555818" cy="7656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11" name="Rectangle 7"/>
          <p:cNvSpPr>
            <a:spLocks noChangeArrowheads="1"/>
          </p:cNvSpPr>
          <p:nvPr/>
        </p:nvSpPr>
        <p:spPr bwMode="auto">
          <a:xfrm>
            <a:off x="5724525" y="6783577"/>
            <a:ext cx="2863659" cy="77924"/>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Rectangle 6"/>
          <p:cNvSpPr>
            <a:spLocks noChangeArrowheads="1"/>
          </p:cNvSpPr>
          <p:nvPr/>
        </p:nvSpPr>
        <p:spPr bwMode="auto">
          <a:xfrm>
            <a:off x="-4" y="6783577"/>
            <a:ext cx="2862264" cy="77924"/>
          </a:xfrm>
          <a:prstGeom prst="rect">
            <a:avLst/>
          </a:prstGeom>
          <a:solidFill>
            <a:srgbClr val="043B7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62260" y="6783577"/>
            <a:ext cx="2862264" cy="77924"/>
          </a:xfrm>
          <a:prstGeom prst="rect">
            <a:avLst/>
          </a:prstGeom>
          <a:solidFill>
            <a:srgbClr val="C0195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14" name="Group 5"/>
          <p:cNvGrpSpPr>
            <a:grpSpLocks noChangeAspect="1"/>
          </p:cNvGrpSpPr>
          <p:nvPr/>
        </p:nvGrpSpPr>
        <p:grpSpPr bwMode="auto">
          <a:xfrm>
            <a:off x="8475589" y="6435932"/>
            <a:ext cx="430186" cy="304368"/>
            <a:chOff x="1640" y="963"/>
            <a:chExt cx="2480" cy="1316"/>
          </a:xfrm>
        </p:grpSpPr>
        <p:sp>
          <p:nvSpPr>
            <p:cNvPr id="15"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lvl1pPr algn="l" defTabSz="685800" rtl="0" eaLnBrk="1" latinLnBrk="0" hangingPunct="1">
        <a:lnSpc>
          <a:spcPct val="100000"/>
        </a:lnSpc>
        <a:spcBef>
          <a:spcPts val="450"/>
        </a:spcBef>
        <a:spcAft>
          <a:spcPts val="450"/>
        </a:spcAft>
        <a:buNone/>
        <a:defRPr sz="23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5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4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2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1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20" y="365127"/>
            <a:ext cx="8593493" cy="502623"/>
          </a:xfrm>
          <a:prstGeom prst="rect">
            <a:avLst/>
          </a:prstGeom>
        </p:spPr>
        <p:txBody>
          <a:bodyPr vert="horz" lIns="68580" tIns="34290" rIns="68580" bIns="34290" rtlCol="0" anchor="ctr">
            <a:noAutofit/>
          </a:bodyPr>
          <a:lstStyle/>
          <a:p>
            <a:r>
              <a:rPr lang="pl-PL"/>
              <a:t>Edit Title</a:t>
            </a:r>
            <a:endParaRPr lang="en-US"/>
          </a:p>
        </p:txBody>
      </p:sp>
      <p:sp>
        <p:nvSpPr>
          <p:cNvPr id="3" name="Symbol zastępczy tekstu 2"/>
          <p:cNvSpPr>
            <a:spLocks noGrp="1"/>
          </p:cNvSpPr>
          <p:nvPr>
            <p:ph type="body" idx="1"/>
          </p:nvPr>
        </p:nvSpPr>
        <p:spPr>
          <a:xfrm>
            <a:off x="286920" y="1196975"/>
            <a:ext cx="8593493" cy="4979988"/>
          </a:xfrm>
          <a:prstGeom prst="rect">
            <a:avLst/>
          </a:prstGeom>
        </p:spPr>
        <p:txBody>
          <a:bodyPr vert="horz" lIns="68580" tIns="34290" rIns="68580" bIns="3429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8" name="PoleTekstowe 1"/>
          <p:cNvSpPr txBox="1"/>
          <p:nvPr/>
        </p:nvSpPr>
        <p:spPr>
          <a:xfrm>
            <a:off x="286917" y="6524487"/>
            <a:ext cx="677108"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6783578"/>
            <a:ext cx="555818" cy="7656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11" name="Rectangle 7"/>
          <p:cNvSpPr>
            <a:spLocks noChangeArrowheads="1"/>
          </p:cNvSpPr>
          <p:nvPr/>
        </p:nvSpPr>
        <p:spPr bwMode="auto">
          <a:xfrm>
            <a:off x="5724527" y="6783578"/>
            <a:ext cx="2863659" cy="77924"/>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Rectangle 6"/>
          <p:cNvSpPr>
            <a:spLocks noChangeArrowheads="1"/>
          </p:cNvSpPr>
          <p:nvPr/>
        </p:nvSpPr>
        <p:spPr bwMode="auto">
          <a:xfrm>
            <a:off x="-4" y="6783578"/>
            <a:ext cx="2862264" cy="77924"/>
          </a:xfrm>
          <a:prstGeom prst="rect">
            <a:avLst/>
          </a:prstGeom>
          <a:solidFill>
            <a:srgbClr val="043B7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62260" y="6783578"/>
            <a:ext cx="2862264" cy="77924"/>
          </a:xfrm>
          <a:prstGeom prst="rect">
            <a:avLst/>
          </a:prstGeom>
          <a:solidFill>
            <a:srgbClr val="C0195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14" name="Group 5"/>
          <p:cNvGrpSpPr>
            <a:grpSpLocks noChangeAspect="1"/>
          </p:cNvGrpSpPr>
          <p:nvPr/>
        </p:nvGrpSpPr>
        <p:grpSpPr bwMode="auto">
          <a:xfrm>
            <a:off x="8475589" y="6435932"/>
            <a:ext cx="430186" cy="304368"/>
            <a:chOff x="1640" y="963"/>
            <a:chExt cx="2480" cy="1316"/>
          </a:xfrm>
        </p:grpSpPr>
        <p:sp>
          <p:nvSpPr>
            <p:cNvPr id="15"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Lst>
  <p:txStyles>
    <p:titleStyle>
      <a:lvl1pPr algn="l" defTabSz="685800" rtl="0" eaLnBrk="1" latinLnBrk="0" hangingPunct="1">
        <a:lnSpc>
          <a:spcPct val="100000"/>
        </a:lnSpc>
        <a:spcBef>
          <a:spcPts val="450"/>
        </a:spcBef>
        <a:spcAft>
          <a:spcPts val="450"/>
        </a:spcAft>
        <a:buNone/>
        <a:defRPr sz="23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21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8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5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4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Upskilling Program</a:t>
            </a:r>
          </a:p>
        </p:txBody>
      </p:sp>
      <p:sp>
        <p:nvSpPr>
          <p:cNvPr id="3" name="Text Placeholder 2"/>
          <p:cNvSpPr>
            <a:spLocks noGrp="1"/>
          </p:cNvSpPr>
          <p:nvPr>
            <p:ph type="body" sz="quarter" idx="10"/>
          </p:nvPr>
        </p:nvSpPr>
        <p:spPr/>
        <p:txBody>
          <a:bodyPr>
            <a:normAutofit/>
          </a:bodyPr>
          <a:lstStyle/>
          <a:p>
            <a:r>
              <a:rPr lang="en-US" sz="3600" b="1" dirty="0"/>
              <a:t>Angular Router</a:t>
            </a:r>
          </a:p>
        </p:txBody>
      </p:sp>
    </p:spTree>
    <p:extLst>
      <p:ext uri="{BB962C8B-B14F-4D97-AF65-F5344CB8AC3E}">
        <p14:creationId xmlns:p14="http://schemas.microsoft.com/office/powerpoint/2010/main" val="35657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E906-641F-1D43-B2A3-CC2EB37B192B}"/>
              </a:ext>
            </a:extLst>
          </p:cNvPr>
          <p:cNvSpPr>
            <a:spLocks noGrp="1"/>
          </p:cNvSpPr>
          <p:nvPr>
            <p:ph type="title"/>
          </p:nvPr>
        </p:nvSpPr>
        <p:spPr/>
        <p:txBody>
          <a:bodyPr/>
          <a:lstStyle/>
          <a:p>
            <a:r>
              <a:rPr lang="en-RO" dirty="0"/>
              <a:t>Angular Router</a:t>
            </a:r>
          </a:p>
        </p:txBody>
      </p:sp>
      <p:sp>
        <p:nvSpPr>
          <p:cNvPr id="3" name="Content Placeholder 2">
            <a:extLst>
              <a:ext uri="{FF2B5EF4-FFF2-40B4-BE49-F238E27FC236}">
                <a16:creationId xmlns:a16="http://schemas.microsoft.com/office/drawing/2014/main" id="{4BBFD0EC-627D-6041-BE00-42FE96CF7A8D}"/>
              </a:ext>
            </a:extLst>
          </p:cNvPr>
          <p:cNvSpPr>
            <a:spLocks noGrp="1"/>
          </p:cNvSpPr>
          <p:nvPr>
            <p:ph sz="quarter" idx="11"/>
          </p:nvPr>
        </p:nvSpPr>
        <p:spPr>
          <a:xfrm>
            <a:off x="275239" y="1495313"/>
            <a:ext cx="8461521" cy="5040560"/>
          </a:xfrm>
        </p:spPr>
        <p:txBody>
          <a:bodyPr/>
          <a:lstStyle/>
          <a:p>
            <a:r>
              <a:rPr lang="en-RO" dirty="0"/>
              <a:t>Router is needed in order to share a web application state to another user.</a:t>
            </a:r>
          </a:p>
          <a:p>
            <a:endParaRPr lang="en-RO" dirty="0"/>
          </a:p>
        </p:txBody>
      </p:sp>
      <p:pic>
        <p:nvPicPr>
          <p:cNvPr id="5" name="Picture 4" descr="A close up of a logo&#10;&#10;Description automatically generated">
            <a:extLst>
              <a:ext uri="{FF2B5EF4-FFF2-40B4-BE49-F238E27FC236}">
                <a16:creationId xmlns:a16="http://schemas.microsoft.com/office/drawing/2014/main" id="{40CD7771-1857-284E-987F-4906D98C9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363" y="-848724"/>
            <a:ext cx="7704856" cy="7704856"/>
          </a:xfrm>
          <a:prstGeom prst="rect">
            <a:avLst/>
          </a:prstGeom>
        </p:spPr>
      </p:pic>
      <p:sp>
        <p:nvSpPr>
          <p:cNvPr id="6" name="TextBox 5">
            <a:extLst>
              <a:ext uri="{FF2B5EF4-FFF2-40B4-BE49-F238E27FC236}">
                <a16:creationId xmlns:a16="http://schemas.microsoft.com/office/drawing/2014/main" id="{33D13F59-6120-E943-AF6E-5C6206EA9D4A}"/>
              </a:ext>
            </a:extLst>
          </p:cNvPr>
          <p:cNvSpPr txBox="1"/>
          <p:nvPr/>
        </p:nvSpPr>
        <p:spPr>
          <a:xfrm>
            <a:off x="236282" y="3428256"/>
            <a:ext cx="8965018" cy="2308324"/>
          </a:xfrm>
          <a:prstGeom prst="rect">
            <a:avLst/>
          </a:prstGeom>
          <a:noFill/>
        </p:spPr>
        <p:txBody>
          <a:bodyPr wrap="none" rtlCol="0">
            <a:spAutoFit/>
          </a:bodyPr>
          <a:lstStyle/>
          <a:p>
            <a:r>
              <a:rPr lang="en-RO" dirty="0"/>
              <a:t>If a routing mechanism wouldn’t be present on the application, sharing</a:t>
            </a:r>
          </a:p>
          <a:p>
            <a:r>
              <a:rPr lang="en-GB" dirty="0"/>
              <a:t>the URL to another client would cause undefined behaviour.</a:t>
            </a:r>
          </a:p>
          <a:p>
            <a:pPr marL="285750" indent="-285750">
              <a:buFontTx/>
              <a:buChar char="-"/>
            </a:pPr>
            <a:r>
              <a:rPr lang="en-GB" dirty="0"/>
              <a:t>When the URL is accessed the application needs to know what </a:t>
            </a:r>
            <a:r>
              <a:rPr lang="en-GB" b="1" dirty="0"/>
              <a:t>products, smartphone and </a:t>
            </a:r>
          </a:p>
          <a:p>
            <a:r>
              <a:rPr lang="en-GB" b="1" dirty="0"/>
              <a:t>page=2 means.</a:t>
            </a:r>
          </a:p>
          <a:p>
            <a:r>
              <a:rPr lang="en-GB" dirty="0"/>
              <a:t>In this case:</a:t>
            </a:r>
          </a:p>
          <a:p>
            <a:pPr marL="285750" indent="-285750">
              <a:buFontTx/>
              <a:buChar char="-"/>
            </a:pPr>
            <a:r>
              <a:rPr lang="en-GB" b="1" dirty="0"/>
              <a:t>products</a:t>
            </a:r>
            <a:r>
              <a:rPr lang="en-GB" dirty="0"/>
              <a:t> might be the path used for loading the </a:t>
            </a:r>
            <a:r>
              <a:rPr lang="en-GB" dirty="0" err="1"/>
              <a:t>ProductsComponent</a:t>
            </a:r>
            <a:r>
              <a:rPr lang="en-GB" dirty="0"/>
              <a:t>;</a:t>
            </a:r>
          </a:p>
          <a:p>
            <a:pPr marL="285750" indent="-285750">
              <a:buFontTx/>
              <a:buChar char="-"/>
            </a:pPr>
            <a:r>
              <a:rPr lang="en-GB" b="1" dirty="0"/>
              <a:t>smartphones</a:t>
            </a:r>
            <a:r>
              <a:rPr lang="en-GB" dirty="0"/>
              <a:t> could be some filtering mechanism by using the path parameter;</a:t>
            </a:r>
          </a:p>
          <a:p>
            <a:pPr marL="285750" indent="-285750">
              <a:buFontTx/>
              <a:buChar char="-"/>
            </a:pPr>
            <a:r>
              <a:rPr lang="en-GB" b="1" dirty="0"/>
              <a:t>page=2</a:t>
            </a:r>
            <a:r>
              <a:rPr lang="en-GB" dirty="0"/>
              <a:t> could tell the number of the page from the products list to be loaded.</a:t>
            </a:r>
            <a:endParaRPr lang="en-RO" dirty="0"/>
          </a:p>
        </p:txBody>
      </p:sp>
    </p:spTree>
    <p:extLst>
      <p:ext uri="{BB962C8B-B14F-4D97-AF65-F5344CB8AC3E}">
        <p14:creationId xmlns:p14="http://schemas.microsoft.com/office/powerpoint/2010/main" val="93633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29CA-6DF0-6F45-8577-D8C682B706EA}"/>
              </a:ext>
            </a:extLst>
          </p:cNvPr>
          <p:cNvSpPr>
            <a:spLocks noGrp="1"/>
          </p:cNvSpPr>
          <p:nvPr>
            <p:ph type="title"/>
          </p:nvPr>
        </p:nvSpPr>
        <p:spPr/>
        <p:txBody>
          <a:bodyPr/>
          <a:lstStyle/>
          <a:p>
            <a:r>
              <a:rPr lang="en-RO" dirty="0"/>
              <a:t>How Angular Router works?</a:t>
            </a:r>
          </a:p>
        </p:txBody>
      </p:sp>
      <p:sp>
        <p:nvSpPr>
          <p:cNvPr id="3" name="Content Placeholder 2">
            <a:extLst>
              <a:ext uri="{FF2B5EF4-FFF2-40B4-BE49-F238E27FC236}">
                <a16:creationId xmlns:a16="http://schemas.microsoft.com/office/drawing/2014/main" id="{C6465CAF-FD13-1F42-B0D8-23BF33B11ECA}"/>
              </a:ext>
            </a:extLst>
          </p:cNvPr>
          <p:cNvSpPr>
            <a:spLocks noGrp="1"/>
          </p:cNvSpPr>
          <p:nvPr>
            <p:ph sz="quarter" idx="11"/>
          </p:nvPr>
        </p:nvSpPr>
        <p:spPr>
          <a:xfrm>
            <a:off x="286918" y="980728"/>
            <a:ext cx="8593492" cy="4392488"/>
          </a:xfrm>
        </p:spPr>
        <p:txBody>
          <a:bodyPr/>
          <a:lstStyle/>
          <a:p>
            <a:r>
              <a:rPr lang="en-RO" b="1" dirty="0"/>
              <a:t>Analyzes the URL entered in the browser: https://my-app.com/products</a:t>
            </a:r>
          </a:p>
          <a:p>
            <a:r>
              <a:rPr lang="en-RO" b="1" dirty="0"/>
              <a:t>Looks for a router configuration for that specific path:</a:t>
            </a:r>
          </a:p>
          <a:p>
            <a:endParaRPr lang="en-RO" b="1" dirty="0"/>
          </a:p>
          <a:p>
            <a:endParaRPr lang="en-RO" b="1" dirty="0"/>
          </a:p>
          <a:p>
            <a:pPr marL="0" indent="0">
              <a:buNone/>
            </a:pPr>
            <a:endParaRPr lang="en-RO" b="1" dirty="0"/>
          </a:p>
          <a:p>
            <a:r>
              <a:rPr lang="en-RO" b="1" dirty="0"/>
              <a:t>Instantiate the component mentioned in the configuration</a:t>
            </a:r>
          </a:p>
          <a:p>
            <a:endParaRPr lang="en-RO" b="1" dirty="0"/>
          </a:p>
          <a:p>
            <a:endParaRPr lang="en-RO" b="1" dirty="0"/>
          </a:p>
          <a:p>
            <a:pPr marL="0" indent="0">
              <a:buNone/>
            </a:pPr>
            <a:endParaRPr lang="en-RO" b="1" dirty="0"/>
          </a:p>
          <a:p>
            <a:r>
              <a:rPr lang="en-RO" b="1" dirty="0"/>
              <a:t>Renders the component’s template in router’s content container.</a:t>
            </a:r>
          </a:p>
          <a:p>
            <a:endParaRPr lang="en-RO" b="1" dirty="0"/>
          </a:p>
        </p:txBody>
      </p:sp>
      <p:pic>
        <p:nvPicPr>
          <p:cNvPr id="5" name="Picture 4" descr="A screenshot of a cell phone&#10;&#10;Description automatically generated">
            <a:extLst>
              <a:ext uri="{FF2B5EF4-FFF2-40B4-BE49-F238E27FC236}">
                <a16:creationId xmlns:a16="http://schemas.microsoft.com/office/drawing/2014/main" id="{671CD6D3-7706-1441-BB26-BC851142F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1" y="1844824"/>
            <a:ext cx="2520280" cy="1223614"/>
          </a:xfrm>
          <a:prstGeom prst="rect">
            <a:avLst/>
          </a:prstGeom>
        </p:spPr>
      </p:pic>
      <p:pic>
        <p:nvPicPr>
          <p:cNvPr id="9" name="Picture 8">
            <a:extLst>
              <a:ext uri="{FF2B5EF4-FFF2-40B4-BE49-F238E27FC236}">
                <a16:creationId xmlns:a16="http://schemas.microsoft.com/office/drawing/2014/main" id="{2F11ED39-DA85-F34B-8376-CAD399638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1" y="5231292"/>
            <a:ext cx="3625219" cy="346911"/>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53BF19F5-266C-9842-9C92-2E9D524B98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18" y="3470435"/>
            <a:ext cx="4176266" cy="1341667"/>
          </a:xfrm>
          <a:prstGeom prst="rect">
            <a:avLst/>
          </a:prstGeom>
        </p:spPr>
      </p:pic>
    </p:spTree>
    <p:extLst>
      <p:ext uri="{BB962C8B-B14F-4D97-AF65-F5344CB8AC3E}">
        <p14:creationId xmlns:p14="http://schemas.microsoft.com/office/powerpoint/2010/main" val="252247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23E5-F440-2143-B421-D1CF5BF95531}"/>
              </a:ext>
            </a:extLst>
          </p:cNvPr>
          <p:cNvSpPr>
            <a:spLocks noGrp="1"/>
          </p:cNvSpPr>
          <p:nvPr>
            <p:ph type="title"/>
          </p:nvPr>
        </p:nvSpPr>
        <p:spPr/>
        <p:txBody>
          <a:bodyPr/>
          <a:lstStyle/>
          <a:p>
            <a:r>
              <a:rPr lang="en-RO" dirty="0"/>
              <a:t>Angular Router - Configuration</a:t>
            </a:r>
          </a:p>
        </p:txBody>
      </p:sp>
      <p:sp>
        <p:nvSpPr>
          <p:cNvPr id="3" name="Content Placeholder 2">
            <a:extLst>
              <a:ext uri="{FF2B5EF4-FFF2-40B4-BE49-F238E27FC236}">
                <a16:creationId xmlns:a16="http://schemas.microsoft.com/office/drawing/2014/main" id="{E811840F-5F9D-2B46-8CA8-D8DDD0A2D48C}"/>
              </a:ext>
            </a:extLst>
          </p:cNvPr>
          <p:cNvSpPr>
            <a:spLocks noGrp="1"/>
          </p:cNvSpPr>
          <p:nvPr>
            <p:ph sz="quarter" idx="11"/>
          </p:nvPr>
        </p:nvSpPr>
        <p:spPr>
          <a:xfrm>
            <a:off x="286942" y="1196976"/>
            <a:ext cx="4789113" cy="5008563"/>
          </a:xfrm>
        </p:spPr>
        <p:txBody>
          <a:bodyPr/>
          <a:lstStyle/>
          <a:p>
            <a:r>
              <a:rPr lang="en-RO" dirty="0"/>
              <a:t>Router’s path configuration should be setup in a constant variable of type Routes (Route[]), where each route is defined with a </a:t>
            </a:r>
            <a:r>
              <a:rPr lang="en-RO" b="1" i="1" dirty="0"/>
              <a:t>path and component.</a:t>
            </a:r>
          </a:p>
          <a:p>
            <a:r>
              <a:rPr lang="en-RO" dirty="0"/>
              <a:t>‘**’ path is used as a wild card for an URL that is not matching any path from the configuration.</a:t>
            </a:r>
          </a:p>
          <a:p>
            <a:r>
              <a:rPr lang="en-RO" dirty="0"/>
              <a:t>This configuration is passed to the RouterModule by using the forRoot method.</a:t>
            </a:r>
          </a:p>
          <a:p>
            <a:r>
              <a:rPr lang="en-RO" dirty="0"/>
              <a:t>To avoid Router path misses, </a:t>
            </a:r>
            <a:r>
              <a:rPr lang="en-RO" b="1" dirty="0"/>
              <a:t>redirectTo </a:t>
            </a:r>
            <a:r>
              <a:rPr lang="en-RO" dirty="0"/>
              <a:t>entries are used in the Router configuration with the following options:</a:t>
            </a:r>
          </a:p>
          <a:p>
            <a:pPr lvl="1"/>
            <a:r>
              <a:rPr lang="en-RO" dirty="0"/>
              <a:t>pathMatch: ‘full’ – If the complete path that does not match the route is matching the </a:t>
            </a:r>
            <a:r>
              <a:rPr lang="en-RO" b="1" dirty="0"/>
              <a:t>path </a:t>
            </a:r>
            <a:r>
              <a:rPr lang="en-RO" dirty="0"/>
              <a:t>value;</a:t>
            </a:r>
          </a:p>
          <a:p>
            <a:pPr lvl="1"/>
            <a:r>
              <a:rPr lang="en-RO" dirty="0"/>
              <a:t>pathMatch: ‘prefix’ – If the beg</a:t>
            </a:r>
            <a:r>
              <a:rPr lang="en-GB" dirty="0"/>
              <a:t>in</a:t>
            </a:r>
            <a:r>
              <a:rPr lang="en-RO" dirty="0"/>
              <a:t>ning path that does not match the route is matching the </a:t>
            </a:r>
            <a:r>
              <a:rPr lang="en-RO" b="1" dirty="0"/>
              <a:t>path </a:t>
            </a:r>
            <a:r>
              <a:rPr lang="en-RO" dirty="0"/>
              <a:t>value;</a:t>
            </a:r>
          </a:p>
        </p:txBody>
      </p:sp>
      <p:pic>
        <p:nvPicPr>
          <p:cNvPr id="5" name="Picture 4" descr="A screenshot of a cell phone&#10;&#10;Description automatically generated">
            <a:extLst>
              <a:ext uri="{FF2B5EF4-FFF2-40B4-BE49-F238E27FC236}">
                <a16:creationId xmlns:a16="http://schemas.microsoft.com/office/drawing/2014/main" id="{A55CF691-50D3-084C-9ED0-25265FA94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1988840"/>
            <a:ext cx="3076224" cy="3854822"/>
          </a:xfrm>
          <a:prstGeom prst="rect">
            <a:avLst/>
          </a:prstGeom>
        </p:spPr>
      </p:pic>
    </p:spTree>
    <p:extLst>
      <p:ext uri="{BB962C8B-B14F-4D97-AF65-F5344CB8AC3E}">
        <p14:creationId xmlns:p14="http://schemas.microsoft.com/office/powerpoint/2010/main" val="9943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1CD9-BD45-A247-925F-F8853C3FB99F}"/>
              </a:ext>
            </a:extLst>
          </p:cNvPr>
          <p:cNvSpPr>
            <a:spLocks noGrp="1"/>
          </p:cNvSpPr>
          <p:nvPr>
            <p:ph type="title"/>
          </p:nvPr>
        </p:nvSpPr>
        <p:spPr/>
        <p:txBody>
          <a:bodyPr/>
          <a:lstStyle/>
          <a:p>
            <a:r>
              <a:rPr lang="en-RO" dirty="0"/>
              <a:t>Angular Router – Guards</a:t>
            </a:r>
          </a:p>
        </p:txBody>
      </p:sp>
      <p:sp>
        <p:nvSpPr>
          <p:cNvPr id="3" name="Content Placeholder 2">
            <a:extLst>
              <a:ext uri="{FF2B5EF4-FFF2-40B4-BE49-F238E27FC236}">
                <a16:creationId xmlns:a16="http://schemas.microsoft.com/office/drawing/2014/main" id="{646FF60B-78D3-F446-8E87-D20335F82F20}"/>
              </a:ext>
            </a:extLst>
          </p:cNvPr>
          <p:cNvSpPr>
            <a:spLocks noGrp="1"/>
          </p:cNvSpPr>
          <p:nvPr>
            <p:ph sz="quarter" idx="11"/>
          </p:nvPr>
        </p:nvSpPr>
        <p:spPr/>
        <p:txBody>
          <a:bodyPr/>
          <a:lstStyle/>
          <a:p>
            <a:r>
              <a:rPr lang="en-RO" dirty="0"/>
              <a:t>There are a few scenarios where a component won’t be loaded immediately or there are a list of conditions that needs to be checked in order to load a route.</a:t>
            </a:r>
          </a:p>
          <a:p>
            <a:r>
              <a:rPr lang="en-RO" dirty="0"/>
              <a:t>Angular provides handlers for each of these scenarios by adding the following option in a Route configuration:</a:t>
            </a:r>
          </a:p>
          <a:p>
            <a:pPr lvl="1"/>
            <a:r>
              <a:rPr lang="en-GB" b="1" dirty="0" err="1"/>
              <a:t>canActivate</a:t>
            </a:r>
            <a:r>
              <a:rPr lang="en-GB" b="1" dirty="0"/>
              <a:t>: </a:t>
            </a:r>
            <a:r>
              <a:rPr lang="en-GB" dirty="0"/>
              <a:t>Mediates navigation to a route.</a:t>
            </a:r>
          </a:p>
          <a:p>
            <a:pPr lvl="1"/>
            <a:r>
              <a:rPr lang="en-GB" b="1" dirty="0" err="1"/>
              <a:t>canActivateChild</a:t>
            </a:r>
            <a:r>
              <a:rPr lang="en-GB" b="1" dirty="0"/>
              <a:t>: </a:t>
            </a:r>
            <a:r>
              <a:rPr lang="en-GB" dirty="0"/>
              <a:t>Mediates navigation to a child route.</a:t>
            </a:r>
          </a:p>
          <a:p>
            <a:pPr lvl="1"/>
            <a:r>
              <a:rPr lang="en-GB" b="1" dirty="0" err="1"/>
              <a:t>canDeactivate</a:t>
            </a:r>
            <a:r>
              <a:rPr lang="en-GB" b="1" dirty="0"/>
              <a:t>: </a:t>
            </a:r>
            <a:r>
              <a:rPr lang="en-GB" dirty="0"/>
              <a:t>Mediates navigation away from the current route.</a:t>
            </a:r>
          </a:p>
          <a:p>
            <a:pPr lvl="1"/>
            <a:r>
              <a:rPr lang="en-GB" b="1" dirty="0"/>
              <a:t>resolve: </a:t>
            </a:r>
            <a:r>
              <a:rPr lang="en-GB" dirty="0"/>
              <a:t>Performs route data retrieval </a:t>
            </a:r>
            <a:r>
              <a:rPr lang="en-GB" i="1" dirty="0"/>
              <a:t>before </a:t>
            </a:r>
            <a:r>
              <a:rPr lang="en-GB" dirty="0"/>
              <a:t>the route is activated.</a:t>
            </a:r>
          </a:p>
          <a:p>
            <a:pPr lvl="1"/>
            <a:r>
              <a:rPr lang="en-GB" b="1" dirty="0" err="1"/>
              <a:t>canLoad</a:t>
            </a:r>
            <a:r>
              <a:rPr lang="en-GB" b="1" dirty="0"/>
              <a:t>: </a:t>
            </a:r>
            <a:r>
              <a:rPr lang="en-GB" dirty="0"/>
              <a:t>Mediates navigation to a feature module that is loaded asynchronously.</a:t>
            </a:r>
          </a:p>
          <a:p>
            <a:pPr lvl="1"/>
            <a:endParaRPr lang="en-RO" dirty="0"/>
          </a:p>
        </p:txBody>
      </p:sp>
    </p:spTree>
    <p:extLst>
      <p:ext uri="{BB962C8B-B14F-4D97-AF65-F5344CB8AC3E}">
        <p14:creationId xmlns:p14="http://schemas.microsoft.com/office/powerpoint/2010/main" val="204339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DDAC-7FBA-E84F-9C66-93BAF1D0C4A0}"/>
              </a:ext>
            </a:extLst>
          </p:cNvPr>
          <p:cNvSpPr>
            <a:spLocks noGrp="1"/>
          </p:cNvSpPr>
          <p:nvPr>
            <p:ph type="title"/>
          </p:nvPr>
        </p:nvSpPr>
        <p:spPr/>
        <p:txBody>
          <a:bodyPr/>
          <a:lstStyle/>
          <a:p>
            <a:r>
              <a:rPr lang="en-RO" dirty="0"/>
              <a:t>Angular Router – Lazy Loaded Modules</a:t>
            </a:r>
          </a:p>
        </p:txBody>
      </p:sp>
      <p:sp>
        <p:nvSpPr>
          <p:cNvPr id="3" name="Content Placeholder 2">
            <a:extLst>
              <a:ext uri="{FF2B5EF4-FFF2-40B4-BE49-F238E27FC236}">
                <a16:creationId xmlns:a16="http://schemas.microsoft.com/office/drawing/2014/main" id="{34B62D56-C2BB-7447-85C4-B4466FF51910}"/>
              </a:ext>
            </a:extLst>
          </p:cNvPr>
          <p:cNvSpPr>
            <a:spLocks noGrp="1"/>
          </p:cNvSpPr>
          <p:nvPr>
            <p:ph sz="quarter" idx="11"/>
          </p:nvPr>
        </p:nvSpPr>
        <p:spPr/>
        <p:txBody>
          <a:bodyPr/>
          <a:lstStyle/>
          <a:p>
            <a:r>
              <a:rPr lang="en-RO" dirty="0"/>
              <a:t>The most important part when delivering the frontend part of an application is the bundle size of the output Jascript, CSS and HTML. </a:t>
            </a:r>
          </a:p>
          <a:p>
            <a:r>
              <a:rPr lang="en-RO" dirty="0"/>
              <a:t>Usually an application contains more than one Angular Module. </a:t>
            </a:r>
          </a:p>
          <a:p>
            <a:r>
              <a:rPr lang="en-RO" dirty="0"/>
              <a:t>Ideally would be to deliver on the first load of the application the minimum amount of code needed to display the Application Shell and load the rest of the modules in a Lazy Approach;</a:t>
            </a:r>
          </a:p>
          <a:p>
            <a:r>
              <a:rPr lang="en-RO" dirty="0"/>
              <a:t>This is made possible by using the webpack module bundler</a:t>
            </a:r>
          </a:p>
          <a:p>
            <a:endParaRPr lang="en-RO" dirty="0"/>
          </a:p>
        </p:txBody>
      </p:sp>
      <p:pic>
        <p:nvPicPr>
          <p:cNvPr id="5" name="Picture 4">
            <a:extLst>
              <a:ext uri="{FF2B5EF4-FFF2-40B4-BE49-F238E27FC236}">
                <a16:creationId xmlns:a16="http://schemas.microsoft.com/office/drawing/2014/main" id="{E23637CD-7EFC-5641-BD9C-14322A1EC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4365104"/>
            <a:ext cx="6444208" cy="678672"/>
          </a:xfrm>
          <a:prstGeom prst="rect">
            <a:avLst/>
          </a:prstGeom>
        </p:spPr>
      </p:pic>
    </p:spTree>
    <p:extLst>
      <p:ext uri="{BB962C8B-B14F-4D97-AF65-F5344CB8AC3E}">
        <p14:creationId xmlns:p14="http://schemas.microsoft.com/office/powerpoint/2010/main" val="140248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F79F-6414-C546-9FD2-E6A79B5315B1}"/>
              </a:ext>
            </a:extLst>
          </p:cNvPr>
          <p:cNvSpPr>
            <a:spLocks noGrp="1"/>
          </p:cNvSpPr>
          <p:nvPr>
            <p:ph type="title"/>
          </p:nvPr>
        </p:nvSpPr>
        <p:spPr/>
        <p:txBody>
          <a:bodyPr/>
          <a:lstStyle/>
          <a:p>
            <a:r>
              <a:rPr lang="en-RO" dirty="0"/>
              <a:t>Angular Router – Strategies </a:t>
            </a:r>
          </a:p>
        </p:txBody>
      </p:sp>
      <p:sp>
        <p:nvSpPr>
          <p:cNvPr id="3" name="Content Placeholder 2">
            <a:extLst>
              <a:ext uri="{FF2B5EF4-FFF2-40B4-BE49-F238E27FC236}">
                <a16:creationId xmlns:a16="http://schemas.microsoft.com/office/drawing/2014/main" id="{2F8CF2D3-F80B-B94F-B709-C3CC7E7D8E08}"/>
              </a:ext>
            </a:extLst>
          </p:cNvPr>
          <p:cNvSpPr>
            <a:spLocks noGrp="1"/>
          </p:cNvSpPr>
          <p:nvPr>
            <p:ph sz="quarter" idx="11"/>
          </p:nvPr>
        </p:nvSpPr>
        <p:spPr/>
        <p:txBody>
          <a:bodyPr/>
          <a:lstStyle/>
          <a:p>
            <a:r>
              <a:rPr lang="en-RO" dirty="0"/>
              <a:t>After building the Angular application the bundles must be served from an HTTP server.</a:t>
            </a:r>
          </a:p>
          <a:p>
            <a:r>
              <a:rPr lang="en-RO" dirty="0"/>
              <a:t>Each route defined in the configuration must be mapped accordingly but there will be conflicts between the frontend and the backend because the server is not aware of these routes.</a:t>
            </a:r>
          </a:p>
          <a:p>
            <a:r>
              <a:rPr lang="en-RO" dirty="0"/>
              <a:t>In order to prevent any conflict it is recommended to modify the routing strategy on the client application so no accidentally request is sent to the server, by adding th </a:t>
            </a:r>
            <a:r>
              <a:rPr lang="en-RO" b="1" dirty="0"/>
              <a:t># </a:t>
            </a:r>
            <a:r>
              <a:rPr lang="en-RO" dirty="0"/>
              <a:t>symbol before the root path</a:t>
            </a:r>
          </a:p>
        </p:txBody>
      </p:sp>
      <p:pic>
        <p:nvPicPr>
          <p:cNvPr id="5" name="Picture 4">
            <a:extLst>
              <a:ext uri="{FF2B5EF4-FFF2-40B4-BE49-F238E27FC236}">
                <a16:creationId xmlns:a16="http://schemas.microsoft.com/office/drawing/2014/main" id="{2A420432-1C3F-3B4B-9B8A-70E27E38D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58" y="4113938"/>
            <a:ext cx="8407400" cy="1524000"/>
          </a:xfrm>
          <a:prstGeom prst="rect">
            <a:avLst/>
          </a:prstGeom>
        </p:spPr>
      </p:pic>
    </p:spTree>
    <p:extLst>
      <p:ext uri="{BB962C8B-B14F-4D97-AF65-F5344CB8AC3E}">
        <p14:creationId xmlns:p14="http://schemas.microsoft.com/office/powerpoint/2010/main" val="125456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71A83E47-F41A-5344-A766-0EA7181C3087}"/>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422400" y="279400"/>
            <a:ext cx="6299200" cy="6299200"/>
          </a:xfrm>
          <a:prstGeom prst="rect">
            <a:avLst/>
          </a:prstGeom>
          <a:noFill/>
        </p:spPr>
      </p:pic>
    </p:spTree>
    <p:extLst>
      <p:ext uri="{BB962C8B-B14F-4D97-AF65-F5344CB8AC3E}">
        <p14:creationId xmlns:p14="http://schemas.microsoft.com/office/powerpoint/2010/main" val="3019920121"/>
      </p:ext>
    </p:extLst>
  </p:cSld>
  <p:clrMapOvr>
    <a:masterClrMapping/>
  </p:clrMapOvr>
</p:sld>
</file>

<file path=ppt/theme/theme1.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luxoft-template-v3.4" id="{F0BBB28C-EED3-4C9E-AC46-0A2469816214}" vid="{37383A5C-C4E3-4CA0-9820-12933A0EA401}"/>
    </a:ext>
  </a:extLst>
</a:theme>
</file>

<file path=ppt/theme/theme2.xml><?xml version="1.0" encoding="utf-8"?>
<a:theme xmlns:a="http://schemas.openxmlformats.org/drawingml/2006/main" name="powerpoint-template-luxoft-v4.3">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luxoft-template-v3.4" id="{F0BBB28C-EED3-4C9E-AC46-0A2469816214}" vid="{F7716D20-A5D3-4677-B270-2AEEC011A1D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4593</TotalTime>
  <Words>563</Words>
  <Application>Microsoft Macintosh PowerPoint</Application>
  <PresentationFormat>On-screen Show (4:3)</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Open Sans</vt:lpstr>
      <vt:lpstr>Wingdings</vt:lpstr>
      <vt:lpstr>Luxoft: Computer / TV</vt:lpstr>
      <vt:lpstr>powerpoint-template-luxoft-v4.3</vt:lpstr>
      <vt:lpstr>Angular Upskilling Program</vt:lpstr>
      <vt:lpstr>Angular Router</vt:lpstr>
      <vt:lpstr>How Angular Router works?</vt:lpstr>
      <vt:lpstr>Angular Router - Configuration</vt:lpstr>
      <vt:lpstr>Angular Router – Guards</vt:lpstr>
      <vt:lpstr>Angular Router – Lazy Loaded Modules</vt:lpstr>
      <vt:lpstr>Angular Router – Strategies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Upskilling Program</dc:title>
  <dc:creator>Cosmin Cartas</dc:creator>
  <cp:lastModifiedBy>Cosmin Cartas</cp:lastModifiedBy>
  <cp:revision>97</cp:revision>
  <dcterms:created xsi:type="dcterms:W3CDTF">2020-02-15T09:38:06Z</dcterms:created>
  <dcterms:modified xsi:type="dcterms:W3CDTF">2020-03-30T10:25:07Z</dcterms:modified>
</cp:coreProperties>
</file>