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5" r:id="rId2"/>
  </p:sldMasterIdLst>
  <p:notesMasterIdLst>
    <p:notesMasterId r:id="rId17"/>
  </p:notesMasterIdLst>
  <p:sldIdLst>
    <p:sldId id="304" r:id="rId3"/>
    <p:sldId id="333" r:id="rId4"/>
    <p:sldId id="331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32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4283"/>
    <a:srgbClr val="5539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53"/>
    <p:restoredTop sz="94694"/>
  </p:normalViewPr>
  <p:slideViewPr>
    <p:cSldViewPr>
      <p:cViewPr varScale="1">
        <p:scale>
          <a:sx n="121" d="100"/>
          <a:sy n="121" d="100"/>
        </p:scale>
        <p:origin x="144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BE2EC-5A84-4AF8-BB9A-C71E76006D1A}" type="datetimeFigureOut">
              <a:rPr lang="ru-RU" smtClean="0"/>
              <a:t>02.03.2020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E0656-CCB0-45B9-9A1A-13115CDF36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681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emf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2"/>
          <p:cNvSpPr/>
          <p:nvPr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1"/>
            <a:ext cx="4953436" cy="1151548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2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4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3263288"/>
            <a:ext cx="4953000" cy="1903496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5"/>
          <p:cNvGrpSpPr>
            <a:grpSpLocks noChangeAspect="1"/>
          </p:cNvGrpSpPr>
          <p:nvPr/>
        </p:nvGrpSpPr>
        <p:grpSpPr bwMode="auto">
          <a:xfrm>
            <a:off x="561743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8818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60642" y="1196975"/>
            <a:ext cx="4219769" cy="5008563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54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17" y="1196976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/>
              <a:t>Up to nine lines of text.</a:t>
            </a:r>
            <a:endParaRPr lang="en-US" dirty="0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4" y="1196976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nine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89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1196976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1196976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1196976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252319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959344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1196975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682426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5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51257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878227"/>
            <a:ext cx="8593931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80363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2" y="1878227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66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1687314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54661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0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7" name="Group 19"/>
          <p:cNvGrpSpPr>
            <a:grpSpLocks noChangeAspect="1"/>
          </p:cNvGrpSpPr>
          <p:nvPr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"/>
          <p:cNvGrpSpPr>
            <a:grpSpLocks noChangeAspect="1"/>
          </p:cNvGrpSpPr>
          <p:nvPr/>
        </p:nvGrpSpPr>
        <p:grpSpPr bwMode="auto">
          <a:xfrm>
            <a:off x="561743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84771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878229"/>
            <a:ext cx="8593931" cy="4327311"/>
          </a:xfrm>
        </p:spPr>
        <p:txBody>
          <a:bodyPr/>
          <a:lstStyle>
            <a:lvl1pPr marL="269946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9" name="Trójkąt równoramienny 8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67686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2" y="1878227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1" name="Trójkąt równoramienny 10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354222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27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896183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685094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27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6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0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/>
        </p:nvSpPr>
        <p:spPr>
          <a:xfrm rot="5400000">
            <a:off x="339718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842632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2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/>
              <a:t>Full size screen shot.</a:t>
            </a:r>
            <a:br>
              <a:rPr lang="pl-PL" dirty="0"/>
            </a:br>
            <a:r>
              <a:rPr lang="pl-PL" dirty="0"/>
              <a:t>Right click to paste picture if copying from other slide. </a:t>
            </a:r>
            <a:br>
              <a:rPr lang="pl-PL" dirty="0"/>
            </a:br>
            <a:r>
              <a:rPr lang="pl-PL" dirty="0"/>
              <a:t>Left click in center to browse for file to place.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5534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18" y="365126"/>
            <a:ext cx="8593493" cy="502623"/>
          </a:xfrm>
        </p:spPr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2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/>
              <a:t>Full size screen shot.</a:t>
            </a:r>
            <a:br>
              <a:rPr lang="pl-PL" dirty="0"/>
            </a:br>
            <a:r>
              <a:rPr lang="pl-PL" dirty="0"/>
              <a:t>Right click to paste picture if copying from other slide. </a:t>
            </a:r>
            <a:br>
              <a:rPr lang="pl-PL" dirty="0"/>
            </a:br>
            <a:r>
              <a:rPr lang="pl-PL" dirty="0"/>
              <a:t>Left click in center to browse for file to place.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418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2174790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2174790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2174790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8" y="1421028"/>
            <a:ext cx="2762275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2" name="pole tekstowe 11"/>
          <p:cNvSpPr txBox="1"/>
          <p:nvPr/>
        </p:nvSpPr>
        <p:spPr>
          <a:xfrm>
            <a:off x="721821" y="1509582"/>
            <a:ext cx="126559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COMPLETED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3202514" y="1421028"/>
            <a:ext cx="2762275" cy="531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4" name="pole tekstowe 13"/>
          <p:cNvSpPr txBox="1"/>
          <p:nvPr/>
        </p:nvSpPr>
        <p:spPr>
          <a:xfrm>
            <a:off x="3643947" y="1509582"/>
            <a:ext cx="796858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ACTIVE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6118161" y="1421028"/>
            <a:ext cx="2762275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6" name="pole tekstowe 15"/>
          <p:cNvSpPr txBox="1"/>
          <p:nvPr/>
        </p:nvSpPr>
        <p:spPr>
          <a:xfrm>
            <a:off x="6523003" y="1509582"/>
            <a:ext cx="1125949" cy="28469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UPCOMING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625" y="1578756"/>
            <a:ext cx="161912" cy="215883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48" y="1556141"/>
            <a:ext cx="226223" cy="238499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322" y="1509580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133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Timeline</a:t>
            </a:r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286917" y="1421028"/>
            <a:ext cx="535784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5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5" y="4712866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5" y="3066947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25" name="Prostokąt 24"/>
          <p:cNvSpPr/>
          <p:nvPr/>
        </p:nvSpPr>
        <p:spPr>
          <a:xfrm>
            <a:off x="286917" y="3061195"/>
            <a:ext cx="535785" cy="531341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Prostokąt 25"/>
          <p:cNvSpPr/>
          <p:nvPr/>
        </p:nvSpPr>
        <p:spPr>
          <a:xfrm>
            <a:off x="286916" y="4712866"/>
            <a:ext cx="535786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28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28" y="4712866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28" y="3066947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2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2" y="4712866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2" y="3066947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96" y="4870593"/>
            <a:ext cx="161912" cy="215883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86" y="1556141"/>
            <a:ext cx="226223" cy="238499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24" y="3165178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6957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NUAL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pl-PL"/>
              <a:t>Edit Title for Manuals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879601"/>
            <a:ext cx="4184754" cy="43259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60642" y="1879601"/>
            <a:ext cx="4219769" cy="4325936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5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43" y="1004153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MANUALS SUBTITLE</a:t>
            </a:r>
          </a:p>
        </p:txBody>
      </p:sp>
    </p:spTree>
    <p:extLst>
      <p:ext uri="{BB962C8B-B14F-4D97-AF65-F5344CB8AC3E}">
        <p14:creationId xmlns:p14="http://schemas.microsoft.com/office/powerpoint/2010/main" val="3053899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0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7" name="Group 19"/>
          <p:cNvGrpSpPr>
            <a:grpSpLocks noChangeAspect="1"/>
          </p:cNvGrpSpPr>
          <p:nvPr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"/>
          <p:cNvGrpSpPr>
            <a:grpSpLocks noChangeAspect="1"/>
          </p:cNvGrpSpPr>
          <p:nvPr/>
        </p:nvGrpSpPr>
        <p:grpSpPr bwMode="auto">
          <a:xfrm>
            <a:off x="561743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67700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D4F17E-562A-4FEA-8CF1-531512112051}" type="datetimeFigureOut">
              <a:rPr lang="ru-RU" smtClean="0"/>
              <a:t>02.03.2020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2F3AAD-C410-4AD8-8453-83D0E8AE1E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740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2"/>
          <p:cNvSpPr/>
          <p:nvPr userDrawn="1"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46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3"/>
            <a:ext cx="4953436" cy="1151548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64" name="Group 35"/>
          <p:cNvGrpSpPr>
            <a:grpSpLocks noChangeAspect="1"/>
          </p:cNvGrpSpPr>
          <p:nvPr userDrawn="1"/>
        </p:nvGrpSpPr>
        <p:grpSpPr bwMode="auto">
          <a:xfrm>
            <a:off x="609601" y="1132228"/>
            <a:ext cx="2507458" cy="4035181"/>
            <a:chOff x="2363" y="293"/>
            <a:chExt cx="1208" cy="1458"/>
          </a:xfrm>
        </p:grpSpPr>
        <p:sp>
          <p:nvSpPr>
            <p:cNvPr id="65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2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4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33825" y="3263288"/>
            <a:ext cx="4953000" cy="1903496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44350" indent="0">
              <a:buNone/>
              <a:defRPr>
                <a:solidFill>
                  <a:schemeClr val="bg1"/>
                </a:solidFill>
              </a:defRPr>
            </a:lvl2pPr>
            <a:lvl3pPr marL="587250" indent="0">
              <a:buNone/>
              <a:defRPr>
                <a:solidFill>
                  <a:schemeClr val="bg1"/>
                </a:solidFill>
              </a:defRPr>
            </a:lvl3pPr>
            <a:lvl4pPr marL="930150" indent="0">
              <a:buNone/>
              <a:defRPr>
                <a:solidFill>
                  <a:schemeClr val="bg1"/>
                </a:solidFill>
              </a:defRPr>
            </a:lvl4pPr>
            <a:lvl5pPr marL="127305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87" name="Group 19"/>
          <p:cNvGrpSpPr>
            <a:grpSpLocks noChangeAspect="1"/>
          </p:cNvGrpSpPr>
          <p:nvPr userDrawn="1"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8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5"/>
          <p:cNvGrpSpPr>
            <a:grpSpLocks noChangeAspect="1"/>
          </p:cNvGrpSpPr>
          <p:nvPr userDrawn="1"/>
        </p:nvGrpSpPr>
        <p:grpSpPr bwMode="auto">
          <a:xfrm>
            <a:off x="561743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8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53210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ostokąt 2"/>
          <p:cNvSpPr/>
          <p:nvPr userDrawn="1"/>
        </p:nvSpPr>
        <p:spPr>
          <a:xfrm>
            <a:off x="793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1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3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 userDrawn="1"/>
        </p:nvGrpSpPr>
        <p:grpSpPr bwMode="auto">
          <a:xfrm>
            <a:off x="609601" y="1132228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7" name="Group 19"/>
          <p:cNvGrpSpPr>
            <a:grpSpLocks noChangeAspect="1"/>
          </p:cNvGrpSpPr>
          <p:nvPr userDrawn="1"/>
        </p:nvGrpSpPr>
        <p:grpSpPr bwMode="auto">
          <a:xfrm>
            <a:off x="8449097" y="5834059"/>
            <a:ext cx="438164" cy="564684"/>
            <a:chOff x="2074" y="843"/>
            <a:chExt cx="1615" cy="1561"/>
          </a:xfrm>
        </p:grpSpPr>
        <p:sp>
          <p:nvSpPr>
            <p:cNvPr id="11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"/>
          <p:cNvGrpSpPr>
            <a:grpSpLocks noChangeAspect="1"/>
          </p:cNvGrpSpPr>
          <p:nvPr userDrawn="1"/>
        </p:nvGrpSpPr>
        <p:grpSpPr bwMode="auto">
          <a:xfrm>
            <a:off x="561743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57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08595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1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lang="en-US" dirty="0">
                <a:solidFill>
                  <a:schemeClr val="accent2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 userDrawn="1"/>
        </p:nvGrpSpPr>
        <p:grpSpPr bwMode="auto">
          <a:xfrm>
            <a:off x="609601" y="1132228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174567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 userDrawn="1"/>
        </p:nvSpPr>
        <p:spPr bwMode="auto">
          <a:xfrm>
            <a:off x="10739803" y="4204277"/>
            <a:ext cx="269842" cy="32381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19"/>
          <p:cNvGrpSpPr>
            <a:grpSpLocks noChangeAspect="1"/>
          </p:cNvGrpSpPr>
          <p:nvPr userDrawn="1"/>
        </p:nvGrpSpPr>
        <p:grpSpPr bwMode="auto">
          <a:xfrm>
            <a:off x="614562" y="5834059"/>
            <a:ext cx="438164" cy="564684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ytuł 1"/>
          <p:cNvSpPr>
            <a:spLocks noGrp="1"/>
          </p:cNvSpPr>
          <p:nvPr userDrawn="1">
            <p:ph type="title" hasCustomPrompt="1"/>
          </p:nvPr>
        </p:nvSpPr>
        <p:spPr>
          <a:xfrm>
            <a:off x="833644" y="3668324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 userDrawn="1"/>
        </p:nvSpPr>
        <p:spPr bwMode="auto">
          <a:xfrm>
            <a:off x="6436070" y="1826493"/>
            <a:ext cx="193108" cy="23173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 userDrawn="1"/>
        </p:nvSpPr>
        <p:spPr bwMode="auto">
          <a:xfrm>
            <a:off x="6753916" y="1961403"/>
            <a:ext cx="90348" cy="121916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 userDrawn="1"/>
        </p:nvSpPr>
        <p:spPr bwMode="auto">
          <a:xfrm>
            <a:off x="6466735" y="2460517"/>
            <a:ext cx="123292" cy="166371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 userDrawn="1"/>
        </p:nvSpPr>
        <p:spPr bwMode="auto">
          <a:xfrm>
            <a:off x="2197858" y="1874925"/>
            <a:ext cx="63875" cy="83185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 userDrawn="1"/>
        </p:nvSpPr>
        <p:spPr bwMode="auto">
          <a:xfrm>
            <a:off x="5790428" y="1505867"/>
            <a:ext cx="60903" cy="81204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 userDrawn="1"/>
        </p:nvSpPr>
        <p:spPr bwMode="auto">
          <a:xfrm>
            <a:off x="5533872" y="2193133"/>
            <a:ext cx="86156" cy="116856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 userDrawn="1"/>
        </p:nvSpPr>
        <p:spPr bwMode="auto">
          <a:xfrm>
            <a:off x="6101320" y="1961403"/>
            <a:ext cx="78729" cy="106952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 userDrawn="1"/>
        </p:nvSpPr>
        <p:spPr bwMode="auto">
          <a:xfrm>
            <a:off x="5701989" y="1760040"/>
            <a:ext cx="269238" cy="332637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 userDrawn="1"/>
        </p:nvGrpSpPr>
        <p:grpSpPr>
          <a:xfrm>
            <a:off x="3220855" y="1504753"/>
            <a:ext cx="342870" cy="450072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 userDrawn="1"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 userDrawn="1"/>
        </p:nvSpPr>
        <p:spPr bwMode="auto">
          <a:xfrm>
            <a:off x="4500915" y="1782858"/>
            <a:ext cx="465018" cy="57099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 userDrawn="1"/>
        </p:nvSpPr>
        <p:spPr bwMode="auto">
          <a:xfrm>
            <a:off x="2461339" y="2021085"/>
            <a:ext cx="130636" cy="155167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 userDrawn="1"/>
        </p:nvSpPr>
        <p:spPr bwMode="auto">
          <a:xfrm>
            <a:off x="4091734" y="1423233"/>
            <a:ext cx="94697" cy="111051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 userDrawn="1"/>
        </p:nvSpPr>
        <p:spPr bwMode="auto">
          <a:xfrm>
            <a:off x="2908584" y="1827127"/>
            <a:ext cx="64848" cy="76831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 userDrawn="1"/>
        </p:nvSpPr>
        <p:spPr bwMode="auto">
          <a:xfrm>
            <a:off x="3731386" y="1752259"/>
            <a:ext cx="152502" cy="179892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 userDrawn="1"/>
        </p:nvSpPr>
        <p:spPr bwMode="auto">
          <a:xfrm>
            <a:off x="4139082" y="2024968"/>
            <a:ext cx="145709" cy="21423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 userDrawn="1"/>
        </p:nvSpPr>
        <p:spPr bwMode="auto">
          <a:xfrm>
            <a:off x="2668988" y="2226449"/>
            <a:ext cx="355400" cy="52254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 userDrawn="1"/>
        </p:nvSpPr>
        <p:spPr bwMode="auto">
          <a:xfrm>
            <a:off x="4197265" y="1162344"/>
            <a:ext cx="134630" cy="1977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 userDrawn="1"/>
        </p:nvSpPr>
        <p:spPr bwMode="auto">
          <a:xfrm>
            <a:off x="6140684" y="1923521"/>
            <a:ext cx="99399" cy="144835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 userDrawn="1"/>
        </p:nvSpPr>
        <p:spPr bwMode="auto">
          <a:xfrm>
            <a:off x="3244018" y="1843860"/>
            <a:ext cx="135200" cy="19700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 userDrawn="1"/>
        </p:nvSpPr>
        <p:spPr bwMode="auto">
          <a:xfrm>
            <a:off x="5248104" y="1942356"/>
            <a:ext cx="102684" cy="13691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 userDrawn="1"/>
        </p:nvSpPr>
        <p:spPr bwMode="auto">
          <a:xfrm>
            <a:off x="4321055" y="2612084"/>
            <a:ext cx="248152" cy="330869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 userDrawn="1"/>
        </p:nvSpPr>
        <p:spPr bwMode="auto">
          <a:xfrm>
            <a:off x="2558323" y="1531243"/>
            <a:ext cx="231609" cy="308812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 userDrawn="1"/>
        </p:nvSpPr>
        <p:spPr bwMode="auto">
          <a:xfrm>
            <a:off x="3629657" y="1243727"/>
            <a:ext cx="177985" cy="235032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 userDrawn="1"/>
        </p:nvSpPr>
        <p:spPr bwMode="auto">
          <a:xfrm>
            <a:off x="3699823" y="1766272"/>
            <a:ext cx="116945" cy="154405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 userDrawn="1"/>
        </p:nvSpPr>
        <p:spPr bwMode="auto">
          <a:xfrm>
            <a:off x="3516704" y="2224172"/>
            <a:ext cx="143063" cy="191233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 userDrawn="1"/>
        </p:nvSpPr>
        <p:spPr bwMode="auto">
          <a:xfrm>
            <a:off x="3516704" y="2224170"/>
            <a:ext cx="225905" cy="301967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 userDrawn="1"/>
        </p:nvSpPr>
        <p:spPr bwMode="auto">
          <a:xfrm>
            <a:off x="4783158" y="1423233"/>
            <a:ext cx="96322" cy="127195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 userDrawn="1"/>
        </p:nvSpPr>
        <p:spPr bwMode="auto">
          <a:xfrm>
            <a:off x="5462564" y="1659437"/>
            <a:ext cx="67315" cy="9888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 userDrawn="1"/>
        </p:nvSpPr>
        <p:spPr bwMode="auto">
          <a:xfrm rot="2134219">
            <a:off x="7168468" y="1661341"/>
            <a:ext cx="48680" cy="64907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 userDrawn="1"/>
        </p:nvSpPr>
        <p:spPr bwMode="auto">
          <a:xfrm rot="2741972">
            <a:off x="1933204" y="1872246"/>
            <a:ext cx="70596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" name="Group 5"/>
          <p:cNvGrpSpPr>
            <a:grpSpLocks noChangeAspect="1"/>
          </p:cNvGrpSpPr>
          <p:nvPr userDrawn="1"/>
        </p:nvGrpSpPr>
        <p:grpSpPr bwMode="auto">
          <a:xfrm>
            <a:off x="7753091" y="5768524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47163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mpty +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>
            <a:grpSpLocks noChangeAspect="1"/>
          </p:cNvGrpSpPr>
          <p:nvPr userDrawn="1"/>
        </p:nvGrpSpPr>
        <p:grpSpPr bwMode="auto">
          <a:xfrm>
            <a:off x="0" y="3"/>
            <a:ext cx="5491870" cy="6773332"/>
            <a:chOff x="-2080" y="-2433"/>
            <a:chExt cx="6947" cy="642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4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6352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4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2361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6" y="1196977"/>
            <a:ext cx="8593931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6947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0" y="1196977"/>
            <a:ext cx="8593931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2284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7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7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72444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ytuł 1"/>
          <p:cNvSpPr>
            <a:spLocks noGrp="1"/>
          </p:cNvSpPr>
          <p:nvPr>
            <p:ph type="title" hasCustomPrompt="1"/>
          </p:nvPr>
        </p:nvSpPr>
        <p:spPr>
          <a:xfrm>
            <a:off x="3933825" y="1995500"/>
            <a:ext cx="4953436" cy="3055667"/>
          </a:xfrm>
        </p:spPr>
        <p:txBody>
          <a:bodyPr anchor="ctr"/>
          <a:lstStyle>
            <a:lvl1pPr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lang="en-US" dirty="0">
                <a:solidFill>
                  <a:schemeClr val="accent2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grpSp>
        <p:nvGrpSpPr>
          <p:cNvPr id="95" name="Group 35"/>
          <p:cNvGrpSpPr>
            <a:grpSpLocks noChangeAspect="1"/>
          </p:cNvGrpSpPr>
          <p:nvPr/>
        </p:nvGrpSpPr>
        <p:grpSpPr bwMode="auto">
          <a:xfrm>
            <a:off x="609601" y="1132226"/>
            <a:ext cx="2507458" cy="4035181"/>
            <a:chOff x="2363" y="293"/>
            <a:chExt cx="1208" cy="1458"/>
          </a:xfrm>
        </p:grpSpPr>
        <p:sp>
          <p:nvSpPr>
            <p:cNvPr id="96" name="Freeform 36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124F9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7"/>
            <p:cNvSpPr>
              <a:spLocks/>
            </p:cNvSpPr>
            <p:nvPr userDrawn="1"/>
          </p:nvSpPr>
          <p:spPr bwMode="auto">
            <a:xfrm>
              <a:off x="2943" y="1403"/>
              <a:ext cx="130" cy="117"/>
            </a:xfrm>
            <a:custGeom>
              <a:avLst/>
              <a:gdLst>
                <a:gd name="T0" fmla="*/ 130 w 130"/>
                <a:gd name="T1" fmla="*/ 0 h 117"/>
                <a:gd name="T2" fmla="*/ 129 w 130"/>
                <a:gd name="T3" fmla="*/ 0 h 117"/>
                <a:gd name="T4" fmla="*/ 0 w 130"/>
                <a:gd name="T5" fmla="*/ 11 h 117"/>
                <a:gd name="T6" fmla="*/ 74 w 130"/>
                <a:gd name="T7" fmla="*/ 117 h 117"/>
                <a:gd name="T8" fmla="*/ 74 w 130"/>
                <a:gd name="T9" fmla="*/ 117 h 117"/>
                <a:gd name="T10" fmla="*/ 130 w 130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17">
                  <a:moveTo>
                    <a:pt x="130" y="0"/>
                  </a:moveTo>
                  <a:lnTo>
                    <a:pt x="129" y="0"/>
                  </a:lnTo>
                  <a:lnTo>
                    <a:pt x="0" y="1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1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8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3D64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9"/>
            <p:cNvSpPr>
              <a:spLocks/>
            </p:cNvSpPr>
            <p:nvPr userDrawn="1"/>
          </p:nvSpPr>
          <p:spPr bwMode="auto">
            <a:xfrm>
              <a:off x="3194" y="1021"/>
              <a:ext cx="83" cy="84"/>
            </a:xfrm>
            <a:custGeom>
              <a:avLst/>
              <a:gdLst>
                <a:gd name="T0" fmla="*/ 26 w 83"/>
                <a:gd name="T1" fmla="*/ 0 h 84"/>
                <a:gd name="T2" fmla="*/ 0 w 83"/>
                <a:gd name="T3" fmla="*/ 57 h 84"/>
                <a:gd name="T4" fmla="*/ 57 w 83"/>
                <a:gd name="T5" fmla="*/ 84 h 84"/>
                <a:gd name="T6" fmla="*/ 57 w 83"/>
                <a:gd name="T7" fmla="*/ 84 h 84"/>
                <a:gd name="T8" fmla="*/ 83 w 83"/>
                <a:gd name="T9" fmla="*/ 26 h 84"/>
                <a:gd name="T10" fmla="*/ 26 w 8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4">
                  <a:moveTo>
                    <a:pt x="26" y="0"/>
                  </a:moveTo>
                  <a:lnTo>
                    <a:pt x="0" y="57"/>
                  </a:lnTo>
                  <a:lnTo>
                    <a:pt x="57" y="84"/>
                  </a:lnTo>
                  <a:lnTo>
                    <a:pt x="57" y="84"/>
                  </a:lnTo>
                  <a:lnTo>
                    <a:pt x="83" y="26"/>
                  </a:lnTo>
                  <a:lnTo>
                    <a:pt x="2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41"/>
            <p:cNvSpPr>
              <a:spLocks/>
            </p:cNvSpPr>
            <p:nvPr userDrawn="1"/>
          </p:nvSpPr>
          <p:spPr bwMode="auto">
            <a:xfrm>
              <a:off x="2796" y="1709"/>
              <a:ext cx="43" cy="42"/>
            </a:xfrm>
            <a:custGeom>
              <a:avLst/>
              <a:gdLst>
                <a:gd name="T0" fmla="*/ 5 w 43"/>
                <a:gd name="T1" fmla="*/ 0 h 42"/>
                <a:gd name="T2" fmla="*/ 5 w 43"/>
                <a:gd name="T3" fmla="*/ 0 h 42"/>
                <a:gd name="T4" fmla="*/ 0 w 43"/>
                <a:gd name="T5" fmla="*/ 38 h 42"/>
                <a:gd name="T6" fmla="*/ 38 w 43"/>
                <a:gd name="T7" fmla="*/ 42 h 42"/>
                <a:gd name="T8" fmla="*/ 43 w 43"/>
                <a:gd name="T9" fmla="*/ 5 h 42"/>
                <a:gd name="T10" fmla="*/ 43 w 43"/>
                <a:gd name="T11" fmla="*/ 5 h 42"/>
                <a:gd name="T12" fmla="*/ 5 w 43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2">
                  <a:moveTo>
                    <a:pt x="5" y="0"/>
                  </a:moveTo>
                  <a:lnTo>
                    <a:pt x="5" y="0"/>
                  </a:lnTo>
                  <a:lnTo>
                    <a:pt x="0" y="38"/>
                  </a:lnTo>
                  <a:lnTo>
                    <a:pt x="38" y="42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5" y="0"/>
                  </a:lnTo>
                </a:path>
              </a:pathLst>
            </a:custGeom>
            <a:solidFill>
              <a:srgbClr val="14509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42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458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43"/>
            <p:cNvSpPr>
              <a:spLocks/>
            </p:cNvSpPr>
            <p:nvPr userDrawn="1"/>
          </p:nvSpPr>
          <p:spPr bwMode="auto">
            <a:xfrm>
              <a:off x="2363" y="293"/>
              <a:ext cx="86" cy="79"/>
            </a:xfrm>
            <a:custGeom>
              <a:avLst/>
              <a:gdLst>
                <a:gd name="T0" fmla="*/ 0 w 86"/>
                <a:gd name="T1" fmla="*/ 0 h 79"/>
                <a:gd name="T2" fmla="*/ 0 w 86"/>
                <a:gd name="T3" fmla="*/ 0 h 79"/>
                <a:gd name="T4" fmla="*/ 37 w 86"/>
                <a:gd name="T5" fmla="*/ 79 h 79"/>
                <a:gd name="T6" fmla="*/ 37 w 86"/>
                <a:gd name="T7" fmla="*/ 79 h 79"/>
                <a:gd name="T8" fmla="*/ 86 w 86"/>
                <a:gd name="T9" fmla="*/ 7 h 79"/>
                <a:gd name="T10" fmla="*/ 0 w 86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79">
                  <a:moveTo>
                    <a:pt x="0" y="0"/>
                  </a:moveTo>
                  <a:lnTo>
                    <a:pt x="0" y="0"/>
                  </a:lnTo>
                  <a:lnTo>
                    <a:pt x="37" y="79"/>
                  </a:lnTo>
                  <a:lnTo>
                    <a:pt x="37" y="79"/>
                  </a:lnTo>
                  <a:lnTo>
                    <a:pt x="86" y="7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4"/>
            <p:cNvSpPr>
              <a:spLocks/>
            </p:cNvSpPr>
            <p:nvPr userDrawn="1"/>
          </p:nvSpPr>
          <p:spPr bwMode="auto">
            <a:xfrm>
              <a:off x="2771" y="366"/>
              <a:ext cx="66" cy="62"/>
            </a:xfrm>
            <a:custGeom>
              <a:avLst/>
              <a:gdLst>
                <a:gd name="T0" fmla="*/ 48 w 90"/>
                <a:gd name="T1" fmla="*/ 0 h 84"/>
                <a:gd name="T2" fmla="*/ 30 w 90"/>
                <a:gd name="T3" fmla="*/ 4 h 84"/>
                <a:gd name="T4" fmla="*/ 10 w 90"/>
                <a:gd name="T5" fmla="*/ 60 h 84"/>
                <a:gd name="T6" fmla="*/ 48 w 90"/>
                <a:gd name="T7" fmla="*/ 84 h 84"/>
                <a:gd name="T8" fmla="*/ 49 w 90"/>
                <a:gd name="T9" fmla="*/ 84 h 84"/>
                <a:gd name="T10" fmla="*/ 66 w 90"/>
                <a:gd name="T11" fmla="*/ 80 h 84"/>
                <a:gd name="T12" fmla="*/ 90 w 90"/>
                <a:gd name="T13" fmla="*/ 43 h 84"/>
                <a:gd name="T14" fmla="*/ 90 w 90"/>
                <a:gd name="T15" fmla="*/ 41 h 84"/>
                <a:gd name="T16" fmla="*/ 86 w 90"/>
                <a:gd name="T17" fmla="*/ 24 h 84"/>
                <a:gd name="T18" fmla="*/ 48 w 90"/>
                <a:gd name="T1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4">
                  <a:moveTo>
                    <a:pt x="48" y="0"/>
                  </a:moveTo>
                  <a:cubicBezTo>
                    <a:pt x="42" y="0"/>
                    <a:pt x="36" y="1"/>
                    <a:pt x="30" y="4"/>
                  </a:cubicBezTo>
                  <a:cubicBezTo>
                    <a:pt x="9" y="14"/>
                    <a:pt x="0" y="39"/>
                    <a:pt x="10" y="60"/>
                  </a:cubicBezTo>
                  <a:cubicBezTo>
                    <a:pt x="17" y="75"/>
                    <a:pt x="32" y="84"/>
                    <a:pt x="48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55" y="84"/>
                    <a:pt x="61" y="83"/>
                    <a:pt x="66" y="80"/>
                  </a:cubicBezTo>
                  <a:cubicBezTo>
                    <a:pt x="81" y="73"/>
                    <a:pt x="90" y="59"/>
                    <a:pt x="90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35"/>
                    <a:pt x="89" y="30"/>
                    <a:pt x="86" y="24"/>
                  </a:cubicBezTo>
                  <a:cubicBezTo>
                    <a:pt x="79" y="9"/>
                    <a:pt x="64" y="0"/>
                    <a:pt x="48" y="0"/>
                  </a:cubicBezTo>
                </a:path>
              </a:pathLst>
            </a:custGeom>
            <a:solidFill>
              <a:srgbClr val="5988C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5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4C609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46"/>
            <p:cNvSpPr>
              <a:spLocks/>
            </p:cNvSpPr>
            <p:nvPr userDrawn="1"/>
          </p:nvSpPr>
          <p:spPr bwMode="auto">
            <a:xfrm>
              <a:off x="2585" y="539"/>
              <a:ext cx="41" cy="41"/>
            </a:xfrm>
            <a:custGeom>
              <a:avLst/>
              <a:gdLst>
                <a:gd name="T0" fmla="*/ 28 w 41"/>
                <a:gd name="T1" fmla="*/ 0 h 41"/>
                <a:gd name="T2" fmla="*/ 28 w 41"/>
                <a:gd name="T3" fmla="*/ 0 h 41"/>
                <a:gd name="T4" fmla="*/ 0 w 41"/>
                <a:gd name="T5" fmla="*/ 13 h 41"/>
                <a:gd name="T6" fmla="*/ 13 w 41"/>
                <a:gd name="T7" fmla="*/ 41 h 41"/>
                <a:gd name="T8" fmla="*/ 13 w 41"/>
                <a:gd name="T9" fmla="*/ 41 h 41"/>
                <a:gd name="T10" fmla="*/ 41 w 41"/>
                <a:gd name="T11" fmla="*/ 28 h 41"/>
                <a:gd name="T12" fmla="*/ 41 w 41"/>
                <a:gd name="T13" fmla="*/ 28 h 41"/>
                <a:gd name="T14" fmla="*/ 28 w 41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1">
                  <a:moveTo>
                    <a:pt x="28" y="0"/>
                  </a:moveTo>
                  <a:lnTo>
                    <a:pt x="28" y="0"/>
                  </a:lnTo>
                  <a:lnTo>
                    <a:pt x="0" y="1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41" y="28"/>
                  </a:lnTo>
                  <a:lnTo>
                    <a:pt x="41" y="28"/>
                  </a:lnTo>
                  <a:lnTo>
                    <a:pt x="28" y="0"/>
                  </a:lnTo>
                </a:path>
              </a:pathLst>
            </a:custGeom>
            <a:solidFill>
              <a:srgbClr val="1A63B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7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1E69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8"/>
            <p:cNvSpPr>
              <a:spLocks/>
            </p:cNvSpPr>
            <p:nvPr userDrawn="1"/>
          </p:nvSpPr>
          <p:spPr bwMode="auto">
            <a:xfrm>
              <a:off x="2566" y="886"/>
              <a:ext cx="58" cy="59"/>
            </a:xfrm>
            <a:custGeom>
              <a:avLst/>
              <a:gdLst>
                <a:gd name="T0" fmla="*/ 27 w 58"/>
                <a:gd name="T1" fmla="*/ 0 h 59"/>
                <a:gd name="T2" fmla="*/ 27 w 58"/>
                <a:gd name="T3" fmla="*/ 0 h 59"/>
                <a:gd name="T4" fmla="*/ 0 w 58"/>
                <a:gd name="T5" fmla="*/ 31 h 59"/>
                <a:gd name="T6" fmla="*/ 30 w 58"/>
                <a:gd name="T7" fmla="*/ 59 h 59"/>
                <a:gd name="T8" fmla="*/ 58 w 58"/>
                <a:gd name="T9" fmla="*/ 27 h 59"/>
                <a:gd name="T10" fmla="*/ 27 w 58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59">
                  <a:moveTo>
                    <a:pt x="27" y="0"/>
                  </a:moveTo>
                  <a:lnTo>
                    <a:pt x="27" y="0"/>
                  </a:lnTo>
                  <a:lnTo>
                    <a:pt x="0" y="31"/>
                  </a:lnTo>
                  <a:lnTo>
                    <a:pt x="30" y="59"/>
                  </a:lnTo>
                  <a:lnTo>
                    <a:pt x="58" y="27"/>
                  </a:lnTo>
                  <a:lnTo>
                    <a:pt x="27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9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1555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50"/>
            <p:cNvSpPr>
              <a:spLocks/>
            </p:cNvSpPr>
            <p:nvPr userDrawn="1"/>
          </p:nvSpPr>
          <p:spPr bwMode="auto">
            <a:xfrm>
              <a:off x="2948" y="769"/>
              <a:ext cx="53" cy="54"/>
            </a:xfrm>
            <a:custGeom>
              <a:avLst/>
              <a:gdLst>
                <a:gd name="T0" fmla="*/ 10 w 53"/>
                <a:gd name="T1" fmla="*/ 0 h 54"/>
                <a:gd name="T2" fmla="*/ 10 w 53"/>
                <a:gd name="T3" fmla="*/ 0 h 54"/>
                <a:gd name="T4" fmla="*/ 0 w 53"/>
                <a:gd name="T5" fmla="*/ 43 h 54"/>
                <a:gd name="T6" fmla="*/ 0 w 53"/>
                <a:gd name="T7" fmla="*/ 43 h 54"/>
                <a:gd name="T8" fmla="*/ 43 w 53"/>
                <a:gd name="T9" fmla="*/ 54 h 54"/>
                <a:gd name="T10" fmla="*/ 53 w 53"/>
                <a:gd name="T11" fmla="*/ 11 h 54"/>
                <a:gd name="T12" fmla="*/ 10 w 53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4">
                  <a:moveTo>
                    <a:pt x="10" y="0"/>
                  </a:moveTo>
                  <a:lnTo>
                    <a:pt x="10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43" y="54"/>
                  </a:lnTo>
                  <a:lnTo>
                    <a:pt x="53" y="11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51"/>
            <p:cNvSpPr>
              <a:spLocks noEditPoints="1"/>
            </p:cNvSpPr>
            <p:nvPr userDrawn="1"/>
          </p:nvSpPr>
          <p:spPr bwMode="auto">
            <a:xfrm>
              <a:off x="3034" y="648"/>
              <a:ext cx="109" cy="101"/>
            </a:xfrm>
            <a:custGeom>
              <a:avLst/>
              <a:gdLst>
                <a:gd name="T0" fmla="*/ 92 w 147"/>
                <a:gd name="T1" fmla="*/ 102 h 137"/>
                <a:gd name="T2" fmla="*/ 90 w 147"/>
                <a:gd name="T3" fmla="*/ 94 h 137"/>
                <a:gd name="T4" fmla="*/ 100 w 147"/>
                <a:gd name="T5" fmla="*/ 88 h 137"/>
                <a:gd name="T6" fmla="*/ 104 w 147"/>
                <a:gd name="T7" fmla="*/ 110 h 137"/>
                <a:gd name="T8" fmla="*/ 66 w 147"/>
                <a:gd name="T9" fmla="*/ 115 h 137"/>
                <a:gd name="T10" fmla="*/ 44 w 147"/>
                <a:gd name="T11" fmla="*/ 79 h 137"/>
                <a:gd name="T12" fmla="*/ 56 w 147"/>
                <a:gd name="T13" fmla="*/ 81 h 137"/>
                <a:gd name="T14" fmla="*/ 77 w 147"/>
                <a:gd name="T15" fmla="*/ 97 h 137"/>
                <a:gd name="T16" fmla="*/ 84 w 147"/>
                <a:gd name="T17" fmla="*/ 107 h 137"/>
                <a:gd name="T18" fmla="*/ 101 w 147"/>
                <a:gd name="T19" fmla="*/ 112 h 137"/>
                <a:gd name="T20" fmla="*/ 79 w 147"/>
                <a:gd name="T21" fmla="*/ 93 h 137"/>
                <a:gd name="T22" fmla="*/ 54 w 147"/>
                <a:gd name="T23" fmla="*/ 74 h 137"/>
                <a:gd name="T24" fmla="*/ 77 w 147"/>
                <a:gd name="T25" fmla="*/ 76 h 137"/>
                <a:gd name="T26" fmla="*/ 85 w 147"/>
                <a:gd name="T27" fmla="*/ 74 h 137"/>
                <a:gd name="T28" fmla="*/ 92 w 147"/>
                <a:gd name="T29" fmla="*/ 86 h 137"/>
                <a:gd name="T30" fmla="*/ 86 w 147"/>
                <a:gd name="T31" fmla="*/ 92 h 137"/>
                <a:gd name="T32" fmla="*/ 79 w 147"/>
                <a:gd name="T33" fmla="*/ 93 h 137"/>
                <a:gd name="T34" fmla="*/ 86 w 147"/>
                <a:gd name="T35" fmla="*/ 70 h 137"/>
                <a:gd name="T36" fmla="*/ 93 w 147"/>
                <a:gd name="T37" fmla="*/ 58 h 137"/>
                <a:gd name="T38" fmla="*/ 97 w 147"/>
                <a:gd name="T39" fmla="*/ 59 h 137"/>
                <a:gd name="T40" fmla="*/ 93 w 147"/>
                <a:gd name="T41" fmla="*/ 73 h 137"/>
                <a:gd name="T42" fmla="*/ 52 w 147"/>
                <a:gd name="T43" fmla="*/ 69 h 137"/>
                <a:gd name="T44" fmla="*/ 63 w 147"/>
                <a:gd name="T45" fmla="*/ 46 h 137"/>
                <a:gd name="T46" fmla="*/ 75 w 147"/>
                <a:gd name="T47" fmla="*/ 44 h 137"/>
                <a:gd name="T48" fmla="*/ 91 w 147"/>
                <a:gd name="T49" fmla="*/ 55 h 137"/>
                <a:gd name="T50" fmla="*/ 81 w 147"/>
                <a:gd name="T51" fmla="*/ 61 h 137"/>
                <a:gd name="T52" fmla="*/ 71 w 147"/>
                <a:gd name="T53" fmla="*/ 67 h 137"/>
                <a:gd name="T54" fmla="*/ 53 w 147"/>
                <a:gd name="T55" fmla="*/ 71 h 137"/>
                <a:gd name="T56" fmla="*/ 100 w 147"/>
                <a:gd name="T57" fmla="*/ 59 h 137"/>
                <a:gd name="T58" fmla="*/ 104 w 147"/>
                <a:gd name="T59" fmla="*/ 44 h 137"/>
                <a:gd name="T60" fmla="*/ 125 w 147"/>
                <a:gd name="T61" fmla="*/ 81 h 137"/>
                <a:gd name="T62" fmla="*/ 104 w 147"/>
                <a:gd name="T63" fmla="*/ 87 h 137"/>
                <a:gd name="T64" fmla="*/ 106 w 147"/>
                <a:gd name="T65" fmla="*/ 72 h 137"/>
                <a:gd name="T66" fmla="*/ 91 w 147"/>
                <a:gd name="T67" fmla="*/ 46 h 137"/>
                <a:gd name="T68" fmla="*/ 75 w 147"/>
                <a:gd name="T69" fmla="*/ 35 h 137"/>
                <a:gd name="T70" fmla="*/ 108 w 147"/>
                <a:gd name="T71" fmla="*/ 31 h 137"/>
                <a:gd name="T72" fmla="*/ 101 w 147"/>
                <a:gd name="T73" fmla="*/ 42 h 137"/>
                <a:gd name="T74" fmla="*/ 91 w 147"/>
                <a:gd name="T75" fmla="*/ 46 h 137"/>
                <a:gd name="T76" fmla="*/ 32 w 147"/>
                <a:gd name="T77" fmla="*/ 56 h 137"/>
                <a:gd name="T78" fmla="*/ 59 w 147"/>
                <a:gd name="T79" fmla="*/ 30 h 137"/>
                <a:gd name="T80" fmla="*/ 59 w 147"/>
                <a:gd name="T81" fmla="*/ 46 h 137"/>
                <a:gd name="T82" fmla="*/ 51 w 147"/>
                <a:gd name="T83" fmla="*/ 65 h 137"/>
                <a:gd name="T84" fmla="*/ 38 w 147"/>
                <a:gd name="T85" fmla="*/ 78 h 137"/>
                <a:gd name="T86" fmla="*/ 34 w 147"/>
                <a:gd name="T87" fmla="*/ 86 h 137"/>
                <a:gd name="T88" fmla="*/ 60 w 147"/>
                <a:gd name="T89" fmla="*/ 24 h 137"/>
                <a:gd name="T90" fmla="*/ 91 w 147"/>
                <a:gd name="T91" fmla="*/ 22 h 137"/>
                <a:gd name="T92" fmla="*/ 74 w 147"/>
                <a:gd name="T93" fmla="*/ 31 h 137"/>
                <a:gd name="T94" fmla="*/ 63 w 147"/>
                <a:gd name="T95" fmla="*/ 29 h 137"/>
                <a:gd name="T96" fmla="*/ 16 w 147"/>
                <a:gd name="T97" fmla="*/ 39 h 137"/>
                <a:gd name="T98" fmla="*/ 77 w 147"/>
                <a:gd name="T99" fmla="*/ 137 h 137"/>
                <a:gd name="T100" fmla="*/ 140 w 147"/>
                <a:gd name="T101" fmla="*/ 98 h 137"/>
                <a:gd name="T102" fmla="*/ 147 w 147"/>
                <a:gd name="T103" fmla="*/ 68 h 137"/>
                <a:gd name="T104" fmla="*/ 78 w 147"/>
                <a:gd name="T10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" h="137">
                  <a:moveTo>
                    <a:pt x="104" y="110"/>
                  </a:moveTo>
                  <a:cubicBezTo>
                    <a:pt x="92" y="102"/>
                    <a:pt x="92" y="102"/>
                    <a:pt x="92" y="102"/>
                  </a:cubicBezTo>
                  <a:cubicBezTo>
                    <a:pt x="92" y="101"/>
                    <a:pt x="92" y="101"/>
                    <a:pt x="92" y="101"/>
                  </a:cubicBezTo>
                  <a:cubicBezTo>
                    <a:pt x="93" y="99"/>
                    <a:pt x="92" y="96"/>
                    <a:pt x="90" y="94"/>
                  </a:cubicBezTo>
                  <a:cubicBezTo>
                    <a:pt x="95" y="88"/>
                    <a:pt x="95" y="88"/>
                    <a:pt x="95" y="88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8" y="107"/>
                    <a:pt x="108" y="107"/>
                    <a:pt x="108" y="107"/>
                  </a:cubicBezTo>
                  <a:cubicBezTo>
                    <a:pt x="107" y="108"/>
                    <a:pt x="105" y="109"/>
                    <a:pt x="104" y="110"/>
                  </a:cubicBezTo>
                  <a:moveTo>
                    <a:pt x="79" y="117"/>
                  </a:moveTo>
                  <a:cubicBezTo>
                    <a:pt x="75" y="117"/>
                    <a:pt x="70" y="116"/>
                    <a:pt x="66" y="115"/>
                  </a:cubicBezTo>
                  <a:cubicBezTo>
                    <a:pt x="52" y="111"/>
                    <a:pt x="41" y="101"/>
                    <a:pt x="35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6" y="101"/>
                    <a:pt x="78" y="106"/>
                    <a:pt x="82" y="107"/>
                  </a:cubicBezTo>
                  <a:cubicBezTo>
                    <a:pt x="83" y="107"/>
                    <a:pt x="84" y="107"/>
                    <a:pt x="84" y="107"/>
                  </a:cubicBezTo>
                  <a:cubicBezTo>
                    <a:pt x="87" y="107"/>
                    <a:pt x="89" y="106"/>
                    <a:pt x="90" y="105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94" y="115"/>
                    <a:pt x="86" y="117"/>
                    <a:pt x="79" y="117"/>
                  </a:cubicBezTo>
                  <a:moveTo>
                    <a:pt x="79" y="93"/>
                  </a:moveTo>
                  <a:cubicBezTo>
                    <a:pt x="54" y="75"/>
                    <a:pt x="54" y="75"/>
                    <a:pt x="54" y="75"/>
                  </a:cubicBezTo>
                  <a:cubicBezTo>
                    <a:pt x="54" y="74"/>
                    <a:pt x="54" y="74"/>
                    <a:pt x="54" y="74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72" y="74"/>
                    <a:pt x="74" y="76"/>
                    <a:pt x="77" y="76"/>
                  </a:cubicBezTo>
                  <a:cubicBezTo>
                    <a:pt x="77" y="76"/>
                    <a:pt x="78" y="76"/>
                    <a:pt x="79" y="76"/>
                  </a:cubicBezTo>
                  <a:cubicBezTo>
                    <a:pt x="81" y="76"/>
                    <a:pt x="83" y="75"/>
                    <a:pt x="85" y="7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7" y="92"/>
                    <a:pt x="87" y="92"/>
                    <a:pt x="86" y="92"/>
                  </a:cubicBezTo>
                  <a:cubicBezTo>
                    <a:pt x="86" y="92"/>
                    <a:pt x="85" y="92"/>
                    <a:pt x="84" y="92"/>
                  </a:cubicBezTo>
                  <a:cubicBezTo>
                    <a:pt x="83" y="92"/>
                    <a:pt x="81" y="92"/>
                    <a:pt x="79" y="93"/>
                  </a:cubicBezTo>
                  <a:moveTo>
                    <a:pt x="93" y="73"/>
                  </a:moveTo>
                  <a:cubicBezTo>
                    <a:pt x="86" y="70"/>
                    <a:pt x="86" y="70"/>
                    <a:pt x="86" y="70"/>
                  </a:cubicBezTo>
                  <a:cubicBezTo>
                    <a:pt x="87" y="68"/>
                    <a:pt x="86" y="66"/>
                    <a:pt x="85" y="65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4" y="58"/>
                    <a:pt x="95" y="59"/>
                    <a:pt x="96" y="59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93" y="73"/>
                    <a:pt x="93" y="73"/>
                    <a:pt x="93" y="73"/>
                  </a:cubicBezTo>
                  <a:moveTo>
                    <a:pt x="53" y="71"/>
                  </a:moveTo>
                  <a:cubicBezTo>
                    <a:pt x="52" y="69"/>
                    <a:pt x="52" y="69"/>
                    <a:pt x="52" y="69"/>
                  </a:cubicBezTo>
                  <a:cubicBezTo>
                    <a:pt x="53" y="69"/>
                    <a:pt x="53" y="69"/>
                    <a:pt x="53" y="68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9" y="51"/>
                    <a:pt x="90" y="53"/>
                    <a:pt x="91" y="55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82" y="62"/>
                    <a:pt x="82" y="62"/>
                    <a:pt x="81" y="61"/>
                  </a:cubicBezTo>
                  <a:cubicBezTo>
                    <a:pt x="80" y="61"/>
                    <a:pt x="79" y="61"/>
                    <a:pt x="79" y="61"/>
                  </a:cubicBezTo>
                  <a:cubicBezTo>
                    <a:pt x="75" y="61"/>
                    <a:pt x="72" y="63"/>
                    <a:pt x="71" y="67"/>
                  </a:cubicBezTo>
                  <a:cubicBezTo>
                    <a:pt x="71" y="67"/>
                    <a:pt x="71" y="67"/>
                    <a:pt x="71" y="68"/>
                  </a:cubicBezTo>
                  <a:cubicBezTo>
                    <a:pt x="53" y="71"/>
                    <a:pt x="53" y="71"/>
                    <a:pt x="53" y="71"/>
                  </a:cubicBezTo>
                  <a:moveTo>
                    <a:pt x="100" y="73"/>
                  </a:moveTo>
                  <a:cubicBezTo>
                    <a:pt x="100" y="59"/>
                    <a:pt x="100" y="59"/>
                    <a:pt x="100" y="59"/>
                  </a:cubicBezTo>
                  <a:cubicBezTo>
                    <a:pt x="103" y="58"/>
                    <a:pt x="106" y="56"/>
                    <a:pt x="107" y="53"/>
                  </a:cubicBezTo>
                  <a:cubicBezTo>
                    <a:pt x="108" y="50"/>
                    <a:pt x="107" y="46"/>
                    <a:pt x="104" y="44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24" y="45"/>
                    <a:pt x="130" y="63"/>
                    <a:pt x="125" y="81"/>
                  </a:cubicBezTo>
                  <a:cubicBezTo>
                    <a:pt x="123" y="91"/>
                    <a:pt x="118" y="99"/>
                    <a:pt x="111" y="105"/>
                  </a:cubicBezTo>
                  <a:cubicBezTo>
                    <a:pt x="104" y="87"/>
                    <a:pt x="104" y="87"/>
                    <a:pt x="104" y="87"/>
                  </a:cubicBezTo>
                  <a:cubicBezTo>
                    <a:pt x="107" y="87"/>
                    <a:pt x="107" y="87"/>
                    <a:pt x="107" y="87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0" y="73"/>
                    <a:pt x="100" y="73"/>
                    <a:pt x="100" y="73"/>
                  </a:cubicBezTo>
                  <a:moveTo>
                    <a:pt x="91" y="46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105" y="28"/>
                    <a:pt x="105" y="28"/>
                    <a:pt x="105" y="28"/>
                  </a:cubicBezTo>
                  <a:cubicBezTo>
                    <a:pt x="106" y="29"/>
                    <a:pt x="107" y="30"/>
                    <a:pt x="108" y="3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2"/>
                    <a:pt x="99" y="42"/>
                    <a:pt x="98" y="42"/>
                  </a:cubicBezTo>
                  <a:cubicBezTo>
                    <a:pt x="95" y="42"/>
                    <a:pt x="92" y="44"/>
                    <a:pt x="91" y="46"/>
                  </a:cubicBezTo>
                  <a:moveTo>
                    <a:pt x="34" y="86"/>
                  </a:moveTo>
                  <a:cubicBezTo>
                    <a:pt x="30" y="76"/>
                    <a:pt x="29" y="66"/>
                    <a:pt x="32" y="56"/>
                  </a:cubicBezTo>
                  <a:cubicBezTo>
                    <a:pt x="36" y="42"/>
                    <a:pt x="45" y="32"/>
                    <a:pt x="57" y="26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34" y="86"/>
                    <a:pt x="34" y="86"/>
                    <a:pt x="34" y="86"/>
                  </a:cubicBezTo>
                  <a:moveTo>
                    <a:pt x="63" y="29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66" y="22"/>
                    <a:pt x="72" y="21"/>
                    <a:pt x="79" y="21"/>
                  </a:cubicBezTo>
                  <a:cubicBezTo>
                    <a:pt x="83" y="21"/>
                    <a:pt x="87" y="21"/>
                    <a:pt x="91" y="22"/>
                  </a:cubicBezTo>
                  <a:cubicBezTo>
                    <a:pt x="94" y="23"/>
                    <a:pt x="97" y="24"/>
                    <a:pt x="100" y="26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63" y="29"/>
                    <a:pt x="63" y="29"/>
                    <a:pt x="63" y="29"/>
                  </a:cubicBezTo>
                  <a:moveTo>
                    <a:pt x="78" y="0"/>
                  </a:moveTo>
                  <a:cubicBezTo>
                    <a:pt x="52" y="0"/>
                    <a:pt x="28" y="14"/>
                    <a:pt x="16" y="39"/>
                  </a:cubicBezTo>
                  <a:cubicBezTo>
                    <a:pt x="0" y="74"/>
                    <a:pt x="15" y="115"/>
                    <a:pt x="49" y="131"/>
                  </a:cubicBezTo>
                  <a:cubicBezTo>
                    <a:pt x="58" y="135"/>
                    <a:pt x="67" y="137"/>
                    <a:pt x="77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05" y="137"/>
                    <a:pt x="129" y="122"/>
                    <a:pt x="140" y="98"/>
                  </a:cubicBezTo>
                  <a:cubicBezTo>
                    <a:pt x="145" y="89"/>
                    <a:pt x="147" y="79"/>
                    <a:pt x="147" y="70"/>
                  </a:cubicBezTo>
                  <a:cubicBezTo>
                    <a:pt x="147" y="68"/>
                    <a:pt x="147" y="68"/>
                    <a:pt x="147" y="68"/>
                  </a:cubicBezTo>
                  <a:cubicBezTo>
                    <a:pt x="147" y="42"/>
                    <a:pt x="132" y="18"/>
                    <a:pt x="108" y="6"/>
                  </a:cubicBezTo>
                  <a:cubicBezTo>
                    <a:pt x="98" y="2"/>
                    <a:pt x="88" y="0"/>
                    <a:pt x="78" y="0"/>
                  </a:cubicBezTo>
                </a:path>
              </a:pathLst>
            </a:custGeom>
            <a:solidFill>
              <a:srgbClr val="84A2C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52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3"/>
            <p:cNvSpPr>
              <a:spLocks/>
            </p:cNvSpPr>
            <p:nvPr userDrawn="1"/>
          </p:nvSpPr>
          <p:spPr bwMode="auto">
            <a:xfrm>
              <a:off x="3484" y="638"/>
              <a:ext cx="17" cy="16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3" name="Freeform 54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5"/>
            <p:cNvSpPr>
              <a:spLocks/>
            </p:cNvSpPr>
            <p:nvPr userDrawn="1"/>
          </p:nvSpPr>
          <p:spPr bwMode="auto">
            <a:xfrm>
              <a:off x="3515" y="667"/>
              <a:ext cx="8" cy="10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115" name="Freeform 56"/>
            <p:cNvSpPr>
              <a:spLocks noEditPoints="1"/>
            </p:cNvSpPr>
            <p:nvPr userDrawn="1"/>
          </p:nvSpPr>
          <p:spPr bwMode="auto">
            <a:xfrm>
              <a:off x="3442" y="583"/>
              <a:ext cx="129" cy="127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7"/>
            <p:cNvSpPr>
              <a:spLocks noEditPoints="1"/>
            </p:cNvSpPr>
            <p:nvPr userDrawn="1"/>
          </p:nvSpPr>
          <p:spPr bwMode="auto">
            <a:xfrm>
              <a:off x="2777" y="983"/>
              <a:ext cx="215" cy="198"/>
            </a:xfrm>
            <a:custGeom>
              <a:avLst/>
              <a:gdLst>
                <a:gd name="T0" fmla="*/ 183 w 291"/>
                <a:gd name="T1" fmla="*/ 227 h 268"/>
                <a:gd name="T2" fmla="*/ 150 w 291"/>
                <a:gd name="T3" fmla="*/ 226 h 268"/>
                <a:gd name="T4" fmla="*/ 151 w 291"/>
                <a:gd name="T5" fmla="*/ 190 h 268"/>
                <a:gd name="T6" fmla="*/ 184 w 291"/>
                <a:gd name="T7" fmla="*/ 191 h 268"/>
                <a:gd name="T8" fmla="*/ 183 w 291"/>
                <a:gd name="T9" fmla="*/ 227 h 268"/>
                <a:gd name="T10" fmla="*/ 154 w 291"/>
                <a:gd name="T11" fmla="*/ 91 h 268"/>
                <a:gd name="T12" fmla="*/ 155 w 291"/>
                <a:gd name="T13" fmla="*/ 47 h 268"/>
                <a:gd name="T14" fmla="*/ 163 w 291"/>
                <a:gd name="T15" fmla="*/ 46 h 268"/>
                <a:gd name="T16" fmla="*/ 164 w 291"/>
                <a:gd name="T17" fmla="*/ 46 h 268"/>
                <a:gd name="T18" fmla="*/ 218 w 291"/>
                <a:gd name="T19" fmla="*/ 102 h 268"/>
                <a:gd name="T20" fmla="*/ 208 w 291"/>
                <a:gd name="T21" fmla="*/ 132 h 268"/>
                <a:gd name="T22" fmla="*/ 201 w 291"/>
                <a:gd name="T23" fmla="*/ 145 h 268"/>
                <a:gd name="T24" fmla="*/ 195 w 291"/>
                <a:gd name="T25" fmla="*/ 155 h 268"/>
                <a:gd name="T26" fmla="*/ 190 w 291"/>
                <a:gd name="T27" fmla="*/ 174 h 268"/>
                <a:gd name="T28" fmla="*/ 187 w 291"/>
                <a:gd name="T29" fmla="*/ 182 h 268"/>
                <a:gd name="T30" fmla="*/ 182 w 291"/>
                <a:gd name="T31" fmla="*/ 185 h 268"/>
                <a:gd name="T32" fmla="*/ 181 w 291"/>
                <a:gd name="T33" fmla="*/ 185 h 268"/>
                <a:gd name="T34" fmla="*/ 177 w 291"/>
                <a:gd name="T35" fmla="*/ 185 h 268"/>
                <a:gd name="T36" fmla="*/ 172 w 291"/>
                <a:gd name="T37" fmla="*/ 185 h 268"/>
                <a:gd name="T38" fmla="*/ 151 w 291"/>
                <a:gd name="T39" fmla="*/ 184 h 268"/>
                <a:gd name="T40" fmla="*/ 153 w 291"/>
                <a:gd name="T41" fmla="*/ 118 h 268"/>
                <a:gd name="T42" fmla="*/ 178 w 291"/>
                <a:gd name="T43" fmla="*/ 139 h 268"/>
                <a:gd name="T44" fmla="*/ 189 w 291"/>
                <a:gd name="T45" fmla="*/ 78 h 268"/>
                <a:gd name="T46" fmla="*/ 154 w 291"/>
                <a:gd name="T47" fmla="*/ 91 h 268"/>
                <a:gd name="T48" fmla="*/ 113 w 291"/>
                <a:gd name="T49" fmla="*/ 75 h 268"/>
                <a:gd name="T50" fmla="*/ 124 w 291"/>
                <a:gd name="T51" fmla="*/ 71 h 268"/>
                <a:gd name="T52" fmla="*/ 135 w 291"/>
                <a:gd name="T53" fmla="*/ 46 h 268"/>
                <a:gd name="T54" fmla="*/ 135 w 291"/>
                <a:gd name="T55" fmla="*/ 46 h 268"/>
                <a:gd name="T56" fmla="*/ 145 w 291"/>
                <a:gd name="T57" fmla="*/ 46 h 268"/>
                <a:gd name="T58" fmla="*/ 144 w 291"/>
                <a:gd name="T59" fmla="*/ 108 h 268"/>
                <a:gd name="T60" fmla="*/ 143 w 291"/>
                <a:gd name="T61" fmla="*/ 108 h 268"/>
                <a:gd name="T62" fmla="*/ 114 w 291"/>
                <a:gd name="T63" fmla="*/ 136 h 268"/>
                <a:gd name="T64" fmla="*/ 143 w 291"/>
                <a:gd name="T65" fmla="*/ 165 h 268"/>
                <a:gd name="T66" fmla="*/ 143 w 291"/>
                <a:gd name="T67" fmla="*/ 165 h 268"/>
                <a:gd name="T68" fmla="*/ 141 w 291"/>
                <a:gd name="T69" fmla="*/ 227 h 268"/>
                <a:gd name="T70" fmla="*/ 131 w 291"/>
                <a:gd name="T71" fmla="*/ 227 h 268"/>
                <a:gd name="T72" fmla="*/ 120 w 291"/>
                <a:gd name="T73" fmla="*/ 201 h 268"/>
                <a:gd name="T74" fmla="*/ 109 w 291"/>
                <a:gd name="T75" fmla="*/ 197 h 268"/>
                <a:gd name="T76" fmla="*/ 84 w 291"/>
                <a:gd name="T77" fmla="*/ 206 h 268"/>
                <a:gd name="T78" fmla="*/ 84 w 291"/>
                <a:gd name="T79" fmla="*/ 206 h 268"/>
                <a:gd name="T80" fmla="*/ 70 w 291"/>
                <a:gd name="T81" fmla="*/ 192 h 268"/>
                <a:gd name="T82" fmla="*/ 80 w 291"/>
                <a:gd name="T83" fmla="*/ 167 h 268"/>
                <a:gd name="T84" fmla="*/ 76 w 291"/>
                <a:gd name="T85" fmla="*/ 155 h 268"/>
                <a:gd name="T86" fmla="*/ 51 w 291"/>
                <a:gd name="T87" fmla="*/ 144 h 268"/>
                <a:gd name="T88" fmla="*/ 51 w 291"/>
                <a:gd name="T89" fmla="*/ 124 h 268"/>
                <a:gd name="T90" fmla="*/ 77 w 291"/>
                <a:gd name="T91" fmla="*/ 114 h 268"/>
                <a:gd name="T92" fmla="*/ 82 w 291"/>
                <a:gd name="T93" fmla="*/ 103 h 268"/>
                <a:gd name="T94" fmla="*/ 72 w 291"/>
                <a:gd name="T95" fmla="*/ 78 h 268"/>
                <a:gd name="T96" fmla="*/ 87 w 291"/>
                <a:gd name="T97" fmla="*/ 64 h 268"/>
                <a:gd name="T98" fmla="*/ 87 w 291"/>
                <a:gd name="T99" fmla="*/ 64 h 268"/>
                <a:gd name="T100" fmla="*/ 113 w 291"/>
                <a:gd name="T101" fmla="*/ 75 h 268"/>
                <a:gd name="T102" fmla="*/ 145 w 291"/>
                <a:gd name="T103" fmla="*/ 0 h 268"/>
                <a:gd name="T104" fmla="*/ 14 w 291"/>
                <a:gd name="T105" fmla="*/ 108 h 268"/>
                <a:gd name="T106" fmla="*/ 119 w 291"/>
                <a:gd name="T107" fmla="*/ 265 h 268"/>
                <a:gd name="T108" fmla="*/ 144 w 291"/>
                <a:gd name="T109" fmla="*/ 268 h 268"/>
                <a:gd name="T110" fmla="*/ 147 w 291"/>
                <a:gd name="T111" fmla="*/ 268 h 268"/>
                <a:gd name="T112" fmla="*/ 276 w 291"/>
                <a:gd name="T113" fmla="*/ 160 h 268"/>
                <a:gd name="T114" fmla="*/ 171 w 291"/>
                <a:gd name="T115" fmla="*/ 3 h 268"/>
                <a:gd name="T116" fmla="*/ 145 w 291"/>
                <a:gd name="T117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1" h="268">
                  <a:moveTo>
                    <a:pt x="183" y="227"/>
                  </a:moveTo>
                  <a:cubicBezTo>
                    <a:pt x="150" y="226"/>
                    <a:pt x="150" y="226"/>
                    <a:pt x="150" y="22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83" y="227"/>
                    <a:pt x="183" y="227"/>
                    <a:pt x="183" y="227"/>
                  </a:cubicBezTo>
                  <a:moveTo>
                    <a:pt x="154" y="91"/>
                  </a:moveTo>
                  <a:cubicBezTo>
                    <a:pt x="155" y="47"/>
                    <a:pt x="155" y="47"/>
                    <a:pt x="155" y="47"/>
                  </a:cubicBezTo>
                  <a:cubicBezTo>
                    <a:pt x="157" y="46"/>
                    <a:pt x="160" y="46"/>
                    <a:pt x="163" y="46"/>
                  </a:cubicBezTo>
                  <a:cubicBezTo>
                    <a:pt x="163" y="46"/>
                    <a:pt x="164" y="46"/>
                    <a:pt x="164" y="46"/>
                  </a:cubicBezTo>
                  <a:cubicBezTo>
                    <a:pt x="194" y="47"/>
                    <a:pt x="218" y="72"/>
                    <a:pt x="218" y="102"/>
                  </a:cubicBezTo>
                  <a:cubicBezTo>
                    <a:pt x="217" y="113"/>
                    <a:pt x="214" y="123"/>
                    <a:pt x="208" y="132"/>
                  </a:cubicBezTo>
                  <a:cubicBezTo>
                    <a:pt x="201" y="145"/>
                    <a:pt x="201" y="145"/>
                    <a:pt x="201" y="145"/>
                  </a:cubicBezTo>
                  <a:cubicBezTo>
                    <a:pt x="195" y="155"/>
                    <a:pt x="195" y="155"/>
                    <a:pt x="195" y="155"/>
                  </a:cubicBezTo>
                  <a:cubicBezTo>
                    <a:pt x="194" y="157"/>
                    <a:pt x="190" y="166"/>
                    <a:pt x="190" y="174"/>
                  </a:cubicBezTo>
                  <a:cubicBezTo>
                    <a:pt x="190" y="177"/>
                    <a:pt x="189" y="180"/>
                    <a:pt x="187" y="182"/>
                  </a:cubicBezTo>
                  <a:cubicBezTo>
                    <a:pt x="186" y="185"/>
                    <a:pt x="184" y="185"/>
                    <a:pt x="182" y="185"/>
                  </a:cubicBezTo>
                  <a:cubicBezTo>
                    <a:pt x="182" y="185"/>
                    <a:pt x="182" y="185"/>
                    <a:pt x="181" y="185"/>
                  </a:cubicBezTo>
                  <a:cubicBezTo>
                    <a:pt x="180" y="185"/>
                    <a:pt x="179" y="185"/>
                    <a:pt x="177" y="185"/>
                  </a:cubicBezTo>
                  <a:cubicBezTo>
                    <a:pt x="176" y="185"/>
                    <a:pt x="174" y="185"/>
                    <a:pt x="172" y="185"/>
                  </a:cubicBezTo>
                  <a:cubicBezTo>
                    <a:pt x="165" y="184"/>
                    <a:pt x="158" y="184"/>
                    <a:pt x="151" y="184"/>
                  </a:cubicBezTo>
                  <a:cubicBezTo>
                    <a:pt x="153" y="118"/>
                    <a:pt x="153" y="118"/>
                    <a:pt x="153" y="118"/>
                  </a:cubicBezTo>
                  <a:cubicBezTo>
                    <a:pt x="178" y="139"/>
                    <a:pt x="178" y="139"/>
                    <a:pt x="178" y="139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154" y="91"/>
                    <a:pt x="154" y="91"/>
                    <a:pt x="154" y="91"/>
                  </a:cubicBezTo>
                  <a:moveTo>
                    <a:pt x="113" y="75"/>
                  </a:moveTo>
                  <a:cubicBezTo>
                    <a:pt x="124" y="71"/>
                    <a:pt x="124" y="71"/>
                    <a:pt x="124" y="71"/>
                  </a:cubicBezTo>
                  <a:cubicBezTo>
                    <a:pt x="124" y="71"/>
                    <a:pt x="134" y="46"/>
                    <a:pt x="135" y="46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4" y="108"/>
                    <a:pt x="144" y="108"/>
                    <a:pt x="144" y="108"/>
                  </a:cubicBezTo>
                  <a:cubicBezTo>
                    <a:pt x="144" y="108"/>
                    <a:pt x="143" y="108"/>
                    <a:pt x="143" y="108"/>
                  </a:cubicBezTo>
                  <a:cubicBezTo>
                    <a:pt x="127" y="108"/>
                    <a:pt x="114" y="120"/>
                    <a:pt x="114" y="136"/>
                  </a:cubicBezTo>
                  <a:cubicBezTo>
                    <a:pt x="113" y="152"/>
                    <a:pt x="126" y="165"/>
                    <a:pt x="143" y="165"/>
                  </a:cubicBezTo>
                  <a:cubicBezTo>
                    <a:pt x="143" y="165"/>
                    <a:pt x="143" y="165"/>
                    <a:pt x="143" y="165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31" y="227"/>
                    <a:pt x="131" y="227"/>
                    <a:pt x="131" y="227"/>
                  </a:cubicBezTo>
                  <a:cubicBezTo>
                    <a:pt x="130" y="226"/>
                    <a:pt x="120" y="201"/>
                    <a:pt x="120" y="201"/>
                  </a:cubicBezTo>
                  <a:cubicBezTo>
                    <a:pt x="109" y="197"/>
                    <a:pt x="109" y="197"/>
                    <a:pt x="109" y="197"/>
                  </a:cubicBezTo>
                  <a:cubicBezTo>
                    <a:pt x="109" y="197"/>
                    <a:pt x="87" y="206"/>
                    <a:pt x="84" y="206"/>
                  </a:cubicBezTo>
                  <a:cubicBezTo>
                    <a:pt x="84" y="206"/>
                    <a:pt x="84" y="206"/>
                    <a:pt x="84" y="206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69" y="191"/>
                    <a:pt x="80" y="167"/>
                    <a:pt x="80" y="167"/>
                  </a:cubicBezTo>
                  <a:cubicBezTo>
                    <a:pt x="76" y="155"/>
                    <a:pt x="76" y="155"/>
                    <a:pt x="76" y="155"/>
                  </a:cubicBezTo>
                  <a:cubicBezTo>
                    <a:pt x="76" y="155"/>
                    <a:pt x="51" y="146"/>
                    <a:pt x="51" y="144"/>
                  </a:cubicBezTo>
                  <a:cubicBezTo>
                    <a:pt x="51" y="124"/>
                    <a:pt x="51" y="124"/>
                    <a:pt x="51" y="124"/>
                  </a:cubicBezTo>
                  <a:cubicBezTo>
                    <a:pt x="51" y="123"/>
                    <a:pt x="77" y="114"/>
                    <a:pt x="77" y="114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82" y="103"/>
                    <a:pt x="71" y="79"/>
                    <a:pt x="72" y="78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87" y="64"/>
                    <a:pt x="87" y="64"/>
                    <a:pt x="87" y="64"/>
                  </a:cubicBezTo>
                  <a:cubicBezTo>
                    <a:pt x="90" y="64"/>
                    <a:pt x="113" y="75"/>
                    <a:pt x="113" y="75"/>
                  </a:cubicBezTo>
                  <a:moveTo>
                    <a:pt x="145" y="0"/>
                  </a:moveTo>
                  <a:cubicBezTo>
                    <a:pt x="83" y="0"/>
                    <a:pt x="27" y="44"/>
                    <a:pt x="14" y="108"/>
                  </a:cubicBezTo>
                  <a:cubicBezTo>
                    <a:pt x="0" y="180"/>
                    <a:pt x="47" y="250"/>
                    <a:pt x="119" y="265"/>
                  </a:cubicBezTo>
                  <a:cubicBezTo>
                    <a:pt x="127" y="267"/>
                    <a:pt x="135" y="267"/>
                    <a:pt x="144" y="268"/>
                  </a:cubicBezTo>
                  <a:cubicBezTo>
                    <a:pt x="147" y="268"/>
                    <a:pt x="147" y="268"/>
                    <a:pt x="147" y="268"/>
                  </a:cubicBezTo>
                  <a:cubicBezTo>
                    <a:pt x="209" y="267"/>
                    <a:pt x="264" y="223"/>
                    <a:pt x="276" y="160"/>
                  </a:cubicBezTo>
                  <a:cubicBezTo>
                    <a:pt x="291" y="88"/>
                    <a:pt x="244" y="18"/>
                    <a:pt x="171" y="3"/>
                  </a:cubicBezTo>
                  <a:cubicBezTo>
                    <a:pt x="163" y="1"/>
                    <a:pt x="154" y="0"/>
                    <a:pt x="145" y="0"/>
                  </a:cubicBezTo>
                </a:path>
              </a:pathLst>
            </a:custGeom>
            <a:solidFill>
              <a:srgbClr val="216BB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32012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21" y="1196977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8" y="1196977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seven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2152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1196977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1196977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1196977"/>
            <a:ext cx="2762088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57376981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05658206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1196977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37033882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5"/>
            <a:ext cx="4184754" cy="2435912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7"/>
            <a:ext cx="4184754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37057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Full size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6" y="1878230"/>
            <a:ext cx="8593931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25721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6" y="1878230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8406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804692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9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82529604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7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9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651362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stoką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1" name="Freeform 37"/>
          <p:cNvSpPr>
            <a:spLocks/>
          </p:cNvSpPr>
          <p:nvPr/>
        </p:nvSpPr>
        <p:spPr bwMode="auto">
          <a:xfrm>
            <a:off x="10739803" y="4204277"/>
            <a:ext cx="269842" cy="32381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8" name="Group 19"/>
          <p:cNvGrpSpPr>
            <a:grpSpLocks noChangeAspect="1"/>
          </p:cNvGrpSpPr>
          <p:nvPr/>
        </p:nvGrpSpPr>
        <p:grpSpPr bwMode="auto">
          <a:xfrm>
            <a:off x="614562" y="5834059"/>
            <a:ext cx="438164" cy="564684"/>
            <a:chOff x="2074" y="843"/>
            <a:chExt cx="1615" cy="1561"/>
          </a:xfrm>
        </p:grpSpPr>
        <p:sp>
          <p:nvSpPr>
            <p:cNvPr id="108" name="Freeform 20"/>
            <p:cNvSpPr>
              <a:spLocks noEditPoints="1"/>
            </p:cNvSpPr>
            <p:nvPr userDrawn="1"/>
          </p:nvSpPr>
          <p:spPr bwMode="auto">
            <a:xfrm>
              <a:off x="2074" y="1379"/>
              <a:ext cx="1525" cy="442"/>
            </a:xfrm>
            <a:custGeom>
              <a:avLst/>
              <a:gdLst>
                <a:gd name="T0" fmla="*/ 646 w 646"/>
                <a:gd name="T1" fmla="*/ 0 h 187"/>
                <a:gd name="T2" fmla="*/ 0 w 646"/>
                <a:gd name="T3" fmla="*/ 187 h 187"/>
                <a:gd name="T4" fmla="*/ 0 w 646"/>
                <a:gd name="T5" fmla="*/ 0 h 187"/>
                <a:gd name="T6" fmla="*/ 334 w 646"/>
                <a:gd name="T7" fmla="*/ 41 h 187"/>
                <a:gd name="T8" fmla="*/ 298 w 646"/>
                <a:gd name="T9" fmla="*/ 41 h 187"/>
                <a:gd name="T10" fmla="*/ 289 w 646"/>
                <a:gd name="T11" fmla="*/ 66 h 187"/>
                <a:gd name="T12" fmla="*/ 325 w 646"/>
                <a:gd name="T13" fmla="*/ 48 h 187"/>
                <a:gd name="T14" fmla="*/ 316 w 646"/>
                <a:gd name="T15" fmla="*/ 140 h 187"/>
                <a:gd name="T16" fmla="*/ 358 w 646"/>
                <a:gd name="T17" fmla="*/ 144 h 187"/>
                <a:gd name="T18" fmla="*/ 343 w 646"/>
                <a:gd name="T19" fmla="*/ 130 h 187"/>
                <a:gd name="T20" fmla="*/ 343 w 646"/>
                <a:gd name="T21" fmla="*/ 47 h 187"/>
                <a:gd name="T22" fmla="*/ 375 w 646"/>
                <a:gd name="T23" fmla="*/ 66 h 187"/>
                <a:gd name="T24" fmla="*/ 377 w 646"/>
                <a:gd name="T25" fmla="*/ 37 h 187"/>
                <a:gd name="T26" fmla="*/ 207 w 646"/>
                <a:gd name="T27" fmla="*/ 69 h 187"/>
                <a:gd name="T28" fmla="*/ 233 w 646"/>
                <a:gd name="T29" fmla="*/ 141 h 187"/>
                <a:gd name="T30" fmla="*/ 204 w 646"/>
                <a:gd name="T31" fmla="*/ 116 h 187"/>
                <a:gd name="T32" fmla="*/ 270 w 646"/>
                <a:gd name="T33" fmla="*/ 119 h 187"/>
                <a:gd name="T34" fmla="*/ 225 w 646"/>
                <a:gd name="T35" fmla="*/ 69 h 187"/>
                <a:gd name="T36" fmla="*/ 258 w 646"/>
                <a:gd name="T37" fmla="*/ 56 h 187"/>
                <a:gd name="T38" fmla="*/ 266 w 646"/>
                <a:gd name="T39" fmla="*/ 64 h 187"/>
                <a:gd name="T40" fmla="*/ 207 w 646"/>
                <a:gd name="T41" fmla="*/ 69 h 187"/>
                <a:gd name="T42" fmla="*/ 44 w 646"/>
                <a:gd name="T43" fmla="*/ 45 h 187"/>
                <a:gd name="T44" fmla="*/ 58 w 646"/>
                <a:gd name="T45" fmla="*/ 93 h 187"/>
                <a:gd name="T46" fmla="*/ 43 w 646"/>
                <a:gd name="T47" fmla="*/ 144 h 187"/>
                <a:gd name="T48" fmla="*/ 124 w 646"/>
                <a:gd name="T49" fmla="*/ 119 h 187"/>
                <a:gd name="T50" fmla="*/ 93 w 646"/>
                <a:gd name="T51" fmla="*/ 139 h 187"/>
                <a:gd name="T52" fmla="*/ 76 w 646"/>
                <a:gd name="T53" fmla="*/ 92 h 187"/>
                <a:gd name="T54" fmla="*/ 85 w 646"/>
                <a:gd name="T55" fmla="*/ 45 h 187"/>
                <a:gd name="T56" fmla="*/ 44 w 646"/>
                <a:gd name="T57" fmla="*/ 41 h 187"/>
                <a:gd name="T58" fmla="*/ 139 w 646"/>
                <a:gd name="T59" fmla="*/ 42 h 187"/>
                <a:gd name="T60" fmla="*/ 152 w 646"/>
                <a:gd name="T61" fmla="*/ 56 h 187"/>
                <a:gd name="T62" fmla="*/ 152 w 646"/>
                <a:gd name="T63" fmla="*/ 130 h 187"/>
                <a:gd name="T64" fmla="*/ 139 w 646"/>
                <a:gd name="T65" fmla="*/ 142 h 187"/>
                <a:gd name="T66" fmla="*/ 173 w 646"/>
                <a:gd name="T67" fmla="*/ 145 h 187"/>
                <a:gd name="T68" fmla="*/ 173 w 646"/>
                <a:gd name="T69" fmla="*/ 138 h 187"/>
                <a:gd name="T70" fmla="*/ 170 w 646"/>
                <a:gd name="T71" fmla="*/ 94 h 187"/>
                <a:gd name="T72" fmla="*/ 184 w 646"/>
                <a:gd name="T73" fmla="*/ 41 h 187"/>
                <a:gd name="T74" fmla="*/ 139 w 646"/>
                <a:gd name="T75" fmla="*/ 42 h 187"/>
                <a:gd name="T76" fmla="*/ 411 w 646"/>
                <a:gd name="T77" fmla="*/ 67 h 187"/>
                <a:gd name="T78" fmla="*/ 408 w 646"/>
                <a:gd name="T79" fmla="*/ 137 h 187"/>
                <a:gd name="T80" fmla="*/ 395 w 646"/>
                <a:gd name="T81" fmla="*/ 144 h 187"/>
                <a:gd name="T82" fmla="*/ 479 w 646"/>
                <a:gd name="T83" fmla="*/ 119 h 187"/>
                <a:gd name="T84" fmla="*/ 447 w 646"/>
                <a:gd name="T85" fmla="*/ 139 h 187"/>
                <a:gd name="T86" fmla="*/ 428 w 646"/>
                <a:gd name="T87" fmla="*/ 118 h 187"/>
                <a:gd name="T88" fmla="*/ 455 w 646"/>
                <a:gd name="T89" fmla="*/ 96 h 187"/>
                <a:gd name="T90" fmla="*/ 463 w 646"/>
                <a:gd name="T91" fmla="*/ 108 h 187"/>
                <a:gd name="T92" fmla="*/ 458 w 646"/>
                <a:gd name="T93" fmla="*/ 74 h 187"/>
                <a:gd name="T94" fmla="*/ 428 w 646"/>
                <a:gd name="T95" fmla="*/ 87 h 187"/>
                <a:gd name="T96" fmla="*/ 460 w 646"/>
                <a:gd name="T97" fmla="*/ 50 h 187"/>
                <a:gd name="T98" fmla="*/ 471 w 646"/>
                <a:gd name="T99" fmla="*/ 65 h 187"/>
                <a:gd name="T100" fmla="*/ 397 w 646"/>
                <a:gd name="T101" fmla="*/ 41 h 187"/>
                <a:gd name="T102" fmla="*/ 495 w 646"/>
                <a:gd name="T103" fmla="*/ 42 h 187"/>
                <a:gd name="T104" fmla="*/ 506 w 646"/>
                <a:gd name="T105" fmla="*/ 48 h 187"/>
                <a:gd name="T106" fmla="*/ 508 w 646"/>
                <a:gd name="T107" fmla="*/ 117 h 187"/>
                <a:gd name="T108" fmla="*/ 494 w 646"/>
                <a:gd name="T109" fmla="*/ 143 h 187"/>
                <a:gd name="T110" fmla="*/ 533 w 646"/>
                <a:gd name="T111" fmla="*/ 145 h 187"/>
                <a:gd name="T112" fmla="*/ 584 w 646"/>
                <a:gd name="T113" fmla="*/ 51 h 187"/>
                <a:gd name="T114" fmla="*/ 495 w 646"/>
                <a:gd name="T115" fmla="*/ 4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46" h="187">
                  <a:moveTo>
                    <a:pt x="0" y="0"/>
                  </a:moveTo>
                  <a:cubicBezTo>
                    <a:pt x="646" y="0"/>
                    <a:pt x="646" y="0"/>
                    <a:pt x="646" y="0"/>
                  </a:cubicBezTo>
                  <a:cubicBezTo>
                    <a:pt x="646" y="186"/>
                    <a:pt x="646" y="186"/>
                    <a:pt x="646" y="186"/>
                  </a:cubicBezTo>
                  <a:cubicBezTo>
                    <a:pt x="431" y="187"/>
                    <a:pt x="215" y="186"/>
                    <a:pt x="0" y="18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369" y="41"/>
                  </a:moveTo>
                  <a:cubicBezTo>
                    <a:pt x="361" y="43"/>
                    <a:pt x="346" y="41"/>
                    <a:pt x="334" y="41"/>
                  </a:cubicBezTo>
                  <a:cubicBezTo>
                    <a:pt x="316" y="41"/>
                    <a:pt x="316" y="41"/>
                    <a:pt x="316" y="41"/>
                  </a:cubicBezTo>
                  <a:cubicBezTo>
                    <a:pt x="309" y="41"/>
                    <a:pt x="302" y="42"/>
                    <a:pt x="298" y="41"/>
                  </a:cubicBezTo>
                  <a:cubicBezTo>
                    <a:pt x="295" y="40"/>
                    <a:pt x="293" y="36"/>
                    <a:pt x="290" y="37"/>
                  </a:cubicBezTo>
                  <a:cubicBezTo>
                    <a:pt x="289" y="45"/>
                    <a:pt x="288" y="58"/>
                    <a:pt x="289" y="66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4" y="50"/>
                    <a:pt x="306" y="44"/>
                    <a:pt x="325" y="48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25" y="129"/>
                    <a:pt x="326" y="138"/>
                    <a:pt x="316" y="140"/>
                  </a:cubicBezTo>
                  <a:cubicBezTo>
                    <a:pt x="312" y="141"/>
                    <a:pt x="307" y="139"/>
                    <a:pt x="309" y="144"/>
                  </a:cubicBezTo>
                  <a:cubicBezTo>
                    <a:pt x="324" y="145"/>
                    <a:pt x="344" y="146"/>
                    <a:pt x="358" y="144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0" y="140"/>
                    <a:pt x="344" y="139"/>
                    <a:pt x="343" y="130"/>
                  </a:cubicBezTo>
                  <a:cubicBezTo>
                    <a:pt x="341" y="119"/>
                    <a:pt x="343" y="103"/>
                    <a:pt x="343" y="89"/>
                  </a:cubicBezTo>
                  <a:cubicBezTo>
                    <a:pt x="343" y="47"/>
                    <a:pt x="343" y="47"/>
                    <a:pt x="343" y="47"/>
                  </a:cubicBezTo>
                  <a:cubicBezTo>
                    <a:pt x="353" y="48"/>
                    <a:pt x="362" y="46"/>
                    <a:pt x="368" y="50"/>
                  </a:cubicBezTo>
                  <a:cubicBezTo>
                    <a:pt x="373" y="53"/>
                    <a:pt x="372" y="60"/>
                    <a:pt x="375" y="66"/>
                  </a:cubicBezTo>
                  <a:cubicBezTo>
                    <a:pt x="379" y="66"/>
                    <a:pt x="379" y="66"/>
                    <a:pt x="379" y="66"/>
                  </a:cubicBezTo>
                  <a:cubicBezTo>
                    <a:pt x="379" y="57"/>
                    <a:pt x="377" y="45"/>
                    <a:pt x="377" y="37"/>
                  </a:cubicBezTo>
                  <a:cubicBezTo>
                    <a:pt x="375" y="36"/>
                    <a:pt x="373" y="40"/>
                    <a:pt x="369" y="41"/>
                  </a:cubicBezTo>
                  <a:moveTo>
                    <a:pt x="207" y="69"/>
                  </a:moveTo>
                  <a:cubicBezTo>
                    <a:pt x="208" y="96"/>
                    <a:pt x="243" y="97"/>
                    <a:pt x="252" y="113"/>
                  </a:cubicBezTo>
                  <a:cubicBezTo>
                    <a:pt x="259" y="127"/>
                    <a:pt x="250" y="143"/>
                    <a:pt x="233" y="141"/>
                  </a:cubicBezTo>
                  <a:cubicBezTo>
                    <a:pt x="219" y="139"/>
                    <a:pt x="214" y="126"/>
                    <a:pt x="208" y="115"/>
                  </a:cubicBezTo>
                  <a:cubicBezTo>
                    <a:pt x="207" y="116"/>
                    <a:pt x="205" y="116"/>
                    <a:pt x="204" y="116"/>
                  </a:cubicBezTo>
                  <a:cubicBezTo>
                    <a:pt x="204" y="124"/>
                    <a:pt x="207" y="133"/>
                    <a:pt x="208" y="141"/>
                  </a:cubicBezTo>
                  <a:cubicBezTo>
                    <a:pt x="235" y="155"/>
                    <a:pt x="268" y="145"/>
                    <a:pt x="270" y="119"/>
                  </a:cubicBezTo>
                  <a:cubicBezTo>
                    <a:pt x="272" y="106"/>
                    <a:pt x="266" y="97"/>
                    <a:pt x="260" y="92"/>
                  </a:cubicBezTo>
                  <a:cubicBezTo>
                    <a:pt x="249" y="83"/>
                    <a:pt x="232" y="81"/>
                    <a:pt x="225" y="69"/>
                  </a:cubicBezTo>
                  <a:cubicBezTo>
                    <a:pt x="221" y="61"/>
                    <a:pt x="224" y="51"/>
                    <a:pt x="231" y="47"/>
                  </a:cubicBezTo>
                  <a:cubicBezTo>
                    <a:pt x="243" y="40"/>
                    <a:pt x="253" y="48"/>
                    <a:pt x="258" y="56"/>
                  </a:cubicBezTo>
                  <a:cubicBezTo>
                    <a:pt x="258" y="58"/>
                    <a:pt x="260" y="65"/>
                    <a:pt x="262" y="65"/>
                  </a:cubicBezTo>
                  <a:cubicBezTo>
                    <a:pt x="263" y="65"/>
                    <a:pt x="264" y="64"/>
                    <a:pt x="266" y="64"/>
                  </a:cubicBezTo>
                  <a:cubicBezTo>
                    <a:pt x="266" y="58"/>
                    <a:pt x="263" y="50"/>
                    <a:pt x="263" y="42"/>
                  </a:cubicBezTo>
                  <a:cubicBezTo>
                    <a:pt x="238" y="32"/>
                    <a:pt x="207" y="41"/>
                    <a:pt x="207" y="69"/>
                  </a:cubicBezTo>
                  <a:moveTo>
                    <a:pt x="44" y="42"/>
                  </a:moveTo>
                  <a:cubicBezTo>
                    <a:pt x="44" y="45"/>
                    <a:pt x="44" y="45"/>
                    <a:pt x="44" y="45"/>
                  </a:cubicBezTo>
                  <a:cubicBezTo>
                    <a:pt x="59" y="43"/>
                    <a:pt x="58" y="57"/>
                    <a:pt x="58" y="71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106"/>
                    <a:pt x="61" y="135"/>
                    <a:pt x="53" y="139"/>
                  </a:cubicBezTo>
                  <a:cubicBezTo>
                    <a:pt x="49" y="141"/>
                    <a:pt x="42" y="138"/>
                    <a:pt x="43" y="144"/>
                  </a:cubicBezTo>
                  <a:cubicBezTo>
                    <a:pt x="67" y="146"/>
                    <a:pt x="94" y="144"/>
                    <a:pt x="118" y="145"/>
                  </a:cubicBezTo>
                  <a:cubicBezTo>
                    <a:pt x="120" y="136"/>
                    <a:pt x="123" y="128"/>
                    <a:pt x="124" y="119"/>
                  </a:cubicBezTo>
                  <a:cubicBezTo>
                    <a:pt x="118" y="116"/>
                    <a:pt x="118" y="121"/>
                    <a:pt x="117" y="124"/>
                  </a:cubicBezTo>
                  <a:cubicBezTo>
                    <a:pt x="113" y="135"/>
                    <a:pt x="107" y="139"/>
                    <a:pt x="93" y="139"/>
                  </a:cubicBezTo>
                  <a:cubicBezTo>
                    <a:pt x="84" y="139"/>
                    <a:pt x="77" y="138"/>
                    <a:pt x="76" y="127"/>
                  </a:cubicBezTo>
                  <a:cubicBezTo>
                    <a:pt x="75" y="117"/>
                    <a:pt x="76" y="104"/>
                    <a:pt x="76" y="92"/>
                  </a:cubicBezTo>
                  <a:cubicBezTo>
                    <a:pt x="76" y="79"/>
                    <a:pt x="75" y="66"/>
                    <a:pt x="76" y="56"/>
                  </a:cubicBezTo>
                  <a:cubicBezTo>
                    <a:pt x="76" y="48"/>
                    <a:pt x="79" y="47"/>
                    <a:pt x="85" y="45"/>
                  </a:cubicBezTo>
                  <a:cubicBezTo>
                    <a:pt x="87" y="45"/>
                    <a:pt x="91" y="47"/>
                    <a:pt x="90" y="42"/>
                  </a:cubicBezTo>
                  <a:cubicBezTo>
                    <a:pt x="76" y="40"/>
                    <a:pt x="59" y="41"/>
                    <a:pt x="44" y="41"/>
                  </a:cubicBezTo>
                  <a:cubicBezTo>
                    <a:pt x="44" y="41"/>
                    <a:pt x="44" y="41"/>
                    <a:pt x="44" y="42"/>
                  </a:cubicBezTo>
                  <a:moveTo>
                    <a:pt x="139" y="42"/>
                  </a:moveTo>
                  <a:cubicBezTo>
                    <a:pt x="139" y="45"/>
                    <a:pt x="139" y="45"/>
                    <a:pt x="139" y="45"/>
                  </a:cubicBezTo>
                  <a:cubicBezTo>
                    <a:pt x="147" y="45"/>
                    <a:pt x="151" y="47"/>
                    <a:pt x="152" y="56"/>
                  </a:cubicBezTo>
                  <a:cubicBezTo>
                    <a:pt x="153" y="66"/>
                    <a:pt x="152" y="78"/>
                    <a:pt x="152" y="93"/>
                  </a:cubicBezTo>
                  <a:cubicBezTo>
                    <a:pt x="152" y="106"/>
                    <a:pt x="153" y="120"/>
                    <a:pt x="152" y="130"/>
                  </a:cubicBezTo>
                  <a:cubicBezTo>
                    <a:pt x="152" y="132"/>
                    <a:pt x="151" y="136"/>
                    <a:pt x="151" y="137"/>
                  </a:cubicBezTo>
                  <a:cubicBezTo>
                    <a:pt x="148" y="140"/>
                    <a:pt x="139" y="140"/>
                    <a:pt x="139" y="142"/>
                  </a:cubicBezTo>
                  <a:cubicBezTo>
                    <a:pt x="138" y="143"/>
                    <a:pt x="139" y="143"/>
                    <a:pt x="139" y="144"/>
                  </a:cubicBezTo>
                  <a:cubicBezTo>
                    <a:pt x="146" y="146"/>
                    <a:pt x="162" y="145"/>
                    <a:pt x="173" y="145"/>
                  </a:cubicBezTo>
                  <a:cubicBezTo>
                    <a:pt x="177" y="145"/>
                    <a:pt x="186" y="147"/>
                    <a:pt x="184" y="141"/>
                  </a:cubicBezTo>
                  <a:cubicBezTo>
                    <a:pt x="181" y="140"/>
                    <a:pt x="175" y="140"/>
                    <a:pt x="173" y="138"/>
                  </a:cubicBezTo>
                  <a:cubicBezTo>
                    <a:pt x="170" y="135"/>
                    <a:pt x="170" y="124"/>
                    <a:pt x="170" y="118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82"/>
                    <a:pt x="167" y="53"/>
                    <a:pt x="173" y="48"/>
                  </a:cubicBezTo>
                  <a:cubicBezTo>
                    <a:pt x="176" y="44"/>
                    <a:pt x="186" y="47"/>
                    <a:pt x="184" y="41"/>
                  </a:cubicBezTo>
                  <a:cubicBezTo>
                    <a:pt x="170" y="40"/>
                    <a:pt x="154" y="41"/>
                    <a:pt x="139" y="41"/>
                  </a:cubicBezTo>
                  <a:cubicBezTo>
                    <a:pt x="139" y="41"/>
                    <a:pt x="139" y="41"/>
                    <a:pt x="139" y="42"/>
                  </a:cubicBezTo>
                  <a:moveTo>
                    <a:pt x="397" y="45"/>
                  </a:moveTo>
                  <a:cubicBezTo>
                    <a:pt x="410" y="44"/>
                    <a:pt x="410" y="53"/>
                    <a:pt x="411" y="67"/>
                  </a:cubicBezTo>
                  <a:cubicBezTo>
                    <a:pt x="411" y="83"/>
                    <a:pt x="411" y="99"/>
                    <a:pt x="411" y="115"/>
                  </a:cubicBezTo>
                  <a:cubicBezTo>
                    <a:pt x="411" y="123"/>
                    <a:pt x="411" y="134"/>
                    <a:pt x="408" y="137"/>
                  </a:cubicBezTo>
                  <a:cubicBezTo>
                    <a:pt x="405" y="141"/>
                    <a:pt x="398" y="139"/>
                    <a:pt x="395" y="141"/>
                  </a:cubicBezTo>
                  <a:cubicBezTo>
                    <a:pt x="395" y="144"/>
                    <a:pt x="395" y="144"/>
                    <a:pt x="395" y="144"/>
                  </a:cubicBezTo>
                  <a:cubicBezTo>
                    <a:pt x="421" y="145"/>
                    <a:pt x="448" y="145"/>
                    <a:pt x="474" y="145"/>
                  </a:cubicBezTo>
                  <a:cubicBezTo>
                    <a:pt x="476" y="137"/>
                    <a:pt x="478" y="128"/>
                    <a:pt x="479" y="119"/>
                  </a:cubicBezTo>
                  <a:cubicBezTo>
                    <a:pt x="473" y="116"/>
                    <a:pt x="473" y="123"/>
                    <a:pt x="471" y="127"/>
                  </a:cubicBezTo>
                  <a:cubicBezTo>
                    <a:pt x="467" y="136"/>
                    <a:pt x="460" y="139"/>
                    <a:pt x="447" y="139"/>
                  </a:cubicBezTo>
                  <a:cubicBezTo>
                    <a:pt x="444" y="139"/>
                    <a:pt x="436" y="139"/>
                    <a:pt x="432" y="137"/>
                  </a:cubicBezTo>
                  <a:cubicBezTo>
                    <a:pt x="428" y="135"/>
                    <a:pt x="428" y="125"/>
                    <a:pt x="428" y="118"/>
                  </a:cubicBezTo>
                  <a:cubicBezTo>
                    <a:pt x="428" y="109"/>
                    <a:pt x="428" y="101"/>
                    <a:pt x="428" y="94"/>
                  </a:cubicBezTo>
                  <a:cubicBezTo>
                    <a:pt x="437" y="96"/>
                    <a:pt x="449" y="92"/>
                    <a:pt x="455" y="96"/>
                  </a:cubicBezTo>
                  <a:cubicBezTo>
                    <a:pt x="458" y="99"/>
                    <a:pt x="456" y="104"/>
                    <a:pt x="459" y="108"/>
                  </a:cubicBezTo>
                  <a:cubicBezTo>
                    <a:pt x="463" y="108"/>
                    <a:pt x="463" y="108"/>
                    <a:pt x="463" y="108"/>
                  </a:cubicBezTo>
                  <a:cubicBezTo>
                    <a:pt x="463" y="74"/>
                    <a:pt x="463" y="74"/>
                    <a:pt x="463" y="74"/>
                  </a:cubicBezTo>
                  <a:cubicBezTo>
                    <a:pt x="458" y="74"/>
                    <a:pt x="458" y="74"/>
                    <a:pt x="458" y="74"/>
                  </a:cubicBezTo>
                  <a:cubicBezTo>
                    <a:pt x="457" y="79"/>
                    <a:pt x="458" y="84"/>
                    <a:pt x="454" y="86"/>
                  </a:cubicBezTo>
                  <a:cubicBezTo>
                    <a:pt x="448" y="89"/>
                    <a:pt x="436" y="86"/>
                    <a:pt x="428" y="87"/>
                  </a:cubicBezTo>
                  <a:cubicBezTo>
                    <a:pt x="429" y="76"/>
                    <a:pt x="426" y="57"/>
                    <a:pt x="430" y="47"/>
                  </a:cubicBezTo>
                  <a:cubicBezTo>
                    <a:pt x="441" y="48"/>
                    <a:pt x="453" y="45"/>
                    <a:pt x="460" y="50"/>
                  </a:cubicBezTo>
                  <a:cubicBezTo>
                    <a:pt x="465" y="53"/>
                    <a:pt x="464" y="60"/>
                    <a:pt x="468" y="65"/>
                  </a:cubicBezTo>
                  <a:cubicBezTo>
                    <a:pt x="469" y="66"/>
                    <a:pt x="469" y="65"/>
                    <a:pt x="471" y="65"/>
                  </a:cubicBezTo>
                  <a:cubicBezTo>
                    <a:pt x="471" y="58"/>
                    <a:pt x="470" y="48"/>
                    <a:pt x="469" y="41"/>
                  </a:cubicBezTo>
                  <a:cubicBezTo>
                    <a:pt x="397" y="41"/>
                    <a:pt x="397" y="41"/>
                    <a:pt x="397" y="41"/>
                  </a:cubicBezTo>
                  <a:cubicBezTo>
                    <a:pt x="396" y="41"/>
                    <a:pt x="397" y="44"/>
                    <a:pt x="397" y="45"/>
                  </a:cubicBezTo>
                  <a:moveTo>
                    <a:pt x="495" y="42"/>
                  </a:moveTo>
                  <a:cubicBezTo>
                    <a:pt x="495" y="45"/>
                    <a:pt x="495" y="45"/>
                    <a:pt x="495" y="45"/>
                  </a:cubicBezTo>
                  <a:cubicBezTo>
                    <a:pt x="498" y="46"/>
                    <a:pt x="504" y="45"/>
                    <a:pt x="506" y="48"/>
                  </a:cubicBezTo>
                  <a:cubicBezTo>
                    <a:pt x="509" y="52"/>
                    <a:pt x="508" y="62"/>
                    <a:pt x="508" y="70"/>
                  </a:cubicBezTo>
                  <a:cubicBezTo>
                    <a:pt x="508" y="117"/>
                    <a:pt x="508" y="117"/>
                    <a:pt x="508" y="117"/>
                  </a:cubicBezTo>
                  <a:cubicBezTo>
                    <a:pt x="508" y="131"/>
                    <a:pt x="509" y="138"/>
                    <a:pt x="499" y="140"/>
                  </a:cubicBezTo>
                  <a:cubicBezTo>
                    <a:pt x="498" y="141"/>
                    <a:pt x="493" y="139"/>
                    <a:pt x="494" y="143"/>
                  </a:cubicBezTo>
                  <a:cubicBezTo>
                    <a:pt x="494" y="146"/>
                    <a:pt x="495" y="145"/>
                    <a:pt x="497" y="145"/>
                  </a:cubicBezTo>
                  <a:cubicBezTo>
                    <a:pt x="508" y="146"/>
                    <a:pt x="523" y="145"/>
                    <a:pt x="533" y="145"/>
                  </a:cubicBezTo>
                  <a:cubicBezTo>
                    <a:pt x="573" y="145"/>
                    <a:pt x="602" y="127"/>
                    <a:pt x="601" y="88"/>
                  </a:cubicBezTo>
                  <a:cubicBezTo>
                    <a:pt x="601" y="71"/>
                    <a:pt x="593" y="58"/>
                    <a:pt x="584" y="51"/>
                  </a:cubicBezTo>
                  <a:cubicBezTo>
                    <a:pt x="564" y="37"/>
                    <a:pt x="530" y="42"/>
                    <a:pt x="496" y="41"/>
                  </a:cubicBezTo>
                  <a:cubicBezTo>
                    <a:pt x="495" y="41"/>
                    <a:pt x="495" y="41"/>
                    <a:pt x="495" y="42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/>
            <p:cNvSpPr>
              <a:spLocks/>
            </p:cNvSpPr>
            <p:nvPr userDrawn="1"/>
          </p:nvSpPr>
          <p:spPr bwMode="auto">
            <a:xfrm>
              <a:off x="3311" y="1478"/>
              <a:ext cx="135" cy="229"/>
            </a:xfrm>
            <a:custGeom>
              <a:avLst/>
              <a:gdLst>
                <a:gd name="T0" fmla="*/ 3 w 57"/>
                <a:gd name="T1" fmla="*/ 6 h 97"/>
                <a:gd name="T2" fmla="*/ 57 w 57"/>
                <a:gd name="T3" fmla="*/ 51 h 97"/>
                <a:gd name="T4" fmla="*/ 22 w 57"/>
                <a:gd name="T5" fmla="*/ 97 h 97"/>
                <a:gd name="T6" fmla="*/ 6 w 57"/>
                <a:gd name="T7" fmla="*/ 94 h 97"/>
                <a:gd name="T8" fmla="*/ 2 w 57"/>
                <a:gd name="T9" fmla="*/ 51 h 97"/>
                <a:gd name="T10" fmla="*/ 3 w 57"/>
                <a:gd name="T11" fmla="*/ 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97">
                  <a:moveTo>
                    <a:pt x="3" y="6"/>
                  </a:moveTo>
                  <a:cubicBezTo>
                    <a:pt x="38" y="0"/>
                    <a:pt x="57" y="18"/>
                    <a:pt x="57" y="51"/>
                  </a:cubicBezTo>
                  <a:cubicBezTo>
                    <a:pt x="57" y="74"/>
                    <a:pt x="46" y="94"/>
                    <a:pt x="22" y="97"/>
                  </a:cubicBezTo>
                  <a:cubicBezTo>
                    <a:pt x="16" y="97"/>
                    <a:pt x="9" y="97"/>
                    <a:pt x="6" y="94"/>
                  </a:cubicBezTo>
                  <a:cubicBezTo>
                    <a:pt x="0" y="89"/>
                    <a:pt x="2" y="62"/>
                    <a:pt x="2" y="51"/>
                  </a:cubicBezTo>
                  <a:cubicBezTo>
                    <a:pt x="2" y="35"/>
                    <a:pt x="1" y="20"/>
                    <a:pt x="3" y="6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/>
            <p:cNvSpPr>
              <a:spLocks/>
            </p:cNvSpPr>
            <p:nvPr userDrawn="1"/>
          </p:nvSpPr>
          <p:spPr bwMode="auto">
            <a:xfrm>
              <a:off x="2914" y="1903"/>
              <a:ext cx="321" cy="501"/>
            </a:xfrm>
            <a:custGeom>
              <a:avLst/>
              <a:gdLst>
                <a:gd name="T0" fmla="*/ 123 w 136"/>
                <a:gd name="T1" fmla="*/ 13 h 212"/>
                <a:gd name="T2" fmla="*/ 123 w 136"/>
                <a:gd name="T3" fmla="*/ 43 h 212"/>
                <a:gd name="T4" fmla="*/ 46 w 136"/>
                <a:gd name="T5" fmla="*/ 44 h 212"/>
                <a:gd name="T6" fmla="*/ 44 w 136"/>
                <a:gd name="T7" fmla="*/ 64 h 212"/>
                <a:gd name="T8" fmla="*/ 75 w 136"/>
                <a:gd name="T9" fmla="*/ 85 h 212"/>
                <a:gd name="T10" fmla="*/ 132 w 136"/>
                <a:gd name="T11" fmla="*/ 133 h 212"/>
                <a:gd name="T12" fmla="*/ 129 w 136"/>
                <a:gd name="T13" fmla="*/ 176 h 212"/>
                <a:gd name="T14" fmla="*/ 77 w 136"/>
                <a:gd name="T15" fmla="*/ 209 h 212"/>
                <a:gd name="T16" fmla="*/ 5 w 136"/>
                <a:gd name="T17" fmla="*/ 200 h 212"/>
                <a:gd name="T18" fmla="*/ 5 w 136"/>
                <a:gd name="T19" fmla="*/ 170 h 212"/>
                <a:gd name="T20" fmla="*/ 90 w 136"/>
                <a:gd name="T21" fmla="*/ 166 h 212"/>
                <a:gd name="T22" fmla="*/ 91 w 136"/>
                <a:gd name="T23" fmla="*/ 146 h 212"/>
                <a:gd name="T24" fmla="*/ 51 w 136"/>
                <a:gd name="T25" fmla="*/ 119 h 212"/>
                <a:gd name="T26" fmla="*/ 2 w 136"/>
                <a:gd name="T27" fmla="*/ 57 h 212"/>
                <a:gd name="T28" fmla="*/ 24 w 136"/>
                <a:gd name="T29" fmla="*/ 18 h 212"/>
                <a:gd name="T30" fmla="*/ 123 w 136"/>
                <a:gd name="T31" fmla="*/ 1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212">
                  <a:moveTo>
                    <a:pt x="123" y="13"/>
                  </a:moveTo>
                  <a:cubicBezTo>
                    <a:pt x="123" y="43"/>
                    <a:pt x="123" y="43"/>
                    <a:pt x="123" y="43"/>
                  </a:cubicBezTo>
                  <a:cubicBezTo>
                    <a:pt x="104" y="36"/>
                    <a:pt x="59" y="24"/>
                    <a:pt x="46" y="44"/>
                  </a:cubicBezTo>
                  <a:cubicBezTo>
                    <a:pt x="43" y="49"/>
                    <a:pt x="42" y="57"/>
                    <a:pt x="44" y="64"/>
                  </a:cubicBezTo>
                  <a:cubicBezTo>
                    <a:pt x="48" y="74"/>
                    <a:pt x="64" y="80"/>
                    <a:pt x="75" y="85"/>
                  </a:cubicBezTo>
                  <a:cubicBezTo>
                    <a:pt x="99" y="96"/>
                    <a:pt x="124" y="106"/>
                    <a:pt x="132" y="133"/>
                  </a:cubicBezTo>
                  <a:cubicBezTo>
                    <a:pt x="136" y="145"/>
                    <a:pt x="135" y="163"/>
                    <a:pt x="129" y="176"/>
                  </a:cubicBezTo>
                  <a:cubicBezTo>
                    <a:pt x="120" y="194"/>
                    <a:pt x="100" y="206"/>
                    <a:pt x="77" y="209"/>
                  </a:cubicBezTo>
                  <a:cubicBezTo>
                    <a:pt x="52" y="212"/>
                    <a:pt x="27" y="207"/>
                    <a:pt x="5" y="200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27" y="178"/>
                    <a:pt x="79" y="190"/>
                    <a:pt x="90" y="166"/>
                  </a:cubicBezTo>
                  <a:cubicBezTo>
                    <a:pt x="93" y="161"/>
                    <a:pt x="94" y="153"/>
                    <a:pt x="91" y="146"/>
                  </a:cubicBezTo>
                  <a:cubicBezTo>
                    <a:pt x="86" y="133"/>
                    <a:pt x="64" y="126"/>
                    <a:pt x="51" y="119"/>
                  </a:cubicBezTo>
                  <a:cubicBezTo>
                    <a:pt x="26" y="107"/>
                    <a:pt x="0" y="94"/>
                    <a:pt x="2" y="57"/>
                  </a:cubicBezTo>
                  <a:cubicBezTo>
                    <a:pt x="3" y="38"/>
                    <a:pt x="12" y="27"/>
                    <a:pt x="24" y="18"/>
                  </a:cubicBezTo>
                  <a:cubicBezTo>
                    <a:pt x="47" y="2"/>
                    <a:pt x="94" y="0"/>
                    <a:pt x="123" y="13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/>
            <p:cNvSpPr>
              <a:spLocks/>
            </p:cNvSpPr>
            <p:nvPr userDrawn="1"/>
          </p:nvSpPr>
          <p:spPr bwMode="auto">
            <a:xfrm>
              <a:off x="2074" y="1920"/>
              <a:ext cx="377" cy="472"/>
            </a:xfrm>
            <a:custGeom>
              <a:avLst/>
              <a:gdLst>
                <a:gd name="T0" fmla="*/ 0 w 160"/>
                <a:gd name="T1" fmla="*/ 0 h 200"/>
                <a:gd name="T2" fmla="*/ 60 w 160"/>
                <a:gd name="T3" fmla="*/ 0 h 200"/>
                <a:gd name="T4" fmla="*/ 122 w 160"/>
                <a:gd name="T5" fmla="*/ 144 h 200"/>
                <a:gd name="T6" fmla="*/ 123 w 160"/>
                <a:gd name="T7" fmla="*/ 0 h 200"/>
                <a:gd name="T8" fmla="*/ 160 w 160"/>
                <a:gd name="T9" fmla="*/ 0 h 200"/>
                <a:gd name="T10" fmla="*/ 160 w 160"/>
                <a:gd name="T11" fmla="*/ 200 h 200"/>
                <a:gd name="T12" fmla="*/ 107 w 160"/>
                <a:gd name="T13" fmla="*/ 200 h 200"/>
                <a:gd name="T14" fmla="*/ 37 w 160"/>
                <a:gd name="T15" fmla="*/ 43 h 200"/>
                <a:gd name="T16" fmla="*/ 37 w 160"/>
                <a:gd name="T17" fmla="*/ 200 h 200"/>
                <a:gd name="T18" fmla="*/ 0 w 160"/>
                <a:gd name="T19" fmla="*/ 200 h 200"/>
                <a:gd name="T20" fmla="*/ 0 w 160"/>
                <a:gd name="T21" fmla="*/ 1 h 200"/>
                <a:gd name="T22" fmla="*/ 0 w 160"/>
                <a:gd name="T2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200">
                  <a:moveTo>
                    <a:pt x="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81" y="48"/>
                    <a:pt x="102" y="95"/>
                    <a:pt x="122" y="144"/>
                  </a:cubicBezTo>
                  <a:cubicBezTo>
                    <a:pt x="123" y="97"/>
                    <a:pt x="123" y="48"/>
                    <a:pt x="123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07" y="200"/>
                    <a:pt x="107" y="200"/>
                    <a:pt x="107" y="200"/>
                  </a:cubicBezTo>
                  <a:cubicBezTo>
                    <a:pt x="83" y="149"/>
                    <a:pt x="61" y="95"/>
                    <a:pt x="37" y="43"/>
                  </a:cubicBezTo>
                  <a:cubicBezTo>
                    <a:pt x="37" y="200"/>
                    <a:pt x="37" y="200"/>
                    <a:pt x="37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4"/>
            <p:cNvSpPr>
              <a:spLocks/>
            </p:cNvSpPr>
            <p:nvPr userDrawn="1"/>
          </p:nvSpPr>
          <p:spPr bwMode="auto">
            <a:xfrm>
              <a:off x="2489" y="1920"/>
              <a:ext cx="416" cy="472"/>
            </a:xfrm>
            <a:custGeom>
              <a:avLst/>
              <a:gdLst>
                <a:gd name="T0" fmla="*/ 48 w 176"/>
                <a:gd name="T1" fmla="*/ 0 h 200"/>
                <a:gd name="T2" fmla="*/ 92 w 176"/>
                <a:gd name="T3" fmla="*/ 88 h 200"/>
                <a:gd name="T4" fmla="*/ 136 w 176"/>
                <a:gd name="T5" fmla="*/ 0 h 200"/>
                <a:gd name="T6" fmla="*/ 176 w 176"/>
                <a:gd name="T7" fmla="*/ 0 h 200"/>
                <a:gd name="T8" fmla="*/ 117 w 176"/>
                <a:gd name="T9" fmla="*/ 109 h 200"/>
                <a:gd name="T10" fmla="*/ 109 w 176"/>
                <a:gd name="T11" fmla="*/ 125 h 200"/>
                <a:gd name="T12" fmla="*/ 109 w 176"/>
                <a:gd name="T13" fmla="*/ 144 h 200"/>
                <a:gd name="T14" fmla="*/ 109 w 176"/>
                <a:gd name="T15" fmla="*/ 200 h 200"/>
                <a:gd name="T16" fmla="*/ 66 w 176"/>
                <a:gd name="T17" fmla="*/ 200 h 200"/>
                <a:gd name="T18" fmla="*/ 66 w 176"/>
                <a:gd name="T19" fmla="*/ 143 h 200"/>
                <a:gd name="T20" fmla="*/ 66 w 176"/>
                <a:gd name="T21" fmla="*/ 124 h 200"/>
                <a:gd name="T22" fmla="*/ 58 w 176"/>
                <a:gd name="T23" fmla="*/ 108 h 200"/>
                <a:gd name="T24" fmla="*/ 1 w 176"/>
                <a:gd name="T25" fmla="*/ 0 h 200"/>
                <a:gd name="T26" fmla="*/ 2 w 176"/>
                <a:gd name="T27" fmla="*/ 0 h 200"/>
                <a:gd name="T28" fmla="*/ 48 w 176"/>
                <a:gd name="T29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6" h="200">
                  <a:moveTo>
                    <a:pt x="48" y="0"/>
                  </a:moveTo>
                  <a:cubicBezTo>
                    <a:pt x="63" y="29"/>
                    <a:pt x="77" y="58"/>
                    <a:pt x="92" y="88"/>
                  </a:cubicBezTo>
                  <a:cubicBezTo>
                    <a:pt x="107" y="59"/>
                    <a:pt x="121" y="29"/>
                    <a:pt x="13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57" y="36"/>
                    <a:pt x="137" y="72"/>
                    <a:pt x="117" y="109"/>
                  </a:cubicBezTo>
                  <a:cubicBezTo>
                    <a:pt x="115" y="114"/>
                    <a:pt x="110" y="120"/>
                    <a:pt x="109" y="125"/>
                  </a:cubicBezTo>
                  <a:cubicBezTo>
                    <a:pt x="108" y="130"/>
                    <a:pt x="109" y="137"/>
                    <a:pt x="109" y="144"/>
                  </a:cubicBezTo>
                  <a:cubicBezTo>
                    <a:pt x="109" y="200"/>
                    <a:pt x="109" y="200"/>
                    <a:pt x="109" y="200"/>
                  </a:cubicBezTo>
                  <a:cubicBezTo>
                    <a:pt x="66" y="200"/>
                    <a:pt x="66" y="200"/>
                    <a:pt x="66" y="200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66" y="137"/>
                    <a:pt x="67" y="130"/>
                    <a:pt x="66" y="124"/>
                  </a:cubicBezTo>
                  <a:cubicBezTo>
                    <a:pt x="66" y="120"/>
                    <a:pt x="61" y="113"/>
                    <a:pt x="58" y="108"/>
                  </a:cubicBezTo>
                  <a:cubicBezTo>
                    <a:pt x="39" y="73"/>
                    <a:pt x="19" y="36"/>
                    <a:pt x="1" y="0"/>
                  </a:cubicBezTo>
                  <a:cubicBezTo>
                    <a:pt x="0" y="0"/>
                    <a:pt x="2" y="0"/>
                    <a:pt x="2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5"/>
            <p:cNvSpPr>
              <a:spLocks/>
            </p:cNvSpPr>
            <p:nvPr userDrawn="1"/>
          </p:nvSpPr>
          <p:spPr bwMode="auto">
            <a:xfrm>
              <a:off x="3304" y="1918"/>
              <a:ext cx="297" cy="474"/>
            </a:xfrm>
            <a:custGeom>
              <a:avLst/>
              <a:gdLst>
                <a:gd name="T0" fmla="*/ 1 w 126"/>
                <a:gd name="T1" fmla="*/ 1 h 201"/>
                <a:gd name="T2" fmla="*/ 122 w 126"/>
                <a:gd name="T3" fmla="*/ 1 h 201"/>
                <a:gd name="T4" fmla="*/ 122 w 126"/>
                <a:gd name="T5" fmla="*/ 29 h 201"/>
                <a:gd name="T6" fmla="*/ 42 w 126"/>
                <a:gd name="T7" fmla="*/ 30 h 201"/>
                <a:gd name="T8" fmla="*/ 41 w 126"/>
                <a:gd name="T9" fmla="*/ 83 h 201"/>
                <a:gd name="T10" fmla="*/ 115 w 126"/>
                <a:gd name="T11" fmla="*/ 83 h 201"/>
                <a:gd name="T12" fmla="*/ 115 w 126"/>
                <a:gd name="T13" fmla="*/ 112 h 201"/>
                <a:gd name="T14" fmla="*/ 42 w 126"/>
                <a:gd name="T15" fmla="*/ 112 h 201"/>
                <a:gd name="T16" fmla="*/ 41 w 126"/>
                <a:gd name="T17" fmla="*/ 173 h 201"/>
                <a:gd name="T18" fmla="*/ 125 w 126"/>
                <a:gd name="T19" fmla="*/ 173 h 201"/>
                <a:gd name="T20" fmla="*/ 125 w 126"/>
                <a:gd name="T21" fmla="*/ 201 h 201"/>
                <a:gd name="T22" fmla="*/ 1 w 126"/>
                <a:gd name="T23" fmla="*/ 201 h 201"/>
                <a:gd name="T24" fmla="*/ 1 w 126"/>
                <a:gd name="T25" fmla="*/ 2 h 201"/>
                <a:gd name="T26" fmla="*/ 1 w 126"/>
                <a:gd name="T27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6" h="201">
                  <a:moveTo>
                    <a:pt x="1" y="1"/>
                  </a:moveTo>
                  <a:cubicBezTo>
                    <a:pt x="41" y="1"/>
                    <a:pt x="82" y="0"/>
                    <a:pt x="122" y="1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96" y="30"/>
                    <a:pt x="69" y="29"/>
                    <a:pt x="42" y="30"/>
                  </a:cubicBezTo>
                  <a:cubicBezTo>
                    <a:pt x="41" y="46"/>
                    <a:pt x="43" y="66"/>
                    <a:pt x="41" y="83"/>
                  </a:cubicBezTo>
                  <a:cubicBezTo>
                    <a:pt x="65" y="84"/>
                    <a:pt x="90" y="83"/>
                    <a:pt x="115" y="83"/>
                  </a:cubicBezTo>
                  <a:cubicBezTo>
                    <a:pt x="115" y="112"/>
                    <a:pt x="115" y="112"/>
                    <a:pt x="115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31"/>
                    <a:pt x="43" y="154"/>
                    <a:pt x="41" y="173"/>
                  </a:cubicBezTo>
                  <a:cubicBezTo>
                    <a:pt x="125" y="173"/>
                    <a:pt x="125" y="173"/>
                    <a:pt x="125" y="173"/>
                  </a:cubicBezTo>
                  <a:cubicBezTo>
                    <a:pt x="126" y="181"/>
                    <a:pt x="125" y="192"/>
                    <a:pt x="125" y="201"/>
                  </a:cubicBezTo>
                  <a:cubicBezTo>
                    <a:pt x="1" y="201"/>
                    <a:pt x="1" y="201"/>
                    <a:pt x="1" y="20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6"/>
            <p:cNvSpPr>
              <a:spLocks noEditPoints="1"/>
            </p:cNvSpPr>
            <p:nvPr userDrawn="1"/>
          </p:nvSpPr>
          <p:spPr bwMode="auto">
            <a:xfrm>
              <a:off x="3606" y="2322"/>
              <a:ext cx="83" cy="82"/>
            </a:xfrm>
            <a:custGeom>
              <a:avLst/>
              <a:gdLst>
                <a:gd name="T0" fmla="*/ 14 w 35"/>
                <a:gd name="T1" fmla="*/ 2 h 35"/>
                <a:gd name="T2" fmla="*/ 32 w 35"/>
                <a:gd name="T3" fmla="*/ 16 h 35"/>
                <a:gd name="T4" fmla="*/ 4 w 35"/>
                <a:gd name="T5" fmla="*/ 22 h 35"/>
                <a:gd name="T6" fmla="*/ 14 w 35"/>
                <a:gd name="T7" fmla="*/ 2 h 35"/>
                <a:gd name="T8" fmla="*/ 6 w 35"/>
                <a:gd name="T9" fmla="*/ 20 h 35"/>
                <a:gd name="T10" fmla="*/ 28 w 35"/>
                <a:gd name="T11" fmla="*/ 10 h 35"/>
                <a:gd name="T12" fmla="*/ 15 w 35"/>
                <a:gd name="T13" fmla="*/ 4 h 35"/>
                <a:gd name="T14" fmla="*/ 6 w 35"/>
                <a:gd name="T15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14" y="2"/>
                  </a:moveTo>
                  <a:cubicBezTo>
                    <a:pt x="24" y="0"/>
                    <a:pt x="32" y="7"/>
                    <a:pt x="32" y="16"/>
                  </a:cubicBezTo>
                  <a:cubicBezTo>
                    <a:pt x="31" y="31"/>
                    <a:pt x="10" y="35"/>
                    <a:pt x="4" y="22"/>
                  </a:cubicBezTo>
                  <a:cubicBezTo>
                    <a:pt x="0" y="13"/>
                    <a:pt x="4" y="4"/>
                    <a:pt x="14" y="2"/>
                  </a:cubicBezTo>
                  <a:moveTo>
                    <a:pt x="6" y="20"/>
                  </a:moveTo>
                  <a:cubicBezTo>
                    <a:pt x="11" y="34"/>
                    <a:pt x="35" y="26"/>
                    <a:pt x="28" y="10"/>
                  </a:cubicBezTo>
                  <a:cubicBezTo>
                    <a:pt x="26" y="6"/>
                    <a:pt x="21" y="3"/>
                    <a:pt x="15" y="4"/>
                  </a:cubicBezTo>
                  <a:cubicBezTo>
                    <a:pt x="8" y="6"/>
                    <a:pt x="4" y="13"/>
                    <a:pt x="6" y="2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7"/>
            <p:cNvSpPr>
              <a:spLocks noEditPoints="1"/>
            </p:cNvSpPr>
            <p:nvPr userDrawn="1"/>
          </p:nvSpPr>
          <p:spPr bwMode="auto">
            <a:xfrm>
              <a:off x="3632" y="2338"/>
              <a:ext cx="33" cy="45"/>
            </a:xfrm>
            <a:custGeom>
              <a:avLst/>
              <a:gdLst>
                <a:gd name="T0" fmla="*/ 1 w 14"/>
                <a:gd name="T1" fmla="*/ 0 h 19"/>
                <a:gd name="T2" fmla="*/ 12 w 14"/>
                <a:gd name="T3" fmla="*/ 2 h 19"/>
                <a:gd name="T4" fmla="*/ 9 w 14"/>
                <a:gd name="T5" fmla="*/ 10 h 19"/>
                <a:gd name="T6" fmla="*/ 13 w 14"/>
                <a:gd name="T7" fmla="*/ 16 h 19"/>
                <a:gd name="T8" fmla="*/ 4 w 14"/>
                <a:gd name="T9" fmla="*/ 10 h 19"/>
                <a:gd name="T10" fmla="*/ 3 w 14"/>
                <a:gd name="T11" fmla="*/ 17 h 19"/>
                <a:gd name="T12" fmla="*/ 0 w 14"/>
                <a:gd name="T13" fmla="*/ 17 h 19"/>
                <a:gd name="T14" fmla="*/ 1 w 14"/>
                <a:gd name="T15" fmla="*/ 0 h 19"/>
                <a:gd name="T16" fmla="*/ 3 w 14"/>
                <a:gd name="T17" fmla="*/ 8 h 19"/>
                <a:gd name="T18" fmla="*/ 10 w 14"/>
                <a:gd name="T19" fmla="*/ 4 h 19"/>
                <a:gd name="T20" fmla="*/ 3 w 14"/>
                <a:gd name="T21" fmla="*/ 2 h 19"/>
                <a:gd name="T22" fmla="*/ 3 w 14"/>
                <a:gd name="T2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9">
                  <a:moveTo>
                    <a:pt x="1" y="0"/>
                  </a:move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3" y="10"/>
                    <a:pt x="9" y="10"/>
                  </a:cubicBezTo>
                  <a:cubicBezTo>
                    <a:pt x="10" y="12"/>
                    <a:pt x="12" y="14"/>
                    <a:pt x="13" y="16"/>
                  </a:cubicBezTo>
                  <a:cubicBezTo>
                    <a:pt x="7" y="19"/>
                    <a:pt x="9" y="9"/>
                    <a:pt x="4" y="10"/>
                  </a:cubicBezTo>
                  <a:cubicBezTo>
                    <a:pt x="3" y="11"/>
                    <a:pt x="4" y="15"/>
                    <a:pt x="3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2"/>
                    <a:pt x="0" y="4"/>
                    <a:pt x="1" y="0"/>
                  </a:cubicBezTo>
                  <a:moveTo>
                    <a:pt x="3" y="8"/>
                  </a:moveTo>
                  <a:cubicBezTo>
                    <a:pt x="7" y="8"/>
                    <a:pt x="11" y="8"/>
                    <a:pt x="10" y="4"/>
                  </a:cubicBezTo>
                  <a:cubicBezTo>
                    <a:pt x="9" y="2"/>
                    <a:pt x="6" y="2"/>
                    <a:pt x="3" y="2"/>
                  </a:cubicBezTo>
                  <a:lnTo>
                    <a:pt x="3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8"/>
            <p:cNvSpPr>
              <a:spLocks/>
            </p:cNvSpPr>
            <p:nvPr userDrawn="1"/>
          </p:nvSpPr>
          <p:spPr bwMode="auto">
            <a:xfrm>
              <a:off x="2099" y="847"/>
              <a:ext cx="303" cy="428"/>
            </a:xfrm>
            <a:custGeom>
              <a:avLst/>
              <a:gdLst>
                <a:gd name="T0" fmla="*/ 0 w 303"/>
                <a:gd name="T1" fmla="*/ 428 h 428"/>
                <a:gd name="T2" fmla="*/ 0 w 303"/>
                <a:gd name="T3" fmla="*/ 0 h 428"/>
                <a:gd name="T4" fmla="*/ 88 w 303"/>
                <a:gd name="T5" fmla="*/ 0 h 428"/>
                <a:gd name="T6" fmla="*/ 88 w 303"/>
                <a:gd name="T7" fmla="*/ 355 h 428"/>
                <a:gd name="T8" fmla="*/ 303 w 303"/>
                <a:gd name="T9" fmla="*/ 355 h 428"/>
                <a:gd name="T10" fmla="*/ 303 w 303"/>
                <a:gd name="T11" fmla="*/ 428 h 428"/>
                <a:gd name="T12" fmla="*/ 0 w 303"/>
                <a:gd name="T13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28">
                  <a:moveTo>
                    <a:pt x="0" y="428"/>
                  </a:moveTo>
                  <a:lnTo>
                    <a:pt x="0" y="0"/>
                  </a:lnTo>
                  <a:lnTo>
                    <a:pt x="88" y="0"/>
                  </a:lnTo>
                  <a:lnTo>
                    <a:pt x="88" y="355"/>
                  </a:lnTo>
                  <a:lnTo>
                    <a:pt x="303" y="355"/>
                  </a:lnTo>
                  <a:lnTo>
                    <a:pt x="303" y="428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9"/>
            <p:cNvSpPr>
              <a:spLocks/>
            </p:cNvSpPr>
            <p:nvPr userDrawn="1"/>
          </p:nvSpPr>
          <p:spPr bwMode="auto">
            <a:xfrm>
              <a:off x="2444" y="843"/>
              <a:ext cx="399" cy="432"/>
            </a:xfrm>
            <a:custGeom>
              <a:avLst/>
              <a:gdLst>
                <a:gd name="T0" fmla="*/ 0 w 399"/>
                <a:gd name="T1" fmla="*/ 432 h 432"/>
                <a:gd name="T2" fmla="*/ 147 w 399"/>
                <a:gd name="T3" fmla="*/ 205 h 432"/>
                <a:gd name="T4" fmla="*/ 14 w 399"/>
                <a:gd name="T5" fmla="*/ 0 h 432"/>
                <a:gd name="T6" fmla="*/ 116 w 399"/>
                <a:gd name="T7" fmla="*/ 0 h 432"/>
                <a:gd name="T8" fmla="*/ 201 w 399"/>
                <a:gd name="T9" fmla="*/ 139 h 432"/>
                <a:gd name="T10" fmla="*/ 286 w 399"/>
                <a:gd name="T11" fmla="*/ 0 h 432"/>
                <a:gd name="T12" fmla="*/ 388 w 399"/>
                <a:gd name="T13" fmla="*/ 0 h 432"/>
                <a:gd name="T14" fmla="*/ 253 w 399"/>
                <a:gd name="T15" fmla="*/ 210 h 432"/>
                <a:gd name="T16" fmla="*/ 399 w 399"/>
                <a:gd name="T17" fmla="*/ 432 h 432"/>
                <a:gd name="T18" fmla="*/ 295 w 399"/>
                <a:gd name="T19" fmla="*/ 432 h 432"/>
                <a:gd name="T20" fmla="*/ 201 w 399"/>
                <a:gd name="T21" fmla="*/ 283 h 432"/>
                <a:gd name="T22" fmla="*/ 104 w 399"/>
                <a:gd name="T23" fmla="*/ 432 h 432"/>
                <a:gd name="T24" fmla="*/ 0 w 399"/>
                <a:gd name="T2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32">
                  <a:moveTo>
                    <a:pt x="0" y="432"/>
                  </a:moveTo>
                  <a:lnTo>
                    <a:pt x="147" y="205"/>
                  </a:lnTo>
                  <a:lnTo>
                    <a:pt x="14" y="0"/>
                  </a:lnTo>
                  <a:lnTo>
                    <a:pt x="116" y="0"/>
                  </a:lnTo>
                  <a:lnTo>
                    <a:pt x="201" y="139"/>
                  </a:lnTo>
                  <a:lnTo>
                    <a:pt x="286" y="0"/>
                  </a:lnTo>
                  <a:lnTo>
                    <a:pt x="388" y="0"/>
                  </a:lnTo>
                  <a:lnTo>
                    <a:pt x="253" y="210"/>
                  </a:lnTo>
                  <a:lnTo>
                    <a:pt x="399" y="432"/>
                  </a:lnTo>
                  <a:lnTo>
                    <a:pt x="295" y="432"/>
                  </a:lnTo>
                  <a:lnTo>
                    <a:pt x="201" y="283"/>
                  </a:lnTo>
                  <a:lnTo>
                    <a:pt x="104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0"/>
            <p:cNvSpPr>
              <a:spLocks/>
            </p:cNvSpPr>
            <p:nvPr userDrawn="1"/>
          </p:nvSpPr>
          <p:spPr bwMode="auto">
            <a:xfrm>
              <a:off x="2914" y="843"/>
              <a:ext cx="295" cy="432"/>
            </a:xfrm>
            <a:custGeom>
              <a:avLst/>
              <a:gdLst>
                <a:gd name="T0" fmla="*/ 0 w 295"/>
                <a:gd name="T1" fmla="*/ 432 h 432"/>
                <a:gd name="T2" fmla="*/ 0 w 295"/>
                <a:gd name="T3" fmla="*/ 0 h 432"/>
                <a:gd name="T4" fmla="*/ 295 w 295"/>
                <a:gd name="T5" fmla="*/ 0 h 432"/>
                <a:gd name="T6" fmla="*/ 295 w 295"/>
                <a:gd name="T7" fmla="*/ 73 h 432"/>
                <a:gd name="T8" fmla="*/ 88 w 295"/>
                <a:gd name="T9" fmla="*/ 73 h 432"/>
                <a:gd name="T10" fmla="*/ 88 w 295"/>
                <a:gd name="T11" fmla="*/ 174 h 432"/>
                <a:gd name="T12" fmla="*/ 267 w 295"/>
                <a:gd name="T13" fmla="*/ 174 h 432"/>
                <a:gd name="T14" fmla="*/ 267 w 295"/>
                <a:gd name="T15" fmla="*/ 248 h 432"/>
                <a:gd name="T16" fmla="*/ 88 w 295"/>
                <a:gd name="T17" fmla="*/ 248 h 432"/>
                <a:gd name="T18" fmla="*/ 88 w 295"/>
                <a:gd name="T19" fmla="*/ 432 h 432"/>
                <a:gd name="T20" fmla="*/ 0 w 295"/>
                <a:gd name="T21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5" h="432">
                  <a:moveTo>
                    <a:pt x="0" y="432"/>
                  </a:moveTo>
                  <a:lnTo>
                    <a:pt x="0" y="0"/>
                  </a:lnTo>
                  <a:lnTo>
                    <a:pt x="295" y="0"/>
                  </a:lnTo>
                  <a:lnTo>
                    <a:pt x="295" y="73"/>
                  </a:lnTo>
                  <a:lnTo>
                    <a:pt x="88" y="73"/>
                  </a:lnTo>
                  <a:lnTo>
                    <a:pt x="88" y="174"/>
                  </a:lnTo>
                  <a:lnTo>
                    <a:pt x="267" y="174"/>
                  </a:lnTo>
                  <a:lnTo>
                    <a:pt x="267" y="248"/>
                  </a:lnTo>
                  <a:lnTo>
                    <a:pt x="88" y="248"/>
                  </a:lnTo>
                  <a:lnTo>
                    <a:pt x="88" y="432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1"/>
            <p:cNvSpPr>
              <a:spLocks/>
            </p:cNvSpPr>
            <p:nvPr userDrawn="1"/>
          </p:nvSpPr>
          <p:spPr bwMode="auto">
            <a:xfrm>
              <a:off x="3273" y="843"/>
              <a:ext cx="343" cy="432"/>
            </a:xfrm>
            <a:custGeom>
              <a:avLst/>
              <a:gdLst>
                <a:gd name="T0" fmla="*/ 128 w 343"/>
                <a:gd name="T1" fmla="*/ 432 h 432"/>
                <a:gd name="T2" fmla="*/ 128 w 343"/>
                <a:gd name="T3" fmla="*/ 73 h 432"/>
                <a:gd name="T4" fmla="*/ 0 w 343"/>
                <a:gd name="T5" fmla="*/ 73 h 432"/>
                <a:gd name="T6" fmla="*/ 0 w 343"/>
                <a:gd name="T7" fmla="*/ 0 h 432"/>
                <a:gd name="T8" fmla="*/ 343 w 343"/>
                <a:gd name="T9" fmla="*/ 0 h 432"/>
                <a:gd name="T10" fmla="*/ 343 w 343"/>
                <a:gd name="T11" fmla="*/ 73 h 432"/>
                <a:gd name="T12" fmla="*/ 215 w 343"/>
                <a:gd name="T13" fmla="*/ 73 h 432"/>
                <a:gd name="T14" fmla="*/ 215 w 343"/>
                <a:gd name="T15" fmla="*/ 432 h 432"/>
                <a:gd name="T16" fmla="*/ 128 w 343"/>
                <a:gd name="T1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432">
                  <a:moveTo>
                    <a:pt x="128" y="432"/>
                  </a:moveTo>
                  <a:lnTo>
                    <a:pt x="128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343" y="0"/>
                  </a:lnTo>
                  <a:lnTo>
                    <a:pt x="343" y="73"/>
                  </a:lnTo>
                  <a:lnTo>
                    <a:pt x="215" y="73"/>
                  </a:lnTo>
                  <a:lnTo>
                    <a:pt x="215" y="432"/>
                  </a:lnTo>
                  <a:lnTo>
                    <a:pt x="128" y="43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  <p:sp>
        <p:nvSpPr>
          <p:cNvPr id="70" name="Freeform 36"/>
          <p:cNvSpPr>
            <a:spLocks/>
          </p:cNvSpPr>
          <p:nvPr/>
        </p:nvSpPr>
        <p:spPr bwMode="auto">
          <a:xfrm>
            <a:off x="6436070" y="1826491"/>
            <a:ext cx="193108" cy="231731"/>
          </a:xfrm>
          <a:custGeom>
            <a:avLst/>
            <a:gdLst>
              <a:gd name="T0" fmla="*/ 130 w 130"/>
              <a:gd name="T1" fmla="*/ 0 h 117"/>
              <a:gd name="T2" fmla="*/ 129 w 130"/>
              <a:gd name="T3" fmla="*/ 0 h 117"/>
              <a:gd name="T4" fmla="*/ 0 w 130"/>
              <a:gd name="T5" fmla="*/ 11 h 117"/>
              <a:gd name="T6" fmla="*/ 74 w 130"/>
              <a:gd name="T7" fmla="*/ 117 h 117"/>
              <a:gd name="T8" fmla="*/ 74 w 130"/>
              <a:gd name="T9" fmla="*/ 117 h 117"/>
              <a:gd name="T10" fmla="*/ 130 w 130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17">
                <a:moveTo>
                  <a:pt x="130" y="0"/>
                </a:moveTo>
                <a:lnTo>
                  <a:pt x="129" y="0"/>
                </a:lnTo>
                <a:lnTo>
                  <a:pt x="0" y="11"/>
                </a:lnTo>
                <a:lnTo>
                  <a:pt x="74" y="117"/>
                </a:lnTo>
                <a:lnTo>
                  <a:pt x="74" y="117"/>
                </a:lnTo>
                <a:lnTo>
                  <a:pt x="130" y="0"/>
                </a:lnTo>
                <a:close/>
              </a:path>
            </a:pathLst>
          </a:custGeom>
          <a:solidFill>
            <a:srgbClr val="124F9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/>
          <p:cNvSpPr>
            <a:spLocks/>
          </p:cNvSpPr>
          <p:nvPr/>
        </p:nvSpPr>
        <p:spPr bwMode="auto">
          <a:xfrm>
            <a:off x="6753916" y="1961403"/>
            <a:ext cx="90348" cy="121916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  <a:close/>
              </a:path>
            </a:pathLst>
          </a:custGeom>
          <a:solidFill>
            <a:srgbClr val="3D64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9"/>
          <p:cNvSpPr>
            <a:spLocks/>
          </p:cNvSpPr>
          <p:nvPr/>
        </p:nvSpPr>
        <p:spPr bwMode="auto">
          <a:xfrm>
            <a:off x="6466735" y="2460515"/>
            <a:ext cx="123292" cy="166371"/>
          </a:xfrm>
          <a:custGeom>
            <a:avLst/>
            <a:gdLst>
              <a:gd name="T0" fmla="*/ 26 w 83"/>
              <a:gd name="T1" fmla="*/ 0 h 84"/>
              <a:gd name="T2" fmla="*/ 0 w 83"/>
              <a:gd name="T3" fmla="*/ 57 h 84"/>
              <a:gd name="T4" fmla="*/ 57 w 83"/>
              <a:gd name="T5" fmla="*/ 84 h 84"/>
              <a:gd name="T6" fmla="*/ 57 w 83"/>
              <a:gd name="T7" fmla="*/ 84 h 84"/>
              <a:gd name="T8" fmla="*/ 83 w 83"/>
              <a:gd name="T9" fmla="*/ 26 h 84"/>
              <a:gd name="T10" fmla="*/ 26 w 83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4">
                <a:moveTo>
                  <a:pt x="26" y="0"/>
                </a:moveTo>
                <a:lnTo>
                  <a:pt x="0" y="57"/>
                </a:lnTo>
                <a:lnTo>
                  <a:pt x="57" y="84"/>
                </a:lnTo>
                <a:lnTo>
                  <a:pt x="57" y="84"/>
                </a:lnTo>
                <a:lnTo>
                  <a:pt x="83" y="26"/>
                </a:lnTo>
                <a:lnTo>
                  <a:pt x="2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1"/>
          <p:cNvSpPr>
            <a:spLocks/>
          </p:cNvSpPr>
          <p:nvPr/>
        </p:nvSpPr>
        <p:spPr bwMode="auto">
          <a:xfrm>
            <a:off x="2197854" y="1874922"/>
            <a:ext cx="63875" cy="83185"/>
          </a:xfrm>
          <a:custGeom>
            <a:avLst/>
            <a:gdLst>
              <a:gd name="T0" fmla="*/ 5 w 43"/>
              <a:gd name="T1" fmla="*/ 0 h 42"/>
              <a:gd name="T2" fmla="*/ 5 w 43"/>
              <a:gd name="T3" fmla="*/ 0 h 42"/>
              <a:gd name="T4" fmla="*/ 0 w 43"/>
              <a:gd name="T5" fmla="*/ 38 h 42"/>
              <a:gd name="T6" fmla="*/ 38 w 43"/>
              <a:gd name="T7" fmla="*/ 42 h 42"/>
              <a:gd name="T8" fmla="*/ 43 w 43"/>
              <a:gd name="T9" fmla="*/ 5 h 42"/>
              <a:gd name="T10" fmla="*/ 43 w 43"/>
              <a:gd name="T11" fmla="*/ 5 h 42"/>
              <a:gd name="T12" fmla="*/ 5 w 43"/>
              <a:gd name="T1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2">
                <a:moveTo>
                  <a:pt x="5" y="0"/>
                </a:moveTo>
                <a:lnTo>
                  <a:pt x="5" y="0"/>
                </a:lnTo>
                <a:lnTo>
                  <a:pt x="0" y="38"/>
                </a:lnTo>
                <a:lnTo>
                  <a:pt x="38" y="42"/>
                </a:lnTo>
                <a:lnTo>
                  <a:pt x="43" y="5"/>
                </a:lnTo>
                <a:lnTo>
                  <a:pt x="43" y="5"/>
                </a:lnTo>
                <a:lnTo>
                  <a:pt x="5" y="0"/>
                </a:lnTo>
              </a:path>
            </a:pathLst>
          </a:custGeom>
          <a:solidFill>
            <a:srgbClr val="14509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5"/>
          <p:cNvSpPr>
            <a:spLocks/>
          </p:cNvSpPr>
          <p:nvPr/>
        </p:nvSpPr>
        <p:spPr bwMode="auto">
          <a:xfrm>
            <a:off x="5790424" y="1505865"/>
            <a:ext cx="60903" cy="81204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8"/>
          <p:cNvSpPr>
            <a:spLocks/>
          </p:cNvSpPr>
          <p:nvPr/>
        </p:nvSpPr>
        <p:spPr bwMode="auto">
          <a:xfrm>
            <a:off x="5533872" y="2193133"/>
            <a:ext cx="86156" cy="116856"/>
          </a:xfrm>
          <a:custGeom>
            <a:avLst/>
            <a:gdLst>
              <a:gd name="T0" fmla="*/ 27 w 58"/>
              <a:gd name="T1" fmla="*/ 0 h 59"/>
              <a:gd name="T2" fmla="*/ 27 w 58"/>
              <a:gd name="T3" fmla="*/ 0 h 59"/>
              <a:gd name="T4" fmla="*/ 0 w 58"/>
              <a:gd name="T5" fmla="*/ 31 h 59"/>
              <a:gd name="T6" fmla="*/ 30 w 58"/>
              <a:gd name="T7" fmla="*/ 59 h 59"/>
              <a:gd name="T8" fmla="*/ 58 w 58"/>
              <a:gd name="T9" fmla="*/ 27 h 59"/>
              <a:gd name="T10" fmla="*/ 27 w 58"/>
              <a:gd name="T11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" h="59">
                <a:moveTo>
                  <a:pt x="27" y="0"/>
                </a:moveTo>
                <a:lnTo>
                  <a:pt x="27" y="0"/>
                </a:lnTo>
                <a:lnTo>
                  <a:pt x="0" y="31"/>
                </a:lnTo>
                <a:lnTo>
                  <a:pt x="30" y="59"/>
                </a:lnTo>
                <a:lnTo>
                  <a:pt x="58" y="27"/>
                </a:lnTo>
                <a:lnTo>
                  <a:pt x="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0"/>
          <p:cNvSpPr>
            <a:spLocks/>
          </p:cNvSpPr>
          <p:nvPr/>
        </p:nvSpPr>
        <p:spPr bwMode="auto">
          <a:xfrm>
            <a:off x="6101316" y="1961403"/>
            <a:ext cx="78729" cy="106952"/>
          </a:xfrm>
          <a:custGeom>
            <a:avLst/>
            <a:gdLst>
              <a:gd name="T0" fmla="*/ 10 w 53"/>
              <a:gd name="T1" fmla="*/ 0 h 54"/>
              <a:gd name="T2" fmla="*/ 10 w 53"/>
              <a:gd name="T3" fmla="*/ 0 h 54"/>
              <a:gd name="T4" fmla="*/ 0 w 53"/>
              <a:gd name="T5" fmla="*/ 43 h 54"/>
              <a:gd name="T6" fmla="*/ 0 w 53"/>
              <a:gd name="T7" fmla="*/ 43 h 54"/>
              <a:gd name="T8" fmla="*/ 43 w 53"/>
              <a:gd name="T9" fmla="*/ 54 h 54"/>
              <a:gd name="T10" fmla="*/ 53 w 53"/>
              <a:gd name="T11" fmla="*/ 11 h 54"/>
              <a:gd name="T12" fmla="*/ 10 w 53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54">
                <a:moveTo>
                  <a:pt x="10" y="0"/>
                </a:moveTo>
                <a:lnTo>
                  <a:pt x="10" y="0"/>
                </a:lnTo>
                <a:lnTo>
                  <a:pt x="0" y="43"/>
                </a:lnTo>
                <a:lnTo>
                  <a:pt x="0" y="43"/>
                </a:lnTo>
                <a:lnTo>
                  <a:pt x="43" y="54"/>
                </a:lnTo>
                <a:lnTo>
                  <a:pt x="53" y="11"/>
                </a:lnTo>
                <a:lnTo>
                  <a:pt x="1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1"/>
          <p:cNvSpPr>
            <a:spLocks noEditPoints="1"/>
          </p:cNvSpPr>
          <p:nvPr/>
        </p:nvSpPr>
        <p:spPr bwMode="auto">
          <a:xfrm>
            <a:off x="5701989" y="1760038"/>
            <a:ext cx="269238" cy="332637"/>
          </a:xfrm>
          <a:custGeom>
            <a:avLst/>
            <a:gdLst>
              <a:gd name="T0" fmla="*/ 92 w 147"/>
              <a:gd name="T1" fmla="*/ 102 h 137"/>
              <a:gd name="T2" fmla="*/ 90 w 147"/>
              <a:gd name="T3" fmla="*/ 94 h 137"/>
              <a:gd name="T4" fmla="*/ 100 w 147"/>
              <a:gd name="T5" fmla="*/ 88 h 137"/>
              <a:gd name="T6" fmla="*/ 104 w 147"/>
              <a:gd name="T7" fmla="*/ 110 h 137"/>
              <a:gd name="T8" fmla="*/ 66 w 147"/>
              <a:gd name="T9" fmla="*/ 115 h 137"/>
              <a:gd name="T10" fmla="*/ 44 w 147"/>
              <a:gd name="T11" fmla="*/ 79 h 137"/>
              <a:gd name="T12" fmla="*/ 56 w 147"/>
              <a:gd name="T13" fmla="*/ 81 h 137"/>
              <a:gd name="T14" fmla="*/ 77 w 147"/>
              <a:gd name="T15" fmla="*/ 97 h 137"/>
              <a:gd name="T16" fmla="*/ 84 w 147"/>
              <a:gd name="T17" fmla="*/ 107 h 137"/>
              <a:gd name="T18" fmla="*/ 101 w 147"/>
              <a:gd name="T19" fmla="*/ 112 h 137"/>
              <a:gd name="T20" fmla="*/ 79 w 147"/>
              <a:gd name="T21" fmla="*/ 93 h 137"/>
              <a:gd name="T22" fmla="*/ 54 w 147"/>
              <a:gd name="T23" fmla="*/ 74 h 137"/>
              <a:gd name="T24" fmla="*/ 77 w 147"/>
              <a:gd name="T25" fmla="*/ 76 h 137"/>
              <a:gd name="T26" fmla="*/ 85 w 147"/>
              <a:gd name="T27" fmla="*/ 74 h 137"/>
              <a:gd name="T28" fmla="*/ 92 w 147"/>
              <a:gd name="T29" fmla="*/ 86 h 137"/>
              <a:gd name="T30" fmla="*/ 86 w 147"/>
              <a:gd name="T31" fmla="*/ 92 h 137"/>
              <a:gd name="T32" fmla="*/ 79 w 147"/>
              <a:gd name="T33" fmla="*/ 93 h 137"/>
              <a:gd name="T34" fmla="*/ 86 w 147"/>
              <a:gd name="T35" fmla="*/ 70 h 137"/>
              <a:gd name="T36" fmla="*/ 93 w 147"/>
              <a:gd name="T37" fmla="*/ 58 h 137"/>
              <a:gd name="T38" fmla="*/ 97 w 147"/>
              <a:gd name="T39" fmla="*/ 59 h 137"/>
              <a:gd name="T40" fmla="*/ 93 w 147"/>
              <a:gd name="T41" fmla="*/ 73 h 137"/>
              <a:gd name="T42" fmla="*/ 52 w 147"/>
              <a:gd name="T43" fmla="*/ 69 h 137"/>
              <a:gd name="T44" fmla="*/ 63 w 147"/>
              <a:gd name="T45" fmla="*/ 46 h 137"/>
              <a:gd name="T46" fmla="*/ 75 w 147"/>
              <a:gd name="T47" fmla="*/ 44 h 137"/>
              <a:gd name="T48" fmla="*/ 91 w 147"/>
              <a:gd name="T49" fmla="*/ 55 h 137"/>
              <a:gd name="T50" fmla="*/ 81 w 147"/>
              <a:gd name="T51" fmla="*/ 61 h 137"/>
              <a:gd name="T52" fmla="*/ 71 w 147"/>
              <a:gd name="T53" fmla="*/ 67 h 137"/>
              <a:gd name="T54" fmla="*/ 53 w 147"/>
              <a:gd name="T55" fmla="*/ 71 h 137"/>
              <a:gd name="T56" fmla="*/ 100 w 147"/>
              <a:gd name="T57" fmla="*/ 59 h 137"/>
              <a:gd name="T58" fmla="*/ 104 w 147"/>
              <a:gd name="T59" fmla="*/ 44 h 137"/>
              <a:gd name="T60" fmla="*/ 125 w 147"/>
              <a:gd name="T61" fmla="*/ 81 h 137"/>
              <a:gd name="T62" fmla="*/ 104 w 147"/>
              <a:gd name="T63" fmla="*/ 87 h 137"/>
              <a:gd name="T64" fmla="*/ 106 w 147"/>
              <a:gd name="T65" fmla="*/ 72 h 137"/>
              <a:gd name="T66" fmla="*/ 91 w 147"/>
              <a:gd name="T67" fmla="*/ 46 h 137"/>
              <a:gd name="T68" fmla="*/ 75 w 147"/>
              <a:gd name="T69" fmla="*/ 35 h 137"/>
              <a:gd name="T70" fmla="*/ 108 w 147"/>
              <a:gd name="T71" fmla="*/ 31 h 137"/>
              <a:gd name="T72" fmla="*/ 101 w 147"/>
              <a:gd name="T73" fmla="*/ 42 h 137"/>
              <a:gd name="T74" fmla="*/ 91 w 147"/>
              <a:gd name="T75" fmla="*/ 46 h 137"/>
              <a:gd name="T76" fmla="*/ 32 w 147"/>
              <a:gd name="T77" fmla="*/ 56 h 137"/>
              <a:gd name="T78" fmla="*/ 59 w 147"/>
              <a:gd name="T79" fmla="*/ 30 h 137"/>
              <a:gd name="T80" fmla="*/ 59 w 147"/>
              <a:gd name="T81" fmla="*/ 46 h 137"/>
              <a:gd name="T82" fmla="*/ 51 w 147"/>
              <a:gd name="T83" fmla="*/ 65 h 137"/>
              <a:gd name="T84" fmla="*/ 38 w 147"/>
              <a:gd name="T85" fmla="*/ 78 h 137"/>
              <a:gd name="T86" fmla="*/ 34 w 147"/>
              <a:gd name="T87" fmla="*/ 86 h 137"/>
              <a:gd name="T88" fmla="*/ 60 w 147"/>
              <a:gd name="T89" fmla="*/ 24 h 137"/>
              <a:gd name="T90" fmla="*/ 91 w 147"/>
              <a:gd name="T91" fmla="*/ 22 h 137"/>
              <a:gd name="T92" fmla="*/ 74 w 147"/>
              <a:gd name="T93" fmla="*/ 31 h 137"/>
              <a:gd name="T94" fmla="*/ 63 w 147"/>
              <a:gd name="T95" fmla="*/ 29 h 137"/>
              <a:gd name="T96" fmla="*/ 16 w 147"/>
              <a:gd name="T97" fmla="*/ 39 h 137"/>
              <a:gd name="T98" fmla="*/ 77 w 147"/>
              <a:gd name="T99" fmla="*/ 137 h 137"/>
              <a:gd name="T100" fmla="*/ 140 w 147"/>
              <a:gd name="T101" fmla="*/ 98 h 137"/>
              <a:gd name="T102" fmla="*/ 147 w 147"/>
              <a:gd name="T103" fmla="*/ 68 h 137"/>
              <a:gd name="T104" fmla="*/ 78 w 147"/>
              <a:gd name="T10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7" h="137">
                <a:moveTo>
                  <a:pt x="104" y="110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1"/>
                  <a:pt x="92" y="101"/>
                  <a:pt x="92" y="101"/>
                </a:cubicBezTo>
                <a:cubicBezTo>
                  <a:pt x="93" y="99"/>
                  <a:pt x="92" y="96"/>
                  <a:pt x="90" y="94"/>
                </a:cubicBezTo>
                <a:cubicBezTo>
                  <a:pt x="95" y="88"/>
                  <a:pt x="95" y="88"/>
                  <a:pt x="95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07" y="108"/>
                  <a:pt x="105" y="109"/>
                  <a:pt x="104" y="110"/>
                </a:cubicBezTo>
                <a:moveTo>
                  <a:pt x="79" y="117"/>
                </a:moveTo>
                <a:cubicBezTo>
                  <a:pt x="75" y="117"/>
                  <a:pt x="70" y="116"/>
                  <a:pt x="66" y="115"/>
                </a:cubicBezTo>
                <a:cubicBezTo>
                  <a:pt x="52" y="111"/>
                  <a:pt x="41" y="101"/>
                  <a:pt x="35" y="89"/>
                </a:cubicBezTo>
                <a:cubicBezTo>
                  <a:pt x="44" y="79"/>
                  <a:pt x="44" y="79"/>
                  <a:pt x="44" y="79"/>
                </a:cubicBezTo>
                <a:cubicBezTo>
                  <a:pt x="56" y="82"/>
                  <a:pt x="56" y="82"/>
                  <a:pt x="56" y="82"/>
                </a:cubicBezTo>
                <a:cubicBezTo>
                  <a:pt x="56" y="81"/>
                  <a:pt x="56" y="81"/>
                  <a:pt x="56" y="81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6" y="101"/>
                  <a:pt x="78" y="106"/>
                  <a:pt x="82" y="107"/>
                </a:cubicBezTo>
                <a:cubicBezTo>
                  <a:pt x="83" y="107"/>
                  <a:pt x="84" y="107"/>
                  <a:pt x="84" y="107"/>
                </a:cubicBezTo>
                <a:cubicBezTo>
                  <a:pt x="87" y="107"/>
                  <a:pt x="89" y="106"/>
                  <a:pt x="90" y="10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4" y="115"/>
                  <a:pt x="86" y="117"/>
                  <a:pt x="79" y="117"/>
                </a:cubicBezTo>
                <a:moveTo>
                  <a:pt x="79" y="93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74"/>
                  <a:pt x="54" y="74"/>
                  <a:pt x="54" y="74"/>
                </a:cubicBezTo>
                <a:cubicBezTo>
                  <a:pt x="71" y="71"/>
                  <a:pt x="71" y="71"/>
                  <a:pt x="71" y="71"/>
                </a:cubicBezTo>
                <a:cubicBezTo>
                  <a:pt x="72" y="74"/>
                  <a:pt x="74" y="76"/>
                  <a:pt x="77" y="76"/>
                </a:cubicBezTo>
                <a:cubicBezTo>
                  <a:pt x="77" y="76"/>
                  <a:pt x="78" y="76"/>
                  <a:pt x="79" y="76"/>
                </a:cubicBezTo>
                <a:cubicBezTo>
                  <a:pt x="81" y="76"/>
                  <a:pt x="83" y="75"/>
                  <a:pt x="85" y="74"/>
                </a:cubicBezTo>
                <a:cubicBezTo>
                  <a:pt x="92" y="77"/>
                  <a:pt x="92" y="77"/>
                  <a:pt x="92" y="77"/>
                </a:cubicBezTo>
                <a:cubicBezTo>
                  <a:pt x="92" y="86"/>
                  <a:pt x="92" y="86"/>
                  <a:pt x="92" y="86"/>
                </a:cubicBezTo>
                <a:cubicBezTo>
                  <a:pt x="88" y="92"/>
                  <a:pt x="88" y="92"/>
                  <a:pt x="88" y="92"/>
                </a:cubicBezTo>
                <a:cubicBezTo>
                  <a:pt x="87" y="92"/>
                  <a:pt x="87" y="92"/>
                  <a:pt x="86" y="92"/>
                </a:cubicBezTo>
                <a:cubicBezTo>
                  <a:pt x="86" y="92"/>
                  <a:pt x="85" y="92"/>
                  <a:pt x="84" y="92"/>
                </a:cubicBezTo>
                <a:cubicBezTo>
                  <a:pt x="83" y="92"/>
                  <a:pt x="81" y="92"/>
                  <a:pt x="79" y="93"/>
                </a:cubicBezTo>
                <a:moveTo>
                  <a:pt x="93" y="73"/>
                </a:moveTo>
                <a:cubicBezTo>
                  <a:pt x="86" y="70"/>
                  <a:pt x="86" y="70"/>
                  <a:pt x="86" y="70"/>
                </a:cubicBezTo>
                <a:cubicBezTo>
                  <a:pt x="87" y="68"/>
                  <a:pt x="86" y="66"/>
                  <a:pt x="85" y="65"/>
                </a:cubicBezTo>
                <a:cubicBezTo>
                  <a:pt x="93" y="58"/>
                  <a:pt x="93" y="58"/>
                  <a:pt x="93" y="58"/>
                </a:cubicBezTo>
                <a:cubicBezTo>
                  <a:pt x="94" y="58"/>
                  <a:pt x="95" y="59"/>
                  <a:pt x="96" y="59"/>
                </a:cubicBezTo>
                <a:cubicBezTo>
                  <a:pt x="97" y="59"/>
                  <a:pt x="97" y="59"/>
                  <a:pt x="97" y="59"/>
                </a:cubicBezTo>
                <a:cubicBezTo>
                  <a:pt x="97" y="73"/>
                  <a:pt x="97" y="73"/>
                  <a:pt x="97" y="73"/>
                </a:cubicBezTo>
                <a:cubicBezTo>
                  <a:pt x="93" y="73"/>
                  <a:pt x="93" y="73"/>
                  <a:pt x="93" y="73"/>
                </a:cubicBezTo>
                <a:moveTo>
                  <a:pt x="53" y="71"/>
                </a:moveTo>
                <a:cubicBezTo>
                  <a:pt x="52" y="69"/>
                  <a:pt x="52" y="69"/>
                  <a:pt x="52" y="69"/>
                </a:cubicBezTo>
                <a:cubicBezTo>
                  <a:pt x="53" y="69"/>
                  <a:pt x="53" y="69"/>
                  <a:pt x="53" y="68"/>
                </a:cubicBezTo>
                <a:cubicBezTo>
                  <a:pt x="63" y="46"/>
                  <a:pt x="63" y="46"/>
                  <a:pt x="63" y="46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4"/>
                  <a:pt x="75" y="44"/>
                  <a:pt x="75" y="44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51"/>
                  <a:pt x="90" y="53"/>
                  <a:pt x="91" y="55"/>
                </a:cubicBezTo>
                <a:cubicBezTo>
                  <a:pt x="83" y="62"/>
                  <a:pt x="83" y="62"/>
                  <a:pt x="83" y="62"/>
                </a:cubicBezTo>
                <a:cubicBezTo>
                  <a:pt x="82" y="62"/>
                  <a:pt x="82" y="62"/>
                  <a:pt x="81" y="61"/>
                </a:cubicBezTo>
                <a:cubicBezTo>
                  <a:pt x="80" y="61"/>
                  <a:pt x="79" y="61"/>
                  <a:pt x="79" y="61"/>
                </a:cubicBezTo>
                <a:cubicBezTo>
                  <a:pt x="75" y="61"/>
                  <a:pt x="72" y="63"/>
                  <a:pt x="71" y="67"/>
                </a:cubicBezTo>
                <a:cubicBezTo>
                  <a:pt x="71" y="67"/>
                  <a:pt x="71" y="67"/>
                  <a:pt x="71" y="68"/>
                </a:cubicBezTo>
                <a:cubicBezTo>
                  <a:pt x="53" y="71"/>
                  <a:pt x="53" y="71"/>
                  <a:pt x="53" y="71"/>
                </a:cubicBezTo>
                <a:moveTo>
                  <a:pt x="100" y="73"/>
                </a:moveTo>
                <a:cubicBezTo>
                  <a:pt x="100" y="59"/>
                  <a:pt x="100" y="59"/>
                  <a:pt x="100" y="59"/>
                </a:cubicBezTo>
                <a:cubicBezTo>
                  <a:pt x="103" y="58"/>
                  <a:pt x="106" y="56"/>
                  <a:pt x="107" y="53"/>
                </a:cubicBezTo>
                <a:cubicBezTo>
                  <a:pt x="108" y="50"/>
                  <a:pt x="107" y="46"/>
                  <a:pt x="104" y="44"/>
                </a:cubicBezTo>
                <a:cubicBezTo>
                  <a:pt x="111" y="33"/>
                  <a:pt x="111" y="33"/>
                  <a:pt x="111" y="33"/>
                </a:cubicBezTo>
                <a:cubicBezTo>
                  <a:pt x="124" y="45"/>
                  <a:pt x="130" y="63"/>
                  <a:pt x="125" y="81"/>
                </a:cubicBezTo>
                <a:cubicBezTo>
                  <a:pt x="123" y="91"/>
                  <a:pt x="118" y="99"/>
                  <a:pt x="111" y="105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0" y="73"/>
                  <a:pt x="100" y="73"/>
                  <a:pt x="100" y="73"/>
                </a:cubicBezTo>
                <a:moveTo>
                  <a:pt x="91" y="46"/>
                </a:moveTo>
                <a:cubicBezTo>
                  <a:pt x="75" y="40"/>
                  <a:pt x="75" y="40"/>
                  <a:pt x="75" y="40"/>
                </a:cubicBezTo>
                <a:cubicBezTo>
                  <a:pt x="75" y="35"/>
                  <a:pt x="75" y="35"/>
                  <a:pt x="75" y="35"/>
                </a:cubicBezTo>
                <a:cubicBezTo>
                  <a:pt x="105" y="28"/>
                  <a:pt x="105" y="28"/>
                  <a:pt x="105" y="28"/>
                </a:cubicBezTo>
                <a:cubicBezTo>
                  <a:pt x="106" y="29"/>
                  <a:pt x="107" y="30"/>
                  <a:pt x="108" y="31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0" y="42"/>
                  <a:pt x="99" y="42"/>
                  <a:pt x="98" y="42"/>
                </a:cubicBezTo>
                <a:cubicBezTo>
                  <a:pt x="95" y="42"/>
                  <a:pt x="92" y="44"/>
                  <a:pt x="91" y="46"/>
                </a:cubicBezTo>
                <a:moveTo>
                  <a:pt x="34" y="86"/>
                </a:moveTo>
                <a:cubicBezTo>
                  <a:pt x="30" y="76"/>
                  <a:pt x="29" y="66"/>
                  <a:pt x="32" y="56"/>
                </a:cubicBezTo>
                <a:cubicBezTo>
                  <a:pt x="36" y="42"/>
                  <a:pt x="45" y="32"/>
                  <a:pt x="57" y="26"/>
                </a:cubicBezTo>
                <a:cubicBezTo>
                  <a:pt x="59" y="30"/>
                  <a:pt x="59" y="30"/>
                  <a:pt x="59" y="30"/>
                </a:cubicBezTo>
                <a:cubicBezTo>
                  <a:pt x="57" y="30"/>
                  <a:pt x="57" y="30"/>
                  <a:pt x="57" y="30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6"/>
                  <a:pt x="59" y="46"/>
                  <a:pt x="59" y="46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38" y="78"/>
                  <a:pt x="38" y="78"/>
                  <a:pt x="38" y="78"/>
                </a:cubicBezTo>
                <a:cubicBezTo>
                  <a:pt x="40" y="78"/>
                  <a:pt x="40" y="78"/>
                  <a:pt x="40" y="78"/>
                </a:cubicBezTo>
                <a:cubicBezTo>
                  <a:pt x="34" y="86"/>
                  <a:pt x="34" y="86"/>
                  <a:pt x="34" y="86"/>
                </a:cubicBezTo>
                <a:moveTo>
                  <a:pt x="63" y="29"/>
                </a:moveTo>
                <a:cubicBezTo>
                  <a:pt x="60" y="24"/>
                  <a:pt x="60" y="24"/>
                  <a:pt x="60" y="24"/>
                </a:cubicBezTo>
                <a:cubicBezTo>
                  <a:pt x="66" y="22"/>
                  <a:pt x="72" y="21"/>
                  <a:pt x="79" y="21"/>
                </a:cubicBezTo>
                <a:cubicBezTo>
                  <a:pt x="83" y="21"/>
                  <a:pt x="87" y="21"/>
                  <a:pt x="91" y="22"/>
                </a:cubicBezTo>
                <a:cubicBezTo>
                  <a:pt x="94" y="23"/>
                  <a:pt x="97" y="24"/>
                  <a:pt x="100" y="26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28"/>
                  <a:pt x="74" y="28"/>
                  <a:pt x="74" y="28"/>
                </a:cubicBezTo>
                <a:cubicBezTo>
                  <a:pt x="63" y="29"/>
                  <a:pt x="63" y="29"/>
                  <a:pt x="63" y="29"/>
                </a:cubicBezTo>
                <a:moveTo>
                  <a:pt x="78" y="0"/>
                </a:moveTo>
                <a:cubicBezTo>
                  <a:pt x="52" y="0"/>
                  <a:pt x="28" y="14"/>
                  <a:pt x="16" y="39"/>
                </a:cubicBezTo>
                <a:cubicBezTo>
                  <a:pt x="0" y="74"/>
                  <a:pt x="15" y="115"/>
                  <a:pt x="49" y="131"/>
                </a:cubicBezTo>
                <a:cubicBezTo>
                  <a:pt x="58" y="135"/>
                  <a:pt x="67" y="137"/>
                  <a:pt x="77" y="137"/>
                </a:cubicBezTo>
                <a:cubicBezTo>
                  <a:pt x="80" y="137"/>
                  <a:pt x="80" y="137"/>
                  <a:pt x="80" y="137"/>
                </a:cubicBezTo>
                <a:cubicBezTo>
                  <a:pt x="105" y="137"/>
                  <a:pt x="129" y="122"/>
                  <a:pt x="140" y="98"/>
                </a:cubicBezTo>
                <a:cubicBezTo>
                  <a:pt x="145" y="89"/>
                  <a:pt x="147" y="79"/>
                  <a:pt x="147" y="70"/>
                </a:cubicBezTo>
                <a:cubicBezTo>
                  <a:pt x="147" y="68"/>
                  <a:pt x="147" y="68"/>
                  <a:pt x="147" y="68"/>
                </a:cubicBezTo>
                <a:cubicBezTo>
                  <a:pt x="147" y="42"/>
                  <a:pt x="132" y="18"/>
                  <a:pt x="108" y="6"/>
                </a:cubicBezTo>
                <a:cubicBezTo>
                  <a:pt x="98" y="2"/>
                  <a:pt x="88" y="0"/>
                  <a:pt x="78" y="0"/>
                </a:cubicBezTo>
              </a:path>
            </a:pathLst>
          </a:custGeom>
          <a:solidFill>
            <a:srgbClr val="84A2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195" name="Group 7194"/>
          <p:cNvGrpSpPr/>
          <p:nvPr/>
        </p:nvGrpSpPr>
        <p:grpSpPr>
          <a:xfrm>
            <a:off x="3220855" y="1504753"/>
            <a:ext cx="342870" cy="450072"/>
            <a:chOff x="11775572" y="1451125"/>
            <a:chExt cx="267767" cy="263615"/>
          </a:xfrm>
        </p:grpSpPr>
        <p:sp>
          <p:nvSpPr>
            <p:cNvPr id="85" name="Freeform 52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3"/>
            <p:cNvSpPr>
              <a:spLocks/>
            </p:cNvSpPr>
            <p:nvPr userDrawn="1"/>
          </p:nvSpPr>
          <p:spPr bwMode="auto">
            <a:xfrm>
              <a:off x="11862762" y="1565289"/>
              <a:ext cx="35287" cy="33211"/>
            </a:xfrm>
            <a:custGeom>
              <a:avLst/>
              <a:gdLst>
                <a:gd name="T0" fmla="*/ 15 w 17"/>
                <a:gd name="T1" fmla="*/ 0 h 16"/>
                <a:gd name="T2" fmla="*/ 0 w 17"/>
                <a:gd name="T3" fmla="*/ 3 h 16"/>
                <a:gd name="T4" fmla="*/ 3 w 17"/>
                <a:gd name="T5" fmla="*/ 16 h 16"/>
                <a:gd name="T6" fmla="*/ 17 w 17"/>
                <a:gd name="T7" fmla="*/ 14 h 16"/>
                <a:gd name="T8" fmla="*/ 15 w 17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5" y="0"/>
                  </a:moveTo>
                  <a:lnTo>
                    <a:pt x="0" y="3"/>
                  </a:lnTo>
                  <a:lnTo>
                    <a:pt x="3" y="16"/>
                  </a:lnTo>
                  <a:lnTo>
                    <a:pt x="17" y="14"/>
                  </a:lnTo>
                  <a:lnTo>
                    <a:pt x="15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7" name="Freeform 54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55A8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5"/>
            <p:cNvSpPr>
              <a:spLocks/>
            </p:cNvSpPr>
            <p:nvPr userDrawn="1"/>
          </p:nvSpPr>
          <p:spPr bwMode="auto">
            <a:xfrm>
              <a:off x="11927109" y="1625485"/>
              <a:ext cx="16606" cy="20757"/>
            </a:xfrm>
            <a:custGeom>
              <a:avLst/>
              <a:gdLst>
                <a:gd name="T0" fmla="*/ 7 w 8"/>
                <a:gd name="T1" fmla="*/ 0 h 10"/>
                <a:gd name="T2" fmla="*/ 0 w 8"/>
                <a:gd name="T3" fmla="*/ 6 h 10"/>
                <a:gd name="T4" fmla="*/ 8 w 8"/>
                <a:gd name="T5" fmla="*/ 10 h 10"/>
                <a:gd name="T6" fmla="*/ 7 w 8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">
                  <a:moveTo>
                    <a:pt x="7" y="0"/>
                  </a:moveTo>
                  <a:lnTo>
                    <a:pt x="0" y="6"/>
                  </a:lnTo>
                  <a:lnTo>
                    <a:pt x="8" y="10"/>
                  </a:lnTo>
                  <a:lnTo>
                    <a:pt x="7" y="0"/>
                  </a:ln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9" name="Freeform 56"/>
            <p:cNvSpPr>
              <a:spLocks noEditPoints="1"/>
            </p:cNvSpPr>
            <p:nvPr userDrawn="1"/>
          </p:nvSpPr>
          <p:spPr bwMode="auto">
            <a:xfrm>
              <a:off x="11775572" y="1451125"/>
              <a:ext cx="267767" cy="263615"/>
            </a:xfrm>
            <a:custGeom>
              <a:avLst/>
              <a:gdLst>
                <a:gd name="T0" fmla="*/ 110 w 175"/>
                <a:gd name="T1" fmla="*/ 101 h 171"/>
                <a:gd name="T2" fmla="*/ 117 w 175"/>
                <a:gd name="T3" fmla="*/ 108 h 171"/>
                <a:gd name="T4" fmla="*/ 121 w 175"/>
                <a:gd name="T5" fmla="*/ 110 h 171"/>
                <a:gd name="T6" fmla="*/ 124 w 175"/>
                <a:gd name="T7" fmla="*/ 120 h 171"/>
                <a:gd name="T8" fmla="*/ 122 w 175"/>
                <a:gd name="T9" fmla="*/ 126 h 171"/>
                <a:gd name="T10" fmla="*/ 117 w 175"/>
                <a:gd name="T11" fmla="*/ 129 h 171"/>
                <a:gd name="T12" fmla="*/ 111 w 175"/>
                <a:gd name="T13" fmla="*/ 135 h 171"/>
                <a:gd name="T14" fmla="*/ 103 w 175"/>
                <a:gd name="T15" fmla="*/ 135 h 171"/>
                <a:gd name="T16" fmla="*/ 96 w 175"/>
                <a:gd name="T17" fmla="*/ 129 h 171"/>
                <a:gd name="T18" fmla="*/ 92 w 175"/>
                <a:gd name="T19" fmla="*/ 127 h 171"/>
                <a:gd name="T20" fmla="*/ 89 w 175"/>
                <a:gd name="T21" fmla="*/ 116 h 171"/>
                <a:gd name="T22" fmla="*/ 91 w 175"/>
                <a:gd name="T23" fmla="*/ 110 h 171"/>
                <a:gd name="T24" fmla="*/ 96 w 175"/>
                <a:gd name="T25" fmla="*/ 108 h 171"/>
                <a:gd name="T26" fmla="*/ 103 w 175"/>
                <a:gd name="T27" fmla="*/ 102 h 171"/>
                <a:gd name="T28" fmla="*/ 65 w 175"/>
                <a:gd name="T29" fmla="*/ 59 h 171"/>
                <a:gd name="T30" fmla="*/ 79 w 175"/>
                <a:gd name="T31" fmla="*/ 54 h 171"/>
                <a:gd name="T32" fmla="*/ 90 w 175"/>
                <a:gd name="T33" fmla="*/ 61 h 171"/>
                <a:gd name="T34" fmla="*/ 100 w 175"/>
                <a:gd name="T35" fmla="*/ 78 h 171"/>
                <a:gd name="T36" fmla="*/ 101 w 175"/>
                <a:gd name="T37" fmla="*/ 85 h 171"/>
                <a:gd name="T38" fmla="*/ 96 w 175"/>
                <a:gd name="T39" fmla="*/ 103 h 171"/>
                <a:gd name="T40" fmla="*/ 86 w 175"/>
                <a:gd name="T41" fmla="*/ 112 h 171"/>
                <a:gd name="T42" fmla="*/ 73 w 175"/>
                <a:gd name="T43" fmla="*/ 111 h 171"/>
                <a:gd name="T44" fmla="*/ 59 w 175"/>
                <a:gd name="T45" fmla="*/ 116 h 171"/>
                <a:gd name="T46" fmla="*/ 48 w 175"/>
                <a:gd name="T47" fmla="*/ 109 h 171"/>
                <a:gd name="T48" fmla="*/ 38 w 175"/>
                <a:gd name="T49" fmla="*/ 92 h 171"/>
                <a:gd name="T50" fmla="*/ 37 w 175"/>
                <a:gd name="T51" fmla="*/ 85 h 171"/>
                <a:gd name="T52" fmla="*/ 39 w 175"/>
                <a:gd name="T53" fmla="*/ 73 h 171"/>
                <a:gd name="T54" fmla="*/ 47 w 175"/>
                <a:gd name="T55" fmla="*/ 68 h 171"/>
                <a:gd name="T56" fmla="*/ 58 w 175"/>
                <a:gd name="T57" fmla="*/ 55 h 171"/>
                <a:gd name="T58" fmla="*/ 54 w 175"/>
                <a:gd name="T59" fmla="*/ 0 h 171"/>
                <a:gd name="T60" fmla="*/ 0 w 175"/>
                <a:gd name="T61" fmla="*/ 171 h 171"/>
                <a:gd name="T62" fmla="*/ 175 w 175"/>
                <a:gd name="T63" fmla="*/ 132 h 171"/>
                <a:gd name="T64" fmla="*/ 54 w 175"/>
                <a:gd name="T6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" h="171">
                  <a:moveTo>
                    <a:pt x="106" y="104"/>
                  </a:moveTo>
                  <a:cubicBezTo>
                    <a:pt x="108" y="104"/>
                    <a:pt x="109" y="103"/>
                    <a:pt x="110" y="101"/>
                  </a:cubicBezTo>
                  <a:cubicBezTo>
                    <a:pt x="111" y="102"/>
                    <a:pt x="112" y="102"/>
                    <a:pt x="114" y="103"/>
                  </a:cubicBezTo>
                  <a:cubicBezTo>
                    <a:pt x="113" y="105"/>
                    <a:pt x="115" y="108"/>
                    <a:pt x="117" y="108"/>
                  </a:cubicBezTo>
                  <a:cubicBezTo>
                    <a:pt x="118" y="108"/>
                    <a:pt x="119" y="107"/>
                    <a:pt x="119" y="107"/>
                  </a:cubicBezTo>
                  <a:cubicBezTo>
                    <a:pt x="120" y="108"/>
                    <a:pt x="121" y="109"/>
                    <a:pt x="121" y="110"/>
                  </a:cubicBezTo>
                  <a:cubicBezTo>
                    <a:pt x="119" y="112"/>
                    <a:pt x="119" y="116"/>
                    <a:pt x="124" y="116"/>
                  </a:cubicBezTo>
                  <a:cubicBezTo>
                    <a:pt x="124" y="118"/>
                    <a:pt x="124" y="119"/>
                    <a:pt x="124" y="120"/>
                  </a:cubicBezTo>
                  <a:cubicBezTo>
                    <a:pt x="124" y="120"/>
                    <a:pt x="123" y="120"/>
                    <a:pt x="123" y="120"/>
                  </a:cubicBezTo>
                  <a:cubicBezTo>
                    <a:pt x="120" y="120"/>
                    <a:pt x="119" y="125"/>
                    <a:pt x="122" y="126"/>
                  </a:cubicBezTo>
                  <a:cubicBezTo>
                    <a:pt x="121" y="128"/>
                    <a:pt x="120" y="129"/>
                    <a:pt x="119" y="130"/>
                  </a:cubicBezTo>
                  <a:cubicBezTo>
                    <a:pt x="119" y="129"/>
                    <a:pt x="118" y="129"/>
                    <a:pt x="117" y="129"/>
                  </a:cubicBezTo>
                  <a:cubicBezTo>
                    <a:pt x="115" y="129"/>
                    <a:pt x="113" y="131"/>
                    <a:pt x="114" y="133"/>
                  </a:cubicBezTo>
                  <a:cubicBezTo>
                    <a:pt x="113" y="135"/>
                    <a:pt x="112" y="134"/>
                    <a:pt x="111" y="135"/>
                  </a:cubicBezTo>
                  <a:cubicBezTo>
                    <a:pt x="110" y="133"/>
                    <a:pt x="108" y="132"/>
                    <a:pt x="107" y="132"/>
                  </a:cubicBezTo>
                  <a:cubicBezTo>
                    <a:pt x="105" y="132"/>
                    <a:pt x="104" y="133"/>
                    <a:pt x="103" y="135"/>
                  </a:cubicBezTo>
                  <a:cubicBezTo>
                    <a:pt x="102" y="135"/>
                    <a:pt x="101" y="134"/>
                    <a:pt x="99" y="134"/>
                  </a:cubicBezTo>
                  <a:cubicBezTo>
                    <a:pt x="101" y="131"/>
                    <a:pt x="98" y="129"/>
                    <a:pt x="96" y="129"/>
                  </a:cubicBezTo>
                  <a:cubicBezTo>
                    <a:pt x="95" y="129"/>
                    <a:pt x="95" y="129"/>
                    <a:pt x="94" y="129"/>
                  </a:cubicBezTo>
                  <a:cubicBezTo>
                    <a:pt x="93" y="129"/>
                    <a:pt x="92" y="128"/>
                    <a:pt x="92" y="127"/>
                  </a:cubicBezTo>
                  <a:cubicBezTo>
                    <a:pt x="94" y="125"/>
                    <a:pt x="94" y="120"/>
                    <a:pt x="90" y="120"/>
                  </a:cubicBezTo>
                  <a:cubicBezTo>
                    <a:pt x="89" y="119"/>
                    <a:pt x="89" y="118"/>
                    <a:pt x="89" y="116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3" y="116"/>
                    <a:pt x="94" y="112"/>
                    <a:pt x="91" y="110"/>
                  </a:cubicBezTo>
                  <a:cubicBezTo>
                    <a:pt x="92" y="109"/>
                    <a:pt x="93" y="108"/>
                    <a:pt x="94" y="107"/>
                  </a:cubicBezTo>
                  <a:cubicBezTo>
                    <a:pt x="95" y="107"/>
                    <a:pt x="95" y="108"/>
                    <a:pt x="96" y="108"/>
                  </a:cubicBezTo>
                  <a:cubicBezTo>
                    <a:pt x="99" y="108"/>
                    <a:pt x="100" y="105"/>
                    <a:pt x="99" y="103"/>
                  </a:cubicBezTo>
                  <a:cubicBezTo>
                    <a:pt x="100" y="102"/>
                    <a:pt x="101" y="102"/>
                    <a:pt x="103" y="102"/>
                  </a:cubicBezTo>
                  <a:cubicBezTo>
                    <a:pt x="103" y="103"/>
                    <a:pt x="105" y="104"/>
                    <a:pt x="106" y="104"/>
                  </a:cubicBezTo>
                  <a:moveTo>
                    <a:pt x="65" y="59"/>
                  </a:moveTo>
                  <a:cubicBezTo>
                    <a:pt x="68" y="59"/>
                    <a:pt x="71" y="57"/>
                    <a:pt x="71" y="53"/>
                  </a:cubicBezTo>
                  <a:cubicBezTo>
                    <a:pt x="74" y="53"/>
                    <a:pt x="77" y="54"/>
                    <a:pt x="79" y="54"/>
                  </a:cubicBezTo>
                  <a:cubicBezTo>
                    <a:pt x="78" y="59"/>
                    <a:pt x="82" y="63"/>
                    <a:pt x="86" y="63"/>
                  </a:cubicBezTo>
                  <a:cubicBezTo>
                    <a:pt x="87" y="63"/>
                    <a:pt x="89" y="62"/>
                    <a:pt x="90" y="61"/>
                  </a:cubicBezTo>
                  <a:cubicBezTo>
                    <a:pt x="93" y="62"/>
                    <a:pt x="94" y="64"/>
                    <a:pt x="95" y="66"/>
                  </a:cubicBezTo>
                  <a:cubicBezTo>
                    <a:pt x="91" y="70"/>
                    <a:pt x="92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01" y="80"/>
                    <a:pt x="101" y="83"/>
                    <a:pt x="101" y="85"/>
                  </a:cubicBezTo>
                  <a:cubicBezTo>
                    <a:pt x="94" y="85"/>
                    <a:pt x="93" y="94"/>
                    <a:pt x="99" y="97"/>
                  </a:cubicBezTo>
                  <a:cubicBezTo>
                    <a:pt x="98" y="99"/>
                    <a:pt x="97" y="101"/>
                    <a:pt x="96" y="103"/>
                  </a:cubicBezTo>
                  <a:cubicBezTo>
                    <a:pt x="94" y="103"/>
                    <a:pt x="93" y="102"/>
                    <a:pt x="92" y="102"/>
                  </a:cubicBezTo>
                  <a:cubicBezTo>
                    <a:pt x="87" y="102"/>
                    <a:pt x="84" y="107"/>
                    <a:pt x="86" y="112"/>
                  </a:cubicBezTo>
                  <a:cubicBezTo>
                    <a:pt x="85" y="114"/>
                    <a:pt x="83" y="114"/>
                    <a:pt x="80" y="115"/>
                  </a:cubicBezTo>
                  <a:cubicBezTo>
                    <a:pt x="79" y="113"/>
                    <a:pt x="76" y="111"/>
                    <a:pt x="73" y="111"/>
                  </a:cubicBezTo>
                  <a:cubicBezTo>
                    <a:pt x="70" y="111"/>
                    <a:pt x="67" y="113"/>
                    <a:pt x="67" y="117"/>
                  </a:cubicBezTo>
                  <a:cubicBezTo>
                    <a:pt x="64" y="117"/>
                    <a:pt x="62" y="116"/>
                    <a:pt x="59" y="116"/>
                  </a:cubicBezTo>
                  <a:cubicBezTo>
                    <a:pt x="61" y="111"/>
                    <a:pt x="57" y="107"/>
                    <a:pt x="53" y="107"/>
                  </a:cubicBezTo>
                  <a:cubicBezTo>
                    <a:pt x="51" y="107"/>
                    <a:pt x="49" y="108"/>
                    <a:pt x="48" y="109"/>
                  </a:cubicBezTo>
                  <a:cubicBezTo>
                    <a:pt x="46" y="108"/>
                    <a:pt x="44" y="106"/>
                    <a:pt x="43" y="104"/>
                  </a:cubicBezTo>
                  <a:cubicBezTo>
                    <a:pt x="48" y="100"/>
                    <a:pt x="46" y="92"/>
                    <a:pt x="38" y="92"/>
                  </a:cubicBezTo>
                  <a:cubicBezTo>
                    <a:pt x="38" y="92"/>
                    <a:pt x="38" y="92"/>
                    <a:pt x="38" y="92"/>
                  </a:cubicBezTo>
                  <a:cubicBezTo>
                    <a:pt x="37" y="90"/>
                    <a:pt x="37" y="87"/>
                    <a:pt x="37" y="85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5"/>
                    <a:pt x="45" y="75"/>
                    <a:pt x="39" y="73"/>
                  </a:cubicBezTo>
                  <a:cubicBezTo>
                    <a:pt x="40" y="71"/>
                    <a:pt x="42" y="69"/>
                    <a:pt x="43" y="67"/>
                  </a:cubicBezTo>
                  <a:cubicBezTo>
                    <a:pt x="44" y="67"/>
                    <a:pt x="46" y="68"/>
                    <a:pt x="47" y="68"/>
                  </a:cubicBezTo>
                  <a:cubicBezTo>
                    <a:pt x="52" y="68"/>
                    <a:pt x="54" y="63"/>
                    <a:pt x="52" y="58"/>
                  </a:cubicBezTo>
                  <a:cubicBezTo>
                    <a:pt x="53" y="56"/>
                    <a:pt x="56" y="56"/>
                    <a:pt x="58" y="55"/>
                  </a:cubicBezTo>
                  <a:cubicBezTo>
                    <a:pt x="59" y="57"/>
                    <a:pt x="62" y="59"/>
                    <a:pt x="65" y="59"/>
                  </a:cubicBezTo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175" y="132"/>
                    <a:pt x="175" y="132"/>
                    <a:pt x="175" y="132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1C64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57"/>
          <p:cNvSpPr>
            <a:spLocks noEditPoints="1"/>
          </p:cNvSpPr>
          <p:nvPr/>
        </p:nvSpPr>
        <p:spPr bwMode="auto">
          <a:xfrm>
            <a:off x="4500915" y="1782855"/>
            <a:ext cx="465018" cy="570999"/>
          </a:xfrm>
          <a:custGeom>
            <a:avLst/>
            <a:gdLst>
              <a:gd name="T0" fmla="*/ 183 w 291"/>
              <a:gd name="T1" fmla="*/ 227 h 268"/>
              <a:gd name="T2" fmla="*/ 150 w 291"/>
              <a:gd name="T3" fmla="*/ 226 h 268"/>
              <a:gd name="T4" fmla="*/ 151 w 291"/>
              <a:gd name="T5" fmla="*/ 190 h 268"/>
              <a:gd name="T6" fmla="*/ 184 w 291"/>
              <a:gd name="T7" fmla="*/ 191 h 268"/>
              <a:gd name="T8" fmla="*/ 183 w 291"/>
              <a:gd name="T9" fmla="*/ 227 h 268"/>
              <a:gd name="T10" fmla="*/ 154 w 291"/>
              <a:gd name="T11" fmla="*/ 91 h 268"/>
              <a:gd name="T12" fmla="*/ 155 w 291"/>
              <a:gd name="T13" fmla="*/ 47 h 268"/>
              <a:gd name="T14" fmla="*/ 163 w 291"/>
              <a:gd name="T15" fmla="*/ 46 h 268"/>
              <a:gd name="T16" fmla="*/ 164 w 291"/>
              <a:gd name="T17" fmla="*/ 46 h 268"/>
              <a:gd name="T18" fmla="*/ 218 w 291"/>
              <a:gd name="T19" fmla="*/ 102 h 268"/>
              <a:gd name="T20" fmla="*/ 208 w 291"/>
              <a:gd name="T21" fmla="*/ 132 h 268"/>
              <a:gd name="T22" fmla="*/ 201 w 291"/>
              <a:gd name="T23" fmla="*/ 145 h 268"/>
              <a:gd name="T24" fmla="*/ 195 w 291"/>
              <a:gd name="T25" fmla="*/ 155 h 268"/>
              <a:gd name="T26" fmla="*/ 190 w 291"/>
              <a:gd name="T27" fmla="*/ 174 h 268"/>
              <a:gd name="T28" fmla="*/ 187 w 291"/>
              <a:gd name="T29" fmla="*/ 182 h 268"/>
              <a:gd name="T30" fmla="*/ 182 w 291"/>
              <a:gd name="T31" fmla="*/ 185 h 268"/>
              <a:gd name="T32" fmla="*/ 181 w 291"/>
              <a:gd name="T33" fmla="*/ 185 h 268"/>
              <a:gd name="T34" fmla="*/ 177 w 291"/>
              <a:gd name="T35" fmla="*/ 185 h 268"/>
              <a:gd name="T36" fmla="*/ 172 w 291"/>
              <a:gd name="T37" fmla="*/ 185 h 268"/>
              <a:gd name="T38" fmla="*/ 151 w 291"/>
              <a:gd name="T39" fmla="*/ 184 h 268"/>
              <a:gd name="T40" fmla="*/ 153 w 291"/>
              <a:gd name="T41" fmla="*/ 118 h 268"/>
              <a:gd name="T42" fmla="*/ 178 w 291"/>
              <a:gd name="T43" fmla="*/ 139 h 268"/>
              <a:gd name="T44" fmla="*/ 189 w 291"/>
              <a:gd name="T45" fmla="*/ 78 h 268"/>
              <a:gd name="T46" fmla="*/ 154 w 291"/>
              <a:gd name="T47" fmla="*/ 91 h 268"/>
              <a:gd name="T48" fmla="*/ 113 w 291"/>
              <a:gd name="T49" fmla="*/ 75 h 268"/>
              <a:gd name="T50" fmla="*/ 124 w 291"/>
              <a:gd name="T51" fmla="*/ 71 h 268"/>
              <a:gd name="T52" fmla="*/ 135 w 291"/>
              <a:gd name="T53" fmla="*/ 46 h 268"/>
              <a:gd name="T54" fmla="*/ 135 w 291"/>
              <a:gd name="T55" fmla="*/ 46 h 268"/>
              <a:gd name="T56" fmla="*/ 145 w 291"/>
              <a:gd name="T57" fmla="*/ 46 h 268"/>
              <a:gd name="T58" fmla="*/ 144 w 291"/>
              <a:gd name="T59" fmla="*/ 108 h 268"/>
              <a:gd name="T60" fmla="*/ 143 w 291"/>
              <a:gd name="T61" fmla="*/ 108 h 268"/>
              <a:gd name="T62" fmla="*/ 114 w 291"/>
              <a:gd name="T63" fmla="*/ 136 h 268"/>
              <a:gd name="T64" fmla="*/ 143 w 291"/>
              <a:gd name="T65" fmla="*/ 165 h 268"/>
              <a:gd name="T66" fmla="*/ 143 w 291"/>
              <a:gd name="T67" fmla="*/ 165 h 268"/>
              <a:gd name="T68" fmla="*/ 141 w 291"/>
              <a:gd name="T69" fmla="*/ 227 h 268"/>
              <a:gd name="T70" fmla="*/ 131 w 291"/>
              <a:gd name="T71" fmla="*/ 227 h 268"/>
              <a:gd name="T72" fmla="*/ 120 w 291"/>
              <a:gd name="T73" fmla="*/ 201 h 268"/>
              <a:gd name="T74" fmla="*/ 109 w 291"/>
              <a:gd name="T75" fmla="*/ 197 h 268"/>
              <a:gd name="T76" fmla="*/ 84 w 291"/>
              <a:gd name="T77" fmla="*/ 206 h 268"/>
              <a:gd name="T78" fmla="*/ 84 w 291"/>
              <a:gd name="T79" fmla="*/ 206 h 268"/>
              <a:gd name="T80" fmla="*/ 70 w 291"/>
              <a:gd name="T81" fmla="*/ 192 h 268"/>
              <a:gd name="T82" fmla="*/ 80 w 291"/>
              <a:gd name="T83" fmla="*/ 167 h 268"/>
              <a:gd name="T84" fmla="*/ 76 w 291"/>
              <a:gd name="T85" fmla="*/ 155 h 268"/>
              <a:gd name="T86" fmla="*/ 51 w 291"/>
              <a:gd name="T87" fmla="*/ 144 h 268"/>
              <a:gd name="T88" fmla="*/ 51 w 291"/>
              <a:gd name="T89" fmla="*/ 124 h 268"/>
              <a:gd name="T90" fmla="*/ 77 w 291"/>
              <a:gd name="T91" fmla="*/ 114 h 268"/>
              <a:gd name="T92" fmla="*/ 82 w 291"/>
              <a:gd name="T93" fmla="*/ 103 h 268"/>
              <a:gd name="T94" fmla="*/ 72 w 291"/>
              <a:gd name="T95" fmla="*/ 78 h 268"/>
              <a:gd name="T96" fmla="*/ 87 w 291"/>
              <a:gd name="T97" fmla="*/ 64 h 268"/>
              <a:gd name="T98" fmla="*/ 87 w 291"/>
              <a:gd name="T99" fmla="*/ 64 h 268"/>
              <a:gd name="T100" fmla="*/ 113 w 291"/>
              <a:gd name="T101" fmla="*/ 75 h 268"/>
              <a:gd name="T102" fmla="*/ 145 w 291"/>
              <a:gd name="T103" fmla="*/ 0 h 268"/>
              <a:gd name="T104" fmla="*/ 14 w 291"/>
              <a:gd name="T105" fmla="*/ 108 h 268"/>
              <a:gd name="T106" fmla="*/ 119 w 291"/>
              <a:gd name="T107" fmla="*/ 265 h 268"/>
              <a:gd name="T108" fmla="*/ 144 w 291"/>
              <a:gd name="T109" fmla="*/ 268 h 268"/>
              <a:gd name="T110" fmla="*/ 147 w 291"/>
              <a:gd name="T111" fmla="*/ 268 h 268"/>
              <a:gd name="T112" fmla="*/ 276 w 291"/>
              <a:gd name="T113" fmla="*/ 160 h 268"/>
              <a:gd name="T114" fmla="*/ 171 w 291"/>
              <a:gd name="T115" fmla="*/ 3 h 268"/>
              <a:gd name="T116" fmla="*/ 145 w 291"/>
              <a:gd name="T117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91" h="268">
                <a:moveTo>
                  <a:pt x="183" y="227"/>
                </a:moveTo>
                <a:cubicBezTo>
                  <a:pt x="150" y="226"/>
                  <a:pt x="150" y="226"/>
                  <a:pt x="150" y="226"/>
                </a:cubicBezTo>
                <a:cubicBezTo>
                  <a:pt x="151" y="190"/>
                  <a:pt x="151" y="190"/>
                  <a:pt x="151" y="190"/>
                </a:cubicBezTo>
                <a:cubicBezTo>
                  <a:pt x="184" y="191"/>
                  <a:pt x="184" y="191"/>
                  <a:pt x="184" y="191"/>
                </a:cubicBezTo>
                <a:cubicBezTo>
                  <a:pt x="183" y="227"/>
                  <a:pt x="183" y="227"/>
                  <a:pt x="183" y="227"/>
                </a:cubicBezTo>
                <a:moveTo>
                  <a:pt x="154" y="91"/>
                </a:moveTo>
                <a:cubicBezTo>
                  <a:pt x="155" y="47"/>
                  <a:pt x="155" y="47"/>
                  <a:pt x="155" y="47"/>
                </a:cubicBezTo>
                <a:cubicBezTo>
                  <a:pt x="157" y="46"/>
                  <a:pt x="160" y="46"/>
                  <a:pt x="163" y="46"/>
                </a:cubicBezTo>
                <a:cubicBezTo>
                  <a:pt x="163" y="46"/>
                  <a:pt x="164" y="46"/>
                  <a:pt x="164" y="46"/>
                </a:cubicBezTo>
                <a:cubicBezTo>
                  <a:pt x="194" y="47"/>
                  <a:pt x="218" y="72"/>
                  <a:pt x="218" y="102"/>
                </a:cubicBezTo>
                <a:cubicBezTo>
                  <a:pt x="217" y="113"/>
                  <a:pt x="214" y="123"/>
                  <a:pt x="208" y="132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195" y="155"/>
                  <a:pt x="195" y="155"/>
                  <a:pt x="195" y="155"/>
                </a:cubicBezTo>
                <a:cubicBezTo>
                  <a:pt x="194" y="157"/>
                  <a:pt x="190" y="166"/>
                  <a:pt x="190" y="174"/>
                </a:cubicBezTo>
                <a:cubicBezTo>
                  <a:pt x="190" y="177"/>
                  <a:pt x="189" y="180"/>
                  <a:pt x="187" y="182"/>
                </a:cubicBezTo>
                <a:cubicBezTo>
                  <a:pt x="186" y="185"/>
                  <a:pt x="184" y="185"/>
                  <a:pt x="182" y="185"/>
                </a:cubicBezTo>
                <a:cubicBezTo>
                  <a:pt x="182" y="185"/>
                  <a:pt x="182" y="185"/>
                  <a:pt x="181" y="185"/>
                </a:cubicBezTo>
                <a:cubicBezTo>
                  <a:pt x="180" y="185"/>
                  <a:pt x="179" y="185"/>
                  <a:pt x="177" y="185"/>
                </a:cubicBezTo>
                <a:cubicBezTo>
                  <a:pt x="176" y="185"/>
                  <a:pt x="174" y="185"/>
                  <a:pt x="172" y="185"/>
                </a:cubicBezTo>
                <a:cubicBezTo>
                  <a:pt x="165" y="184"/>
                  <a:pt x="158" y="184"/>
                  <a:pt x="151" y="184"/>
                </a:cubicBezTo>
                <a:cubicBezTo>
                  <a:pt x="153" y="118"/>
                  <a:pt x="153" y="118"/>
                  <a:pt x="153" y="118"/>
                </a:cubicBezTo>
                <a:cubicBezTo>
                  <a:pt x="178" y="139"/>
                  <a:pt x="178" y="139"/>
                  <a:pt x="178" y="139"/>
                </a:cubicBezTo>
                <a:cubicBezTo>
                  <a:pt x="189" y="78"/>
                  <a:pt x="189" y="78"/>
                  <a:pt x="189" y="78"/>
                </a:cubicBezTo>
                <a:cubicBezTo>
                  <a:pt x="154" y="91"/>
                  <a:pt x="154" y="91"/>
                  <a:pt x="154" y="91"/>
                </a:cubicBezTo>
                <a:moveTo>
                  <a:pt x="113" y="75"/>
                </a:move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34" y="46"/>
                  <a:pt x="135" y="46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08"/>
                  <a:pt x="143" y="108"/>
                  <a:pt x="143" y="108"/>
                </a:cubicBezTo>
                <a:cubicBezTo>
                  <a:pt x="127" y="108"/>
                  <a:pt x="114" y="120"/>
                  <a:pt x="114" y="136"/>
                </a:cubicBezTo>
                <a:cubicBezTo>
                  <a:pt x="113" y="152"/>
                  <a:pt x="126" y="165"/>
                  <a:pt x="143" y="165"/>
                </a:cubicBezTo>
                <a:cubicBezTo>
                  <a:pt x="143" y="165"/>
                  <a:pt x="143" y="165"/>
                  <a:pt x="143" y="165"/>
                </a:cubicBezTo>
                <a:cubicBezTo>
                  <a:pt x="141" y="227"/>
                  <a:pt x="141" y="227"/>
                  <a:pt x="141" y="227"/>
                </a:cubicBezTo>
                <a:cubicBezTo>
                  <a:pt x="131" y="227"/>
                  <a:pt x="131" y="227"/>
                  <a:pt x="131" y="227"/>
                </a:cubicBezTo>
                <a:cubicBezTo>
                  <a:pt x="130" y="226"/>
                  <a:pt x="120" y="201"/>
                  <a:pt x="120" y="201"/>
                </a:cubicBezTo>
                <a:cubicBezTo>
                  <a:pt x="109" y="197"/>
                  <a:pt x="109" y="197"/>
                  <a:pt x="109" y="197"/>
                </a:cubicBezTo>
                <a:cubicBezTo>
                  <a:pt x="109" y="197"/>
                  <a:pt x="87" y="206"/>
                  <a:pt x="84" y="206"/>
                </a:cubicBezTo>
                <a:cubicBezTo>
                  <a:pt x="84" y="206"/>
                  <a:pt x="84" y="206"/>
                  <a:pt x="84" y="206"/>
                </a:cubicBezTo>
                <a:cubicBezTo>
                  <a:pt x="70" y="192"/>
                  <a:pt x="70" y="192"/>
                  <a:pt x="70" y="192"/>
                </a:cubicBezTo>
                <a:cubicBezTo>
                  <a:pt x="69" y="191"/>
                  <a:pt x="80" y="167"/>
                  <a:pt x="80" y="167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6" y="155"/>
                  <a:pt x="51" y="146"/>
                  <a:pt x="51" y="144"/>
                </a:cubicBezTo>
                <a:cubicBezTo>
                  <a:pt x="51" y="124"/>
                  <a:pt x="51" y="124"/>
                  <a:pt x="51" y="124"/>
                </a:cubicBezTo>
                <a:cubicBezTo>
                  <a:pt x="51" y="123"/>
                  <a:pt x="77" y="114"/>
                  <a:pt x="77" y="114"/>
                </a:cubicBezTo>
                <a:cubicBezTo>
                  <a:pt x="82" y="103"/>
                  <a:pt x="82" y="103"/>
                  <a:pt x="82" y="103"/>
                </a:cubicBezTo>
                <a:cubicBezTo>
                  <a:pt x="82" y="103"/>
                  <a:pt x="71" y="79"/>
                  <a:pt x="72" y="78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64"/>
                  <a:pt x="87" y="64"/>
                  <a:pt x="87" y="64"/>
                </a:cubicBezTo>
                <a:cubicBezTo>
                  <a:pt x="90" y="64"/>
                  <a:pt x="113" y="75"/>
                  <a:pt x="113" y="75"/>
                </a:cubicBezTo>
                <a:moveTo>
                  <a:pt x="145" y="0"/>
                </a:moveTo>
                <a:cubicBezTo>
                  <a:pt x="83" y="0"/>
                  <a:pt x="27" y="44"/>
                  <a:pt x="14" y="108"/>
                </a:cubicBezTo>
                <a:cubicBezTo>
                  <a:pt x="0" y="180"/>
                  <a:pt x="47" y="250"/>
                  <a:pt x="119" y="265"/>
                </a:cubicBezTo>
                <a:cubicBezTo>
                  <a:pt x="127" y="267"/>
                  <a:pt x="135" y="267"/>
                  <a:pt x="144" y="268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209" y="267"/>
                  <a:pt x="264" y="223"/>
                  <a:pt x="276" y="160"/>
                </a:cubicBezTo>
                <a:cubicBezTo>
                  <a:pt x="291" y="88"/>
                  <a:pt x="244" y="18"/>
                  <a:pt x="171" y="3"/>
                </a:cubicBezTo>
                <a:cubicBezTo>
                  <a:pt x="163" y="1"/>
                  <a:pt x="154" y="0"/>
                  <a:pt x="145" y="0"/>
                </a:cubicBezTo>
              </a:path>
            </a:pathLst>
          </a:custGeom>
          <a:solidFill>
            <a:srgbClr val="216BB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9" name="Freeform 37"/>
          <p:cNvSpPr>
            <a:spLocks/>
          </p:cNvSpPr>
          <p:nvPr/>
        </p:nvSpPr>
        <p:spPr bwMode="auto">
          <a:xfrm>
            <a:off x="2461339" y="2021082"/>
            <a:ext cx="130636" cy="155167"/>
          </a:xfrm>
          <a:custGeom>
            <a:avLst/>
            <a:gdLst>
              <a:gd name="T0" fmla="*/ 48 w 97"/>
              <a:gd name="T1" fmla="*/ 0 h 86"/>
              <a:gd name="T2" fmla="*/ 22 w 97"/>
              <a:gd name="T3" fmla="*/ 8 h 86"/>
              <a:gd name="T4" fmla="*/ 14 w 97"/>
              <a:gd name="T5" fmla="*/ 69 h 86"/>
              <a:gd name="T6" fmla="*/ 48 w 97"/>
              <a:gd name="T7" fmla="*/ 86 h 86"/>
              <a:gd name="T8" fmla="*/ 75 w 97"/>
              <a:gd name="T9" fmla="*/ 77 h 86"/>
              <a:gd name="T10" fmla="*/ 83 w 97"/>
              <a:gd name="T11" fmla="*/ 17 h 86"/>
              <a:gd name="T12" fmla="*/ 48 w 97"/>
              <a:gd name="T13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86">
                <a:moveTo>
                  <a:pt x="48" y="0"/>
                </a:moveTo>
                <a:cubicBezTo>
                  <a:pt x="39" y="0"/>
                  <a:pt x="30" y="2"/>
                  <a:pt x="22" y="8"/>
                </a:cubicBezTo>
                <a:cubicBezTo>
                  <a:pt x="3" y="23"/>
                  <a:pt x="0" y="50"/>
                  <a:pt x="14" y="69"/>
                </a:cubicBezTo>
                <a:cubicBezTo>
                  <a:pt x="23" y="80"/>
                  <a:pt x="35" y="86"/>
                  <a:pt x="48" y="86"/>
                </a:cubicBezTo>
                <a:cubicBezTo>
                  <a:pt x="58" y="86"/>
                  <a:pt x="67" y="83"/>
                  <a:pt x="75" y="77"/>
                </a:cubicBezTo>
                <a:cubicBezTo>
                  <a:pt x="94" y="63"/>
                  <a:pt x="97" y="35"/>
                  <a:pt x="83" y="17"/>
                </a:cubicBezTo>
                <a:cubicBezTo>
                  <a:pt x="74" y="5"/>
                  <a:pt x="61" y="0"/>
                  <a:pt x="48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3" name="Freeform 40"/>
          <p:cNvSpPr>
            <a:spLocks/>
          </p:cNvSpPr>
          <p:nvPr/>
        </p:nvSpPr>
        <p:spPr bwMode="auto">
          <a:xfrm>
            <a:off x="4091730" y="1423233"/>
            <a:ext cx="94697" cy="111051"/>
          </a:xfrm>
          <a:custGeom>
            <a:avLst/>
            <a:gdLst>
              <a:gd name="T0" fmla="*/ 35 w 70"/>
              <a:gd name="T1" fmla="*/ 0 h 62"/>
              <a:gd name="T2" fmla="*/ 16 w 70"/>
              <a:gd name="T3" fmla="*/ 6 h 62"/>
              <a:gd name="T4" fmla="*/ 10 w 70"/>
              <a:gd name="T5" fmla="*/ 50 h 62"/>
              <a:gd name="T6" fmla="*/ 35 w 70"/>
              <a:gd name="T7" fmla="*/ 62 h 62"/>
              <a:gd name="T8" fmla="*/ 54 w 70"/>
              <a:gd name="T9" fmla="*/ 56 h 62"/>
              <a:gd name="T10" fmla="*/ 60 w 70"/>
              <a:gd name="T11" fmla="*/ 12 h 62"/>
              <a:gd name="T12" fmla="*/ 35 w 70"/>
              <a:gd name="T13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" h="62">
                <a:moveTo>
                  <a:pt x="35" y="0"/>
                </a:moveTo>
                <a:cubicBezTo>
                  <a:pt x="28" y="0"/>
                  <a:pt x="22" y="2"/>
                  <a:pt x="16" y="6"/>
                </a:cubicBezTo>
                <a:cubicBezTo>
                  <a:pt x="2" y="17"/>
                  <a:pt x="0" y="36"/>
                  <a:pt x="10" y="50"/>
                </a:cubicBezTo>
                <a:cubicBezTo>
                  <a:pt x="16" y="58"/>
                  <a:pt x="26" y="62"/>
                  <a:pt x="35" y="62"/>
                </a:cubicBezTo>
                <a:cubicBezTo>
                  <a:pt x="42" y="62"/>
                  <a:pt x="48" y="60"/>
                  <a:pt x="54" y="56"/>
                </a:cubicBezTo>
                <a:cubicBezTo>
                  <a:pt x="67" y="45"/>
                  <a:pt x="70" y="26"/>
                  <a:pt x="60" y="12"/>
                </a:cubicBezTo>
                <a:cubicBezTo>
                  <a:pt x="53" y="4"/>
                  <a:pt x="44" y="0"/>
                  <a:pt x="35" y="0"/>
                </a:cubicBezTo>
              </a:path>
            </a:pathLst>
          </a:custGeom>
          <a:solidFill>
            <a:srgbClr val="C3CAD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5" name="Freeform 42"/>
          <p:cNvSpPr>
            <a:spLocks/>
          </p:cNvSpPr>
          <p:nvPr/>
        </p:nvSpPr>
        <p:spPr bwMode="auto">
          <a:xfrm>
            <a:off x="2908584" y="1827125"/>
            <a:ext cx="64848" cy="76831"/>
          </a:xfrm>
          <a:custGeom>
            <a:avLst/>
            <a:gdLst>
              <a:gd name="T0" fmla="*/ 76 w 152"/>
              <a:gd name="T1" fmla="*/ 0 h 135"/>
              <a:gd name="T2" fmla="*/ 35 w 152"/>
              <a:gd name="T3" fmla="*/ 14 h 135"/>
              <a:gd name="T4" fmla="*/ 22 w 152"/>
              <a:gd name="T5" fmla="*/ 109 h 135"/>
              <a:gd name="T6" fmla="*/ 76 w 152"/>
              <a:gd name="T7" fmla="*/ 135 h 135"/>
              <a:gd name="T8" fmla="*/ 117 w 152"/>
              <a:gd name="T9" fmla="*/ 121 h 135"/>
              <a:gd name="T10" fmla="*/ 129 w 152"/>
              <a:gd name="T11" fmla="*/ 27 h 135"/>
              <a:gd name="T12" fmla="*/ 76 w 152"/>
              <a:gd name="T13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5">
                <a:moveTo>
                  <a:pt x="76" y="0"/>
                </a:moveTo>
                <a:cubicBezTo>
                  <a:pt x="61" y="0"/>
                  <a:pt x="47" y="5"/>
                  <a:pt x="35" y="14"/>
                </a:cubicBezTo>
                <a:cubicBezTo>
                  <a:pt x="5" y="37"/>
                  <a:pt x="0" y="79"/>
                  <a:pt x="22" y="109"/>
                </a:cubicBezTo>
                <a:cubicBezTo>
                  <a:pt x="36" y="126"/>
                  <a:pt x="56" y="135"/>
                  <a:pt x="76" y="135"/>
                </a:cubicBezTo>
                <a:cubicBezTo>
                  <a:pt x="90" y="135"/>
                  <a:pt x="105" y="131"/>
                  <a:pt x="117" y="121"/>
                </a:cubicBezTo>
                <a:cubicBezTo>
                  <a:pt x="146" y="99"/>
                  <a:pt x="152" y="56"/>
                  <a:pt x="129" y="27"/>
                </a:cubicBezTo>
                <a:cubicBezTo>
                  <a:pt x="116" y="10"/>
                  <a:pt x="96" y="0"/>
                  <a:pt x="76" y="0"/>
                </a:cubicBezTo>
              </a:path>
            </a:pathLst>
          </a:custGeom>
          <a:solidFill>
            <a:srgbClr val="B6BCCB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7" name="Freeform 44"/>
          <p:cNvSpPr>
            <a:spLocks/>
          </p:cNvSpPr>
          <p:nvPr/>
        </p:nvSpPr>
        <p:spPr bwMode="auto">
          <a:xfrm>
            <a:off x="3731386" y="1752257"/>
            <a:ext cx="152502" cy="179892"/>
          </a:xfrm>
          <a:custGeom>
            <a:avLst/>
            <a:gdLst>
              <a:gd name="T0" fmla="*/ 95 w 191"/>
              <a:gd name="T1" fmla="*/ 0 h 169"/>
              <a:gd name="T2" fmla="*/ 44 w 191"/>
              <a:gd name="T3" fmla="*/ 18 h 169"/>
              <a:gd name="T4" fmla="*/ 28 w 191"/>
              <a:gd name="T5" fmla="*/ 136 h 169"/>
              <a:gd name="T6" fmla="*/ 95 w 191"/>
              <a:gd name="T7" fmla="*/ 169 h 169"/>
              <a:gd name="T8" fmla="*/ 147 w 191"/>
              <a:gd name="T9" fmla="*/ 152 h 169"/>
              <a:gd name="T10" fmla="*/ 162 w 191"/>
              <a:gd name="T11" fmla="*/ 33 h 169"/>
              <a:gd name="T12" fmla="*/ 95 w 191"/>
              <a:gd name="T13" fmla="*/ 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" h="169">
                <a:moveTo>
                  <a:pt x="95" y="0"/>
                </a:moveTo>
                <a:cubicBezTo>
                  <a:pt x="77" y="0"/>
                  <a:pt x="59" y="6"/>
                  <a:pt x="44" y="18"/>
                </a:cubicBezTo>
                <a:cubicBezTo>
                  <a:pt x="7" y="46"/>
                  <a:pt x="0" y="99"/>
                  <a:pt x="28" y="136"/>
                </a:cubicBezTo>
                <a:cubicBezTo>
                  <a:pt x="45" y="158"/>
                  <a:pt x="70" y="169"/>
                  <a:pt x="95" y="169"/>
                </a:cubicBezTo>
                <a:cubicBezTo>
                  <a:pt x="113" y="169"/>
                  <a:pt x="131" y="163"/>
                  <a:pt x="147" y="152"/>
                </a:cubicBezTo>
                <a:cubicBezTo>
                  <a:pt x="184" y="123"/>
                  <a:pt x="191" y="70"/>
                  <a:pt x="162" y="33"/>
                </a:cubicBezTo>
                <a:cubicBezTo>
                  <a:pt x="146" y="12"/>
                  <a:pt x="121" y="0"/>
                  <a:pt x="95" y="0"/>
                </a:cubicBezTo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8" name="Freeform 45"/>
          <p:cNvSpPr>
            <a:spLocks/>
          </p:cNvSpPr>
          <p:nvPr/>
        </p:nvSpPr>
        <p:spPr bwMode="auto">
          <a:xfrm>
            <a:off x="4139078" y="2024968"/>
            <a:ext cx="145709" cy="21423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9" name="Freeform 46"/>
          <p:cNvSpPr>
            <a:spLocks/>
          </p:cNvSpPr>
          <p:nvPr/>
        </p:nvSpPr>
        <p:spPr bwMode="auto">
          <a:xfrm>
            <a:off x="2668988" y="2226448"/>
            <a:ext cx="355400" cy="522547"/>
          </a:xfrm>
          <a:custGeom>
            <a:avLst/>
            <a:gdLst>
              <a:gd name="T0" fmla="*/ 0 w 623"/>
              <a:gd name="T1" fmla="*/ 0 h 687"/>
              <a:gd name="T2" fmla="*/ 56 w 623"/>
              <a:gd name="T3" fmla="*/ 687 h 687"/>
              <a:gd name="T4" fmla="*/ 623 w 623"/>
              <a:gd name="T5" fmla="*/ 292 h 687"/>
              <a:gd name="T6" fmla="*/ 0 w 623"/>
              <a:gd name="T7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3" h="687">
                <a:moveTo>
                  <a:pt x="0" y="0"/>
                </a:moveTo>
                <a:lnTo>
                  <a:pt x="56" y="687"/>
                </a:lnTo>
                <a:lnTo>
                  <a:pt x="623" y="29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1" name="Freeform 48"/>
          <p:cNvSpPr>
            <a:spLocks/>
          </p:cNvSpPr>
          <p:nvPr/>
        </p:nvSpPr>
        <p:spPr bwMode="auto">
          <a:xfrm>
            <a:off x="4197265" y="1162341"/>
            <a:ext cx="134630" cy="19776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2" name="Freeform 49"/>
          <p:cNvSpPr>
            <a:spLocks/>
          </p:cNvSpPr>
          <p:nvPr/>
        </p:nvSpPr>
        <p:spPr bwMode="auto">
          <a:xfrm>
            <a:off x="6140680" y="1923520"/>
            <a:ext cx="99399" cy="144835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  <a:close/>
              </a:path>
            </a:pathLst>
          </a:custGeom>
          <a:solidFill>
            <a:srgbClr val="84A2C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3" name="Freeform 50"/>
          <p:cNvSpPr>
            <a:spLocks/>
          </p:cNvSpPr>
          <p:nvPr/>
        </p:nvSpPr>
        <p:spPr bwMode="auto">
          <a:xfrm>
            <a:off x="3244018" y="1843857"/>
            <a:ext cx="135200" cy="197001"/>
          </a:xfrm>
          <a:custGeom>
            <a:avLst/>
            <a:gdLst>
              <a:gd name="T0" fmla="*/ 0 w 237"/>
              <a:gd name="T1" fmla="*/ 0 h 259"/>
              <a:gd name="T2" fmla="*/ 22 w 237"/>
              <a:gd name="T3" fmla="*/ 259 h 259"/>
              <a:gd name="T4" fmla="*/ 237 w 237"/>
              <a:gd name="T5" fmla="*/ 111 h 259"/>
              <a:gd name="T6" fmla="*/ 0 w 237"/>
              <a:gd name="T7" fmla="*/ 0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7" h="259">
                <a:moveTo>
                  <a:pt x="0" y="0"/>
                </a:moveTo>
                <a:lnTo>
                  <a:pt x="22" y="259"/>
                </a:lnTo>
                <a:lnTo>
                  <a:pt x="237" y="111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4" name="Freeform 51"/>
          <p:cNvSpPr>
            <a:spLocks/>
          </p:cNvSpPr>
          <p:nvPr/>
        </p:nvSpPr>
        <p:spPr bwMode="auto">
          <a:xfrm>
            <a:off x="5248104" y="1942356"/>
            <a:ext cx="102684" cy="136912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5" name="Freeform 52"/>
          <p:cNvSpPr>
            <a:spLocks/>
          </p:cNvSpPr>
          <p:nvPr/>
        </p:nvSpPr>
        <p:spPr bwMode="auto">
          <a:xfrm>
            <a:off x="4321055" y="2612084"/>
            <a:ext cx="248152" cy="330869"/>
          </a:xfrm>
          <a:custGeom>
            <a:avLst/>
            <a:gdLst>
              <a:gd name="T0" fmla="*/ 373 w 435"/>
              <a:gd name="T1" fmla="*/ 0 h 435"/>
              <a:gd name="T2" fmla="*/ 0 w 435"/>
              <a:gd name="T3" fmla="*/ 64 h 435"/>
              <a:gd name="T4" fmla="*/ 61 w 435"/>
              <a:gd name="T5" fmla="*/ 435 h 435"/>
              <a:gd name="T6" fmla="*/ 435 w 435"/>
              <a:gd name="T7" fmla="*/ 374 h 435"/>
              <a:gd name="T8" fmla="*/ 373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373" y="0"/>
                </a:moveTo>
                <a:lnTo>
                  <a:pt x="0" y="64"/>
                </a:lnTo>
                <a:lnTo>
                  <a:pt x="61" y="435"/>
                </a:lnTo>
                <a:lnTo>
                  <a:pt x="435" y="374"/>
                </a:lnTo>
                <a:lnTo>
                  <a:pt x="3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7" name="Freeform 54"/>
          <p:cNvSpPr>
            <a:spLocks/>
          </p:cNvSpPr>
          <p:nvPr/>
        </p:nvSpPr>
        <p:spPr bwMode="auto">
          <a:xfrm>
            <a:off x="2558319" y="1531242"/>
            <a:ext cx="231609" cy="308812"/>
          </a:xfrm>
          <a:custGeom>
            <a:avLst/>
            <a:gdLst>
              <a:gd name="T0" fmla="*/ 31 w 406"/>
              <a:gd name="T1" fmla="*/ 0 h 406"/>
              <a:gd name="T2" fmla="*/ 0 w 406"/>
              <a:gd name="T3" fmla="*/ 375 h 406"/>
              <a:gd name="T4" fmla="*/ 376 w 406"/>
              <a:gd name="T5" fmla="*/ 406 h 406"/>
              <a:gd name="T6" fmla="*/ 406 w 406"/>
              <a:gd name="T7" fmla="*/ 30 h 406"/>
              <a:gd name="T8" fmla="*/ 31 w 406"/>
              <a:gd name="T9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406">
                <a:moveTo>
                  <a:pt x="31" y="0"/>
                </a:moveTo>
                <a:lnTo>
                  <a:pt x="0" y="375"/>
                </a:lnTo>
                <a:lnTo>
                  <a:pt x="376" y="406"/>
                </a:lnTo>
                <a:lnTo>
                  <a:pt x="406" y="30"/>
                </a:lnTo>
                <a:lnTo>
                  <a:pt x="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89" name="Freeform 56"/>
          <p:cNvSpPr>
            <a:spLocks/>
          </p:cNvSpPr>
          <p:nvPr/>
        </p:nvSpPr>
        <p:spPr bwMode="auto">
          <a:xfrm>
            <a:off x="3629653" y="1243727"/>
            <a:ext cx="177985" cy="235032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1" name="Freeform 58"/>
          <p:cNvSpPr>
            <a:spLocks/>
          </p:cNvSpPr>
          <p:nvPr/>
        </p:nvSpPr>
        <p:spPr bwMode="auto">
          <a:xfrm>
            <a:off x="3699820" y="1766272"/>
            <a:ext cx="116945" cy="154405"/>
          </a:xfrm>
          <a:custGeom>
            <a:avLst/>
            <a:gdLst>
              <a:gd name="T0" fmla="*/ 40 w 205"/>
              <a:gd name="T1" fmla="*/ 0 h 203"/>
              <a:gd name="T2" fmla="*/ 0 w 205"/>
              <a:gd name="T3" fmla="*/ 165 h 203"/>
              <a:gd name="T4" fmla="*/ 165 w 205"/>
              <a:gd name="T5" fmla="*/ 203 h 203"/>
              <a:gd name="T6" fmla="*/ 205 w 205"/>
              <a:gd name="T7" fmla="*/ 38 h 203"/>
              <a:gd name="T8" fmla="*/ 40 w 205"/>
              <a:gd name="T9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3">
                <a:moveTo>
                  <a:pt x="40" y="0"/>
                </a:moveTo>
                <a:lnTo>
                  <a:pt x="0" y="165"/>
                </a:lnTo>
                <a:lnTo>
                  <a:pt x="165" y="203"/>
                </a:lnTo>
                <a:lnTo>
                  <a:pt x="205" y="38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2" name="Freeform 59"/>
          <p:cNvSpPr>
            <a:spLocks/>
          </p:cNvSpPr>
          <p:nvPr/>
        </p:nvSpPr>
        <p:spPr bwMode="auto">
          <a:xfrm>
            <a:off x="3516700" y="2224169"/>
            <a:ext cx="143063" cy="191233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  <a:close/>
              </a:path>
            </a:pathLst>
          </a:custGeom>
          <a:solidFill>
            <a:srgbClr val="47567B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93" name="Freeform 60"/>
          <p:cNvSpPr>
            <a:spLocks/>
          </p:cNvSpPr>
          <p:nvPr/>
        </p:nvSpPr>
        <p:spPr bwMode="auto">
          <a:xfrm>
            <a:off x="3516700" y="2224167"/>
            <a:ext cx="225905" cy="301967"/>
          </a:xfrm>
          <a:custGeom>
            <a:avLst/>
            <a:gdLst>
              <a:gd name="T0" fmla="*/ 163 w 396"/>
              <a:gd name="T1" fmla="*/ 0 h 397"/>
              <a:gd name="T2" fmla="*/ 0 w 396"/>
              <a:gd name="T3" fmla="*/ 234 h 397"/>
              <a:gd name="T4" fmla="*/ 233 w 396"/>
              <a:gd name="T5" fmla="*/ 397 h 397"/>
              <a:gd name="T6" fmla="*/ 396 w 396"/>
              <a:gd name="T7" fmla="*/ 163 h 397"/>
              <a:gd name="T8" fmla="*/ 163 w 396"/>
              <a:gd name="T9" fmla="*/ 0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397">
                <a:moveTo>
                  <a:pt x="163" y="0"/>
                </a:moveTo>
                <a:lnTo>
                  <a:pt x="0" y="234"/>
                </a:lnTo>
                <a:lnTo>
                  <a:pt x="233" y="397"/>
                </a:lnTo>
                <a:lnTo>
                  <a:pt x="396" y="163"/>
                </a:lnTo>
                <a:lnTo>
                  <a:pt x="1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55"/>
          <p:cNvSpPr>
            <a:spLocks/>
          </p:cNvSpPr>
          <p:nvPr/>
        </p:nvSpPr>
        <p:spPr bwMode="auto">
          <a:xfrm>
            <a:off x="4783158" y="1423232"/>
            <a:ext cx="96322" cy="127195"/>
          </a:xfrm>
          <a:custGeom>
            <a:avLst/>
            <a:gdLst>
              <a:gd name="T0" fmla="*/ 90 w 312"/>
              <a:gd name="T1" fmla="*/ 0 h 309"/>
              <a:gd name="T2" fmla="*/ 0 w 312"/>
              <a:gd name="T3" fmla="*/ 219 h 309"/>
              <a:gd name="T4" fmla="*/ 222 w 312"/>
              <a:gd name="T5" fmla="*/ 309 h 309"/>
              <a:gd name="T6" fmla="*/ 312 w 312"/>
              <a:gd name="T7" fmla="*/ 90 h 309"/>
              <a:gd name="T8" fmla="*/ 90 w 312"/>
              <a:gd name="T9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309">
                <a:moveTo>
                  <a:pt x="90" y="0"/>
                </a:moveTo>
                <a:lnTo>
                  <a:pt x="0" y="219"/>
                </a:lnTo>
                <a:lnTo>
                  <a:pt x="222" y="309"/>
                </a:lnTo>
                <a:lnTo>
                  <a:pt x="312" y="90"/>
                </a:lnTo>
                <a:lnTo>
                  <a:pt x="90" y="0"/>
                </a:lnTo>
                <a:close/>
              </a:path>
            </a:pathLst>
          </a:custGeom>
          <a:solidFill>
            <a:srgbClr val="CFD5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47"/>
          <p:cNvSpPr>
            <a:spLocks/>
          </p:cNvSpPr>
          <p:nvPr/>
        </p:nvSpPr>
        <p:spPr bwMode="auto">
          <a:xfrm>
            <a:off x="5462560" y="1659434"/>
            <a:ext cx="67315" cy="9888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5"/>
          <p:cNvSpPr>
            <a:spLocks/>
          </p:cNvSpPr>
          <p:nvPr/>
        </p:nvSpPr>
        <p:spPr bwMode="auto">
          <a:xfrm rot="2134219">
            <a:off x="7168468" y="1661341"/>
            <a:ext cx="48680" cy="64907"/>
          </a:xfrm>
          <a:custGeom>
            <a:avLst/>
            <a:gdLst>
              <a:gd name="T0" fmla="*/ 28 w 41"/>
              <a:gd name="T1" fmla="*/ 0 h 41"/>
              <a:gd name="T2" fmla="*/ 28 w 41"/>
              <a:gd name="T3" fmla="*/ 0 h 41"/>
              <a:gd name="T4" fmla="*/ 0 w 41"/>
              <a:gd name="T5" fmla="*/ 13 h 41"/>
              <a:gd name="T6" fmla="*/ 13 w 41"/>
              <a:gd name="T7" fmla="*/ 41 h 41"/>
              <a:gd name="T8" fmla="*/ 13 w 41"/>
              <a:gd name="T9" fmla="*/ 41 h 41"/>
              <a:gd name="T10" fmla="*/ 41 w 41"/>
              <a:gd name="T11" fmla="*/ 28 h 41"/>
              <a:gd name="T12" fmla="*/ 41 w 41"/>
              <a:gd name="T13" fmla="*/ 28 h 41"/>
              <a:gd name="T14" fmla="*/ 28 w 41"/>
              <a:gd name="T1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41">
                <a:moveTo>
                  <a:pt x="28" y="0"/>
                </a:moveTo>
                <a:lnTo>
                  <a:pt x="28" y="0"/>
                </a:lnTo>
                <a:lnTo>
                  <a:pt x="0" y="13"/>
                </a:lnTo>
                <a:lnTo>
                  <a:pt x="13" y="41"/>
                </a:lnTo>
                <a:lnTo>
                  <a:pt x="13" y="41"/>
                </a:lnTo>
                <a:lnTo>
                  <a:pt x="41" y="28"/>
                </a:lnTo>
                <a:lnTo>
                  <a:pt x="41" y="28"/>
                </a:lnTo>
                <a:lnTo>
                  <a:pt x="28" y="0"/>
                </a:lnTo>
                <a:close/>
              </a:path>
            </a:pathLst>
          </a:custGeom>
          <a:solidFill>
            <a:srgbClr val="4C6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47"/>
          <p:cNvSpPr>
            <a:spLocks/>
          </p:cNvSpPr>
          <p:nvPr/>
        </p:nvSpPr>
        <p:spPr bwMode="auto">
          <a:xfrm rot="2741972">
            <a:off x="1933202" y="1872245"/>
            <a:ext cx="70596" cy="58331"/>
          </a:xfrm>
          <a:custGeom>
            <a:avLst/>
            <a:gdLst>
              <a:gd name="T0" fmla="*/ 0 w 236"/>
              <a:gd name="T1" fmla="*/ 0 h 260"/>
              <a:gd name="T2" fmla="*/ 21 w 236"/>
              <a:gd name="T3" fmla="*/ 260 h 260"/>
              <a:gd name="T4" fmla="*/ 236 w 236"/>
              <a:gd name="T5" fmla="*/ 112 h 260"/>
              <a:gd name="T6" fmla="*/ 0 w 236"/>
              <a:gd name="T7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6" h="260">
                <a:moveTo>
                  <a:pt x="0" y="0"/>
                </a:moveTo>
                <a:lnTo>
                  <a:pt x="21" y="260"/>
                </a:lnTo>
                <a:lnTo>
                  <a:pt x="236" y="112"/>
                </a:lnTo>
                <a:lnTo>
                  <a:pt x="0" y="0"/>
                </a:lnTo>
                <a:close/>
              </a:path>
            </a:pathLst>
          </a:custGeom>
          <a:solidFill>
            <a:srgbClr val="848EA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5" name="Group 5"/>
          <p:cNvGrpSpPr>
            <a:grpSpLocks noChangeAspect="1"/>
          </p:cNvGrpSpPr>
          <p:nvPr/>
        </p:nvGrpSpPr>
        <p:grpSpPr bwMode="auto">
          <a:xfrm>
            <a:off x="7753091" y="5768522"/>
            <a:ext cx="959338" cy="678757"/>
            <a:chOff x="1640" y="963"/>
            <a:chExt cx="2480" cy="1316"/>
          </a:xfrm>
          <a:solidFill>
            <a:schemeClr val="bg1"/>
          </a:solidFill>
        </p:grpSpPr>
        <p:sp>
          <p:nvSpPr>
            <p:cNvPr id="76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98117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6" y="1878231"/>
            <a:ext cx="8593931" cy="4327311"/>
          </a:xfrm>
        </p:spPr>
        <p:txBody>
          <a:bodyPr/>
          <a:lstStyle>
            <a:lvl1pPr marL="269946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9" name="Trójkąt równoramienny 8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6768630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6" y="1878230"/>
            <a:ext cx="4219769" cy="4327311"/>
          </a:xfrm>
        </p:spPr>
        <p:txBody>
          <a:bodyPr/>
          <a:lstStyle>
            <a:lvl1pPr marL="270000">
              <a:defRPr lang="pl-PL" smtClean="0"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10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1" name="Trójkąt równoramienny 10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3542220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30"/>
            <a:ext cx="2762088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8961833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29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6850946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30"/>
            <a:ext cx="4184754" cy="4327311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  <a:p>
            <a:pPr lvl="1"/>
            <a:r>
              <a:rPr lang="pl-PL"/>
              <a:t>Click to edit content</a:t>
            </a:r>
          </a:p>
          <a:p>
            <a:pPr lvl="2"/>
            <a:r>
              <a:rPr lang="pl-PL"/>
              <a:t>Click to edit content</a:t>
            </a:r>
          </a:p>
          <a:p>
            <a:pPr lvl="3"/>
            <a:r>
              <a:rPr lang="pl-PL"/>
              <a:t>Click to edit content</a:t>
            </a:r>
          </a:p>
          <a:p>
            <a:pPr lvl="4"/>
            <a:r>
              <a:rPr lang="pl-PL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29"/>
            <a:ext cx="4184754" cy="2075937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/>
              <a:t>Click to edit content</a:t>
            </a:r>
          </a:p>
        </p:txBody>
      </p:sp>
      <p:sp>
        <p:nvSpPr>
          <p:cNvPr id="11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521495" y="882453"/>
            <a:ext cx="8358916" cy="490537"/>
          </a:xfrm>
          <a:noFill/>
        </p:spPr>
        <p:txBody>
          <a:bodyPr anchor="ctr">
            <a:noAutofit/>
          </a:bodyPr>
          <a:lstStyle>
            <a:lvl1pPr marL="0" indent="0">
              <a:buNone/>
              <a:defRPr sz="1500" b="1">
                <a:solidFill>
                  <a:schemeClr val="accent3"/>
                </a:solidFill>
              </a:defRPr>
            </a:lvl1pPr>
            <a:lvl2pPr marL="244350" indent="0">
              <a:buNone/>
              <a:defRPr sz="1500"/>
            </a:lvl2pPr>
            <a:lvl3pPr marL="587250" indent="0">
              <a:buNone/>
              <a:defRPr sz="1500"/>
            </a:lvl3pPr>
            <a:lvl4pPr marL="930150" indent="0">
              <a:buNone/>
              <a:defRPr sz="1500"/>
            </a:lvl4pPr>
            <a:lvl5pPr marL="1273050" indent="0">
              <a:buNone/>
              <a:defRPr sz="1500"/>
            </a:lvl5pPr>
          </a:lstStyle>
          <a:p>
            <a:pPr lvl="0"/>
            <a:r>
              <a:rPr lang="pl-PL" dirty="0"/>
              <a:t>EDIT SUBTITLE</a:t>
            </a:r>
          </a:p>
        </p:txBody>
      </p:sp>
      <p:sp>
        <p:nvSpPr>
          <p:cNvPr id="12" name="Trójkąt równoramienny 11"/>
          <p:cNvSpPr/>
          <p:nvPr userDrawn="1"/>
        </p:nvSpPr>
        <p:spPr>
          <a:xfrm rot="5400000">
            <a:off x="339720" y="1056340"/>
            <a:ext cx="220797" cy="14275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noFill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8426322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4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/>
              <a:t>Full size screen shot.</a:t>
            </a:r>
            <a:br>
              <a:rPr lang="pl-PL"/>
            </a:br>
            <a:r>
              <a:rPr lang="pl-PL"/>
              <a:t>Right click to paste picture if copying from other slide. </a:t>
            </a:r>
            <a:br>
              <a:rPr lang="pl-PL"/>
            </a:br>
            <a:r>
              <a:rPr lang="pl-PL"/>
              <a:t>Left click in center to browse for file to place.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3732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screen sho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4"/>
            <a:ext cx="9144000" cy="6857999"/>
          </a:xfrm>
        </p:spPr>
        <p:txBody>
          <a:bodyPr anchor="b"/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pl-PL" dirty="0"/>
              <a:t>Full size screen shot.</a:t>
            </a:r>
            <a:br>
              <a:rPr lang="pl-PL" dirty="0"/>
            </a:br>
            <a:r>
              <a:rPr lang="pl-PL" dirty="0"/>
              <a:t>Right click to paste picture if copying from other slide. </a:t>
            </a:r>
            <a:br>
              <a:rPr lang="pl-PL" dirty="0"/>
            </a:br>
            <a:r>
              <a:rPr lang="pl-PL" dirty="0"/>
              <a:t>Left click in center to browse for file to place.</a:t>
            </a:r>
            <a:endParaRPr lang="en-US" dirty="0"/>
          </a:p>
        </p:txBody>
      </p:sp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22" y="365129"/>
            <a:ext cx="8593493" cy="502623"/>
          </a:xfrm>
        </p:spPr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2362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2174792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2174792"/>
            <a:ext cx="2762250" cy="4030749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2174792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22" y="1421028"/>
            <a:ext cx="2762275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2" name="pole tekstowe 11"/>
          <p:cNvSpPr txBox="1"/>
          <p:nvPr userDrawn="1"/>
        </p:nvSpPr>
        <p:spPr>
          <a:xfrm>
            <a:off x="721821" y="1509585"/>
            <a:ext cx="1587627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COMPLETED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3" name="Prostokąt 12"/>
          <p:cNvSpPr/>
          <p:nvPr userDrawn="1"/>
        </p:nvSpPr>
        <p:spPr>
          <a:xfrm>
            <a:off x="3202518" y="1421028"/>
            <a:ext cx="2762275" cy="531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4" name="pole tekstowe 13"/>
          <p:cNvSpPr txBox="1"/>
          <p:nvPr userDrawn="1"/>
        </p:nvSpPr>
        <p:spPr>
          <a:xfrm>
            <a:off x="3643947" y="1509585"/>
            <a:ext cx="984960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ACTIVE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 userDrawn="1"/>
        </p:nvSpPr>
        <p:spPr>
          <a:xfrm>
            <a:off x="6118165" y="1421028"/>
            <a:ext cx="2762275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6" name="pole tekstowe 15"/>
          <p:cNvSpPr txBox="1"/>
          <p:nvPr userDrawn="1"/>
        </p:nvSpPr>
        <p:spPr>
          <a:xfrm>
            <a:off x="6523007" y="1509585"/>
            <a:ext cx="1408078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pl-PL" b="1">
                <a:solidFill>
                  <a:schemeClr val="bg1"/>
                </a:solidFill>
              </a:rPr>
              <a:t>UPCOMING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39625" y="1578757"/>
            <a:ext cx="161912" cy="215883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052" y="1556141"/>
            <a:ext cx="226223" cy="238499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23322" y="1509580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2228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Goal Timeline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7" y="1421028"/>
            <a:ext cx="535784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9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9" y="4712868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9" y="306694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25" name="Prostokąt 24"/>
          <p:cNvSpPr/>
          <p:nvPr userDrawn="1"/>
        </p:nvSpPr>
        <p:spPr>
          <a:xfrm>
            <a:off x="286921" y="3061196"/>
            <a:ext cx="535785" cy="531341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6" name="Prostokąt 25"/>
          <p:cNvSpPr/>
          <p:nvPr userDrawn="1"/>
        </p:nvSpPr>
        <p:spPr>
          <a:xfrm>
            <a:off x="286916" y="4712868"/>
            <a:ext cx="535786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32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32" y="4712868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32" y="306694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6" y="142102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6" y="4712868"/>
            <a:ext cx="2554255" cy="1505053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pl-PL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6" y="3066948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500" baseline="0"/>
            </a:lvl1pPr>
          </a:lstStyle>
          <a:p>
            <a:pPr lvl="0"/>
            <a:r>
              <a:rPr lang="pl-PL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896" y="4870593"/>
            <a:ext cx="161912" cy="215883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3190" y="1556141"/>
            <a:ext cx="226223" cy="238499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4624" y="3165180"/>
            <a:ext cx="224784" cy="323373"/>
          </a:xfrm>
          <a:prstGeom prst="rect">
            <a:avLst/>
          </a:prstGeom>
        </p:spPr>
      </p:pic>
      <p:sp>
        <p:nvSpPr>
          <p:cNvPr id="4" name="Symbol zastępczy tekstu 3"/>
          <p:cNvSpPr>
            <a:spLocks noGrp="1"/>
          </p:cNvSpPr>
          <p:nvPr>
            <p:ph type="body" sz="quarter" idx="28" hasCustomPrompt="1"/>
          </p:nvPr>
        </p:nvSpPr>
        <p:spPr>
          <a:xfrm>
            <a:off x="2701529" y="1048973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/>
              <a:t>YEAR</a:t>
            </a:r>
            <a:endParaRPr lang="en-US"/>
          </a:p>
        </p:txBody>
      </p:sp>
      <p:sp>
        <p:nvSpPr>
          <p:cNvPr id="20" name="Symbol zastępczy tekstu 3"/>
          <p:cNvSpPr>
            <a:spLocks noGrp="1"/>
          </p:cNvSpPr>
          <p:nvPr>
            <p:ph type="body" sz="quarter" idx="29" hasCustomPrompt="1"/>
          </p:nvPr>
        </p:nvSpPr>
        <p:spPr>
          <a:xfrm>
            <a:off x="5453598" y="1048973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/>
              <a:t>YEAR</a:t>
            </a:r>
            <a:endParaRPr lang="en-US"/>
          </a:p>
        </p:txBody>
      </p:sp>
      <p:sp>
        <p:nvSpPr>
          <p:cNvPr id="21" name="Symbol zastępczy tekstu 3"/>
          <p:cNvSpPr>
            <a:spLocks noGrp="1"/>
          </p:cNvSpPr>
          <p:nvPr>
            <p:ph type="body" sz="quarter" idx="30" hasCustomPrompt="1"/>
          </p:nvPr>
        </p:nvSpPr>
        <p:spPr>
          <a:xfrm>
            <a:off x="8205325" y="1048973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100"/>
              <a:t>YEAR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5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 +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/>
          <p:cNvGrpSpPr>
            <a:grpSpLocks noChangeAspect="1"/>
          </p:cNvGrpSpPr>
          <p:nvPr/>
        </p:nvGrpSpPr>
        <p:grpSpPr bwMode="auto">
          <a:xfrm>
            <a:off x="0" y="2"/>
            <a:ext cx="5491870" cy="6773332"/>
            <a:chOff x="-2080" y="-2433"/>
            <a:chExt cx="6947" cy="6426"/>
          </a:xfrm>
        </p:grpSpPr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rgbClr val="EBF5F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2080" y="-2433"/>
              <a:ext cx="6947" cy="6426"/>
            </a:xfrm>
            <a:custGeom>
              <a:avLst/>
              <a:gdLst>
                <a:gd name="T0" fmla="*/ 6947 w 6947"/>
                <a:gd name="T1" fmla="*/ 0 h 6426"/>
                <a:gd name="T2" fmla="*/ 4916 w 6947"/>
                <a:gd name="T3" fmla="*/ 0 h 6426"/>
                <a:gd name="T4" fmla="*/ 0 w 6947"/>
                <a:gd name="T5" fmla="*/ 1335 h 6426"/>
                <a:gd name="T6" fmla="*/ 0 w 6947"/>
                <a:gd name="T7" fmla="*/ 4089 h 6426"/>
                <a:gd name="T8" fmla="*/ 2350 w 6947"/>
                <a:gd name="T9" fmla="*/ 6426 h 6426"/>
                <a:gd name="T10" fmla="*/ 5249 w 6947"/>
                <a:gd name="T11" fmla="*/ 6426 h 6426"/>
                <a:gd name="T12" fmla="*/ 6947 w 6947"/>
                <a:gd name="T13" fmla="*/ 0 h 6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47" h="6426">
                  <a:moveTo>
                    <a:pt x="6947" y="0"/>
                  </a:moveTo>
                  <a:lnTo>
                    <a:pt x="4916" y="0"/>
                  </a:lnTo>
                  <a:lnTo>
                    <a:pt x="0" y="1335"/>
                  </a:lnTo>
                  <a:lnTo>
                    <a:pt x="0" y="4089"/>
                  </a:lnTo>
                  <a:lnTo>
                    <a:pt x="2350" y="6426"/>
                  </a:lnTo>
                  <a:lnTo>
                    <a:pt x="5249" y="6426"/>
                  </a:lnTo>
                  <a:lnTo>
                    <a:pt x="694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5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1"/>
          <p:cNvSpPr>
            <a:spLocks noGrp="1"/>
          </p:cNvSpPr>
          <p:nvPr>
            <p:ph type="title" hasCustomPrompt="1"/>
          </p:nvPr>
        </p:nvSpPr>
        <p:spPr>
          <a:xfrm>
            <a:off x="833644" y="3668322"/>
            <a:ext cx="7470096" cy="1719533"/>
          </a:xfrm>
        </p:spPr>
        <p:txBody>
          <a:bodyPr anchor="t"/>
          <a:lstStyle>
            <a:lvl1pPr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pl-PL" dirty="0"/>
              <a:t>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0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6"/>
            <a:ext cx="8593931" cy="5008563"/>
          </a:xfrm>
        </p:spPr>
        <p:txBody>
          <a:bodyPr/>
          <a:lstStyle>
            <a:lvl1pPr marL="270000">
              <a:defRPr/>
            </a:lvl1pPr>
          </a:lstStyle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576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0" y="1196976"/>
            <a:ext cx="8593931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Up to nine lines of text.</a:t>
            </a:r>
          </a:p>
        </p:txBody>
      </p:sp>
    </p:spTree>
    <p:extLst>
      <p:ext uri="{BB962C8B-B14F-4D97-AF65-F5344CB8AC3E}">
        <p14:creationId xmlns:p14="http://schemas.microsoft.com/office/powerpoint/2010/main" val="173448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26" Type="http://schemas.openxmlformats.org/officeDocument/2006/relationships/slideLayout" Target="../slideLayouts/slideLayout56.xml"/><Relationship Id="rId3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51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5" Type="http://schemas.openxmlformats.org/officeDocument/2006/relationships/slideLayout" Target="../slideLayouts/slideLayout55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50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24" Type="http://schemas.openxmlformats.org/officeDocument/2006/relationships/slideLayout" Target="../slideLayouts/slideLayout54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23" Type="http://schemas.openxmlformats.org/officeDocument/2006/relationships/slideLayout" Target="../slideLayouts/slideLayout53.xml"/><Relationship Id="rId28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52.xml"/><Relationship Id="rId27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18" y="365126"/>
            <a:ext cx="8593493" cy="50262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18" y="1196975"/>
            <a:ext cx="8593493" cy="49799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pl-PL" dirty="0"/>
              <a:t>Click to edit content</a:t>
            </a:r>
          </a:p>
          <a:p>
            <a:pPr lvl="1"/>
            <a:r>
              <a:rPr lang="pl-PL" dirty="0"/>
              <a:t>Click to edit content</a:t>
            </a:r>
          </a:p>
          <a:p>
            <a:pPr lvl="2"/>
            <a:r>
              <a:rPr lang="pl-PL" dirty="0"/>
              <a:t>Click to edit content</a:t>
            </a:r>
          </a:p>
          <a:p>
            <a:pPr lvl="3"/>
            <a:r>
              <a:rPr lang="pl-PL" dirty="0"/>
              <a:t>Click to edit content</a:t>
            </a:r>
          </a:p>
          <a:p>
            <a:pPr lvl="4"/>
            <a:r>
              <a:rPr lang="pl-PL" dirty="0"/>
              <a:t>Click to edit content</a:t>
            </a:r>
            <a:endParaRPr lang="en-US" dirty="0"/>
          </a:p>
        </p:txBody>
      </p:sp>
      <p:sp>
        <p:nvSpPr>
          <p:cNvPr id="26" name="PoleTekstowe 1"/>
          <p:cNvSpPr txBox="1"/>
          <p:nvPr/>
        </p:nvSpPr>
        <p:spPr>
          <a:xfrm>
            <a:off x="286916" y="6465537"/>
            <a:ext cx="677108" cy="1615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600" b="0" dirty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</a:p>
        </p:txBody>
      </p:sp>
      <p:sp>
        <p:nvSpPr>
          <p:cNvPr id="10" name="Rectangle 4"/>
          <p:cNvSpPr/>
          <p:nvPr/>
        </p:nvSpPr>
        <p:spPr>
          <a:xfrm>
            <a:off x="8588182" y="6783577"/>
            <a:ext cx="555818" cy="76561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24525" y="6783577"/>
            <a:ext cx="2863659" cy="77924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4" y="6783577"/>
            <a:ext cx="2862264" cy="77924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2260" y="6783577"/>
            <a:ext cx="2862264" cy="77924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14" name="Group 5"/>
          <p:cNvGrpSpPr>
            <a:grpSpLocks noChangeAspect="1"/>
          </p:cNvGrpSpPr>
          <p:nvPr/>
        </p:nvGrpSpPr>
        <p:grpSpPr bwMode="auto">
          <a:xfrm>
            <a:off x="8475589" y="6435932"/>
            <a:ext cx="430186" cy="304368"/>
            <a:chOff x="1640" y="963"/>
            <a:chExt cx="2480" cy="1316"/>
          </a:xfrm>
        </p:grpSpPr>
        <p:sp>
          <p:nvSpPr>
            <p:cNvPr id="15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19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1" r:id="rId30"/>
  </p:sldLayoutIdLst>
  <p:txStyles>
    <p:titleStyle>
      <a:lvl1pPr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None/>
        <a:defRPr sz="2300" b="1" kern="1200">
          <a:solidFill>
            <a:srgbClr val="EB571C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7000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Arial" panose="020B0604020202020204" pitchFamily="34" charset="0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Wingdings" panose="05000000000000000000" pitchFamily="2" charset="2"/>
        <a:buChar char="w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Arial" panose="020B0604020202020204" pitchFamily="34" charset="0"/>
        <a:buChar char="­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20" y="365127"/>
            <a:ext cx="8593493" cy="50262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pl-PL"/>
              <a:t>Edit Title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20" y="1196975"/>
            <a:ext cx="8593493" cy="49799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8" name="PoleTekstowe 1"/>
          <p:cNvSpPr txBox="1"/>
          <p:nvPr/>
        </p:nvSpPr>
        <p:spPr>
          <a:xfrm>
            <a:off x="286917" y="6524487"/>
            <a:ext cx="677108" cy="16158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600" b="0" dirty="0">
                <a:solidFill>
                  <a:schemeClr val="accent1"/>
                </a:solidFill>
                <a:latin typeface="+mj-lt"/>
                <a:cs typeface="Open Sans"/>
              </a:rPr>
              <a:t>www.luxoft.com</a:t>
            </a:r>
          </a:p>
        </p:txBody>
      </p:sp>
      <p:sp>
        <p:nvSpPr>
          <p:cNvPr id="10" name="Rectangle 4"/>
          <p:cNvSpPr/>
          <p:nvPr/>
        </p:nvSpPr>
        <p:spPr>
          <a:xfrm>
            <a:off x="8588182" y="6783578"/>
            <a:ext cx="555818" cy="76561"/>
          </a:xfrm>
          <a:custGeom>
            <a:avLst/>
            <a:gdLst/>
            <a:ahLst/>
            <a:cxnLst/>
            <a:rect l="l" t="t" r="r" b="b"/>
            <a:pathLst>
              <a:path w="555818" h="57421">
                <a:moveTo>
                  <a:pt x="57421" y="0"/>
                </a:moveTo>
                <a:lnTo>
                  <a:pt x="555818" y="0"/>
                </a:lnTo>
                <a:lnTo>
                  <a:pt x="555818" y="57421"/>
                </a:lnTo>
                <a:lnTo>
                  <a:pt x="0" y="57421"/>
                </a:lnTo>
                <a:close/>
              </a:path>
            </a:pathLst>
          </a:custGeom>
          <a:solidFill>
            <a:srgbClr val="FFE5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724527" y="6783578"/>
            <a:ext cx="2863659" cy="77924"/>
          </a:xfrm>
          <a:custGeom>
            <a:avLst/>
            <a:gdLst/>
            <a:ahLst/>
            <a:cxnLst/>
            <a:rect l="l" t="t" r="r" b="b"/>
            <a:pathLst>
              <a:path w="2863659" h="58443">
                <a:moveTo>
                  <a:pt x="0" y="0"/>
                </a:moveTo>
                <a:lnTo>
                  <a:pt x="92107" y="0"/>
                </a:lnTo>
                <a:lnTo>
                  <a:pt x="2806238" y="0"/>
                </a:lnTo>
                <a:lnTo>
                  <a:pt x="2863659" y="57421"/>
                </a:lnTo>
                <a:lnTo>
                  <a:pt x="92107" y="57421"/>
                </a:lnTo>
                <a:lnTo>
                  <a:pt x="92107" y="58443"/>
                </a:lnTo>
                <a:lnTo>
                  <a:pt x="0" y="58443"/>
                </a:lnTo>
                <a:close/>
              </a:path>
            </a:pathLst>
          </a:custGeom>
          <a:solidFill>
            <a:srgbClr val="E25A1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-4" y="6783578"/>
            <a:ext cx="2862264" cy="77924"/>
          </a:xfrm>
          <a:prstGeom prst="rect">
            <a:avLst/>
          </a:prstGeom>
          <a:solidFill>
            <a:srgbClr val="043B7B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862260" y="6783578"/>
            <a:ext cx="2862264" cy="77924"/>
          </a:xfrm>
          <a:prstGeom prst="rect">
            <a:avLst/>
          </a:prstGeom>
          <a:solidFill>
            <a:srgbClr val="C0195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14" name="Group 5"/>
          <p:cNvGrpSpPr>
            <a:grpSpLocks noChangeAspect="1"/>
          </p:cNvGrpSpPr>
          <p:nvPr/>
        </p:nvGrpSpPr>
        <p:grpSpPr bwMode="auto">
          <a:xfrm>
            <a:off x="8475589" y="6435932"/>
            <a:ext cx="430186" cy="304368"/>
            <a:chOff x="1640" y="963"/>
            <a:chExt cx="2480" cy="1316"/>
          </a:xfrm>
        </p:grpSpPr>
        <p:sp>
          <p:nvSpPr>
            <p:cNvPr id="15" name="Freeform 6"/>
            <p:cNvSpPr>
              <a:spLocks/>
            </p:cNvSpPr>
            <p:nvPr userDrawn="1"/>
          </p:nvSpPr>
          <p:spPr bwMode="auto">
            <a:xfrm>
              <a:off x="2025" y="1440"/>
              <a:ext cx="246" cy="359"/>
            </a:xfrm>
            <a:custGeom>
              <a:avLst/>
              <a:gdLst>
                <a:gd name="T0" fmla="*/ 246 w 246"/>
                <a:gd name="T1" fmla="*/ 359 h 359"/>
                <a:gd name="T2" fmla="*/ 0 w 246"/>
                <a:gd name="T3" fmla="*/ 359 h 359"/>
                <a:gd name="T4" fmla="*/ 0 w 246"/>
                <a:gd name="T5" fmla="*/ 0 h 359"/>
                <a:gd name="T6" fmla="*/ 92 w 246"/>
                <a:gd name="T7" fmla="*/ 0 h 359"/>
                <a:gd name="T8" fmla="*/ 92 w 246"/>
                <a:gd name="T9" fmla="*/ 277 h 359"/>
                <a:gd name="T10" fmla="*/ 246 w 246"/>
                <a:gd name="T11" fmla="*/ 277 h 359"/>
                <a:gd name="T12" fmla="*/ 246 w 246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6" h="359">
                  <a:moveTo>
                    <a:pt x="246" y="359"/>
                  </a:moveTo>
                  <a:lnTo>
                    <a:pt x="0" y="359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277"/>
                  </a:lnTo>
                  <a:lnTo>
                    <a:pt x="246" y="277"/>
                  </a:lnTo>
                  <a:lnTo>
                    <a:pt x="246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 userDrawn="1"/>
          </p:nvSpPr>
          <p:spPr bwMode="auto">
            <a:xfrm>
              <a:off x="2318" y="1440"/>
              <a:ext cx="309" cy="364"/>
            </a:xfrm>
            <a:custGeom>
              <a:avLst/>
              <a:gdLst>
                <a:gd name="T0" fmla="*/ 39 w 131"/>
                <a:gd name="T1" fmla="*/ 0 h 154"/>
                <a:gd name="T2" fmla="*/ 39 w 131"/>
                <a:gd name="T3" fmla="*/ 95 h 154"/>
                <a:gd name="T4" fmla="*/ 66 w 131"/>
                <a:gd name="T5" fmla="*/ 121 h 154"/>
                <a:gd name="T6" fmla="*/ 92 w 131"/>
                <a:gd name="T7" fmla="*/ 95 h 154"/>
                <a:gd name="T8" fmla="*/ 92 w 131"/>
                <a:gd name="T9" fmla="*/ 0 h 154"/>
                <a:gd name="T10" fmla="*/ 131 w 131"/>
                <a:gd name="T11" fmla="*/ 0 h 154"/>
                <a:gd name="T12" fmla="*/ 131 w 131"/>
                <a:gd name="T13" fmla="*/ 95 h 154"/>
                <a:gd name="T14" fmla="*/ 65 w 131"/>
                <a:gd name="T15" fmla="*/ 154 h 154"/>
                <a:gd name="T16" fmla="*/ 0 w 131"/>
                <a:gd name="T17" fmla="*/ 95 h 154"/>
                <a:gd name="T18" fmla="*/ 0 w 131"/>
                <a:gd name="T19" fmla="*/ 0 h 154"/>
                <a:gd name="T20" fmla="*/ 39 w 131"/>
                <a:gd name="T21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154">
                  <a:moveTo>
                    <a:pt x="39" y="0"/>
                  </a:moveTo>
                  <a:cubicBezTo>
                    <a:pt x="39" y="95"/>
                    <a:pt x="39" y="95"/>
                    <a:pt x="39" y="95"/>
                  </a:cubicBezTo>
                  <a:cubicBezTo>
                    <a:pt x="39" y="108"/>
                    <a:pt x="51" y="121"/>
                    <a:pt x="66" y="121"/>
                  </a:cubicBezTo>
                  <a:cubicBezTo>
                    <a:pt x="80" y="121"/>
                    <a:pt x="92" y="108"/>
                    <a:pt x="92" y="95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1" y="134"/>
                    <a:pt x="94" y="154"/>
                    <a:pt x="65" y="154"/>
                  </a:cubicBezTo>
                  <a:cubicBezTo>
                    <a:pt x="36" y="154"/>
                    <a:pt x="0" y="13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3085" y="1436"/>
              <a:ext cx="371" cy="371"/>
            </a:xfrm>
            <a:custGeom>
              <a:avLst/>
              <a:gdLst>
                <a:gd name="T0" fmla="*/ 157 w 157"/>
                <a:gd name="T1" fmla="*/ 79 h 157"/>
                <a:gd name="T2" fmla="*/ 79 w 157"/>
                <a:gd name="T3" fmla="*/ 157 h 157"/>
                <a:gd name="T4" fmla="*/ 0 w 157"/>
                <a:gd name="T5" fmla="*/ 79 h 157"/>
                <a:gd name="T6" fmla="*/ 79 w 157"/>
                <a:gd name="T7" fmla="*/ 0 h 157"/>
                <a:gd name="T8" fmla="*/ 157 w 157"/>
                <a:gd name="T9" fmla="*/ 79 h 157"/>
                <a:gd name="T10" fmla="*/ 79 w 157"/>
                <a:gd name="T11" fmla="*/ 122 h 157"/>
                <a:gd name="T12" fmla="*/ 118 w 157"/>
                <a:gd name="T13" fmla="*/ 79 h 157"/>
                <a:gd name="T14" fmla="*/ 78 w 157"/>
                <a:gd name="T15" fmla="*/ 35 h 157"/>
                <a:gd name="T16" fmla="*/ 39 w 157"/>
                <a:gd name="T17" fmla="*/ 79 h 157"/>
                <a:gd name="T18" fmla="*/ 79 w 157"/>
                <a:gd name="T19" fmla="*/ 12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57">
                  <a:moveTo>
                    <a:pt x="157" y="79"/>
                  </a:moveTo>
                  <a:cubicBezTo>
                    <a:pt x="157" y="126"/>
                    <a:pt x="121" y="157"/>
                    <a:pt x="79" y="157"/>
                  </a:cubicBezTo>
                  <a:cubicBezTo>
                    <a:pt x="36" y="157"/>
                    <a:pt x="0" y="126"/>
                    <a:pt x="0" y="79"/>
                  </a:cubicBezTo>
                  <a:cubicBezTo>
                    <a:pt x="0" y="31"/>
                    <a:pt x="36" y="0"/>
                    <a:pt x="79" y="0"/>
                  </a:cubicBezTo>
                  <a:cubicBezTo>
                    <a:pt x="121" y="0"/>
                    <a:pt x="157" y="32"/>
                    <a:pt x="157" y="79"/>
                  </a:cubicBezTo>
                  <a:close/>
                  <a:moveTo>
                    <a:pt x="79" y="122"/>
                  </a:moveTo>
                  <a:cubicBezTo>
                    <a:pt x="98" y="122"/>
                    <a:pt x="118" y="111"/>
                    <a:pt x="118" y="79"/>
                  </a:cubicBezTo>
                  <a:cubicBezTo>
                    <a:pt x="118" y="47"/>
                    <a:pt x="98" y="35"/>
                    <a:pt x="78" y="35"/>
                  </a:cubicBezTo>
                  <a:cubicBezTo>
                    <a:pt x="58" y="35"/>
                    <a:pt x="39" y="49"/>
                    <a:pt x="39" y="79"/>
                  </a:cubicBezTo>
                  <a:cubicBezTo>
                    <a:pt x="39" y="108"/>
                    <a:pt x="59" y="122"/>
                    <a:pt x="79" y="122"/>
                  </a:cubicBez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 userDrawn="1"/>
          </p:nvSpPr>
          <p:spPr bwMode="auto">
            <a:xfrm>
              <a:off x="3520" y="1440"/>
              <a:ext cx="236" cy="359"/>
            </a:xfrm>
            <a:custGeom>
              <a:avLst/>
              <a:gdLst>
                <a:gd name="T0" fmla="*/ 236 w 236"/>
                <a:gd name="T1" fmla="*/ 81 h 359"/>
                <a:gd name="T2" fmla="*/ 90 w 236"/>
                <a:gd name="T3" fmla="*/ 81 h 359"/>
                <a:gd name="T4" fmla="*/ 90 w 236"/>
                <a:gd name="T5" fmla="*/ 147 h 359"/>
                <a:gd name="T6" fmla="*/ 234 w 236"/>
                <a:gd name="T7" fmla="*/ 147 h 359"/>
                <a:gd name="T8" fmla="*/ 234 w 236"/>
                <a:gd name="T9" fmla="*/ 227 h 359"/>
                <a:gd name="T10" fmla="*/ 90 w 236"/>
                <a:gd name="T11" fmla="*/ 227 h 359"/>
                <a:gd name="T12" fmla="*/ 90 w 236"/>
                <a:gd name="T13" fmla="*/ 359 h 359"/>
                <a:gd name="T14" fmla="*/ 0 w 236"/>
                <a:gd name="T15" fmla="*/ 359 h 359"/>
                <a:gd name="T16" fmla="*/ 0 w 236"/>
                <a:gd name="T17" fmla="*/ 0 h 359"/>
                <a:gd name="T18" fmla="*/ 236 w 236"/>
                <a:gd name="T19" fmla="*/ 0 h 359"/>
                <a:gd name="T20" fmla="*/ 236 w 236"/>
                <a:gd name="T21" fmla="*/ 8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359">
                  <a:moveTo>
                    <a:pt x="236" y="81"/>
                  </a:moveTo>
                  <a:lnTo>
                    <a:pt x="90" y="81"/>
                  </a:lnTo>
                  <a:lnTo>
                    <a:pt x="90" y="147"/>
                  </a:lnTo>
                  <a:lnTo>
                    <a:pt x="234" y="147"/>
                  </a:lnTo>
                  <a:lnTo>
                    <a:pt x="234" y="227"/>
                  </a:lnTo>
                  <a:lnTo>
                    <a:pt x="90" y="227"/>
                  </a:lnTo>
                  <a:lnTo>
                    <a:pt x="90" y="359"/>
                  </a:lnTo>
                  <a:lnTo>
                    <a:pt x="0" y="359"/>
                  </a:lnTo>
                  <a:lnTo>
                    <a:pt x="0" y="0"/>
                  </a:lnTo>
                  <a:lnTo>
                    <a:pt x="236" y="0"/>
                  </a:lnTo>
                  <a:lnTo>
                    <a:pt x="236" y="81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/>
            </p:cNvSpPr>
            <p:nvPr userDrawn="1"/>
          </p:nvSpPr>
          <p:spPr bwMode="auto">
            <a:xfrm>
              <a:off x="3827" y="1440"/>
              <a:ext cx="293" cy="359"/>
            </a:xfrm>
            <a:custGeom>
              <a:avLst/>
              <a:gdLst>
                <a:gd name="T0" fmla="*/ 293 w 293"/>
                <a:gd name="T1" fmla="*/ 0 h 359"/>
                <a:gd name="T2" fmla="*/ 293 w 293"/>
                <a:gd name="T3" fmla="*/ 81 h 359"/>
                <a:gd name="T4" fmla="*/ 191 w 293"/>
                <a:gd name="T5" fmla="*/ 81 h 359"/>
                <a:gd name="T6" fmla="*/ 191 w 293"/>
                <a:gd name="T7" fmla="*/ 359 h 359"/>
                <a:gd name="T8" fmla="*/ 99 w 293"/>
                <a:gd name="T9" fmla="*/ 359 h 359"/>
                <a:gd name="T10" fmla="*/ 99 w 293"/>
                <a:gd name="T11" fmla="*/ 81 h 359"/>
                <a:gd name="T12" fmla="*/ 0 w 293"/>
                <a:gd name="T13" fmla="*/ 81 h 359"/>
                <a:gd name="T14" fmla="*/ 0 w 293"/>
                <a:gd name="T15" fmla="*/ 0 h 359"/>
                <a:gd name="T16" fmla="*/ 293 w 293"/>
                <a:gd name="T17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3" h="359">
                  <a:moveTo>
                    <a:pt x="293" y="0"/>
                  </a:moveTo>
                  <a:lnTo>
                    <a:pt x="293" y="81"/>
                  </a:lnTo>
                  <a:lnTo>
                    <a:pt x="191" y="81"/>
                  </a:lnTo>
                  <a:lnTo>
                    <a:pt x="191" y="359"/>
                  </a:lnTo>
                  <a:lnTo>
                    <a:pt x="99" y="359"/>
                  </a:lnTo>
                  <a:lnTo>
                    <a:pt x="99" y="81"/>
                  </a:lnTo>
                  <a:lnTo>
                    <a:pt x="0" y="81"/>
                  </a:lnTo>
                  <a:lnTo>
                    <a:pt x="0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/>
            </p:cNvSpPr>
            <p:nvPr userDrawn="1"/>
          </p:nvSpPr>
          <p:spPr bwMode="auto">
            <a:xfrm>
              <a:off x="2119" y="963"/>
              <a:ext cx="359" cy="293"/>
            </a:xfrm>
            <a:custGeom>
              <a:avLst/>
              <a:gdLst>
                <a:gd name="T0" fmla="*/ 0 w 359"/>
                <a:gd name="T1" fmla="*/ 293 h 293"/>
                <a:gd name="T2" fmla="*/ 180 w 359"/>
                <a:gd name="T3" fmla="*/ 114 h 293"/>
                <a:gd name="T4" fmla="*/ 359 w 359"/>
                <a:gd name="T5" fmla="*/ 293 h 293"/>
                <a:gd name="T6" fmla="*/ 359 w 359"/>
                <a:gd name="T7" fmla="*/ 178 h 293"/>
                <a:gd name="T8" fmla="*/ 180 w 359"/>
                <a:gd name="T9" fmla="*/ 0 h 293"/>
                <a:gd name="T10" fmla="*/ 0 w 359"/>
                <a:gd name="T11" fmla="*/ 180 h 293"/>
                <a:gd name="T12" fmla="*/ 0 w 359"/>
                <a:gd name="T13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3">
                  <a:moveTo>
                    <a:pt x="0" y="293"/>
                  </a:moveTo>
                  <a:lnTo>
                    <a:pt x="180" y="114"/>
                  </a:lnTo>
                  <a:lnTo>
                    <a:pt x="359" y="293"/>
                  </a:lnTo>
                  <a:lnTo>
                    <a:pt x="359" y="178"/>
                  </a:lnTo>
                  <a:lnTo>
                    <a:pt x="180" y="0"/>
                  </a:lnTo>
                  <a:lnTo>
                    <a:pt x="0" y="180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/>
            </p:cNvSpPr>
            <p:nvPr userDrawn="1"/>
          </p:nvSpPr>
          <p:spPr bwMode="auto">
            <a:xfrm>
              <a:off x="1640" y="1440"/>
              <a:ext cx="295" cy="359"/>
            </a:xfrm>
            <a:custGeom>
              <a:avLst/>
              <a:gdLst>
                <a:gd name="T0" fmla="*/ 295 w 295"/>
                <a:gd name="T1" fmla="*/ 359 h 359"/>
                <a:gd name="T2" fmla="*/ 116 w 295"/>
                <a:gd name="T3" fmla="*/ 180 h 359"/>
                <a:gd name="T4" fmla="*/ 295 w 295"/>
                <a:gd name="T5" fmla="*/ 0 h 359"/>
                <a:gd name="T6" fmla="*/ 182 w 295"/>
                <a:gd name="T7" fmla="*/ 0 h 359"/>
                <a:gd name="T8" fmla="*/ 0 w 295"/>
                <a:gd name="T9" fmla="*/ 180 h 359"/>
                <a:gd name="T10" fmla="*/ 179 w 295"/>
                <a:gd name="T11" fmla="*/ 359 h 359"/>
                <a:gd name="T12" fmla="*/ 295 w 295"/>
                <a:gd name="T13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59">
                  <a:moveTo>
                    <a:pt x="295" y="359"/>
                  </a:moveTo>
                  <a:lnTo>
                    <a:pt x="116" y="180"/>
                  </a:lnTo>
                  <a:lnTo>
                    <a:pt x="295" y="0"/>
                  </a:lnTo>
                  <a:lnTo>
                    <a:pt x="182" y="0"/>
                  </a:lnTo>
                  <a:lnTo>
                    <a:pt x="0" y="180"/>
                  </a:lnTo>
                  <a:lnTo>
                    <a:pt x="179" y="359"/>
                  </a:lnTo>
                  <a:lnTo>
                    <a:pt x="295" y="359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/>
            </p:cNvSpPr>
            <p:nvPr userDrawn="1"/>
          </p:nvSpPr>
          <p:spPr bwMode="auto">
            <a:xfrm>
              <a:off x="2119" y="1984"/>
              <a:ext cx="359" cy="295"/>
            </a:xfrm>
            <a:custGeom>
              <a:avLst/>
              <a:gdLst>
                <a:gd name="T0" fmla="*/ 359 w 359"/>
                <a:gd name="T1" fmla="*/ 2 h 295"/>
                <a:gd name="T2" fmla="*/ 180 w 359"/>
                <a:gd name="T3" fmla="*/ 182 h 295"/>
                <a:gd name="T4" fmla="*/ 0 w 359"/>
                <a:gd name="T5" fmla="*/ 0 h 295"/>
                <a:gd name="T6" fmla="*/ 0 w 359"/>
                <a:gd name="T7" fmla="*/ 115 h 295"/>
                <a:gd name="T8" fmla="*/ 180 w 359"/>
                <a:gd name="T9" fmla="*/ 295 h 295"/>
                <a:gd name="T10" fmla="*/ 359 w 359"/>
                <a:gd name="T11" fmla="*/ 118 h 295"/>
                <a:gd name="T12" fmla="*/ 359 w 359"/>
                <a:gd name="T13" fmla="*/ 2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295">
                  <a:moveTo>
                    <a:pt x="359" y="2"/>
                  </a:moveTo>
                  <a:lnTo>
                    <a:pt x="180" y="182"/>
                  </a:lnTo>
                  <a:lnTo>
                    <a:pt x="0" y="0"/>
                  </a:lnTo>
                  <a:lnTo>
                    <a:pt x="0" y="115"/>
                  </a:lnTo>
                  <a:lnTo>
                    <a:pt x="180" y="295"/>
                  </a:lnTo>
                  <a:lnTo>
                    <a:pt x="359" y="118"/>
                  </a:lnTo>
                  <a:lnTo>
                    <a:pt x="359" y="2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/>
            <p:cNvSpPr>
              <a:spLocks/>
            </p:cNvSpPr>
            <p:nvPr userDrawn="1"/>
          </p:nvSpPr>
          <p:spPr bwMode="auto">
            <a:xfrm>
              <a:off x="2908" y="1672"/>
              <a:ext cx="187" cy="127"/>
            </a:xfrm>
            <a:custGeom>
              <a:avLst/>
              <a:gdLst>
                <a:gd name="T0" fmla="*/ 0 w 187"/>
                <a:gd name="T1" fmla="*/ 57 h 127"/>
                <a:gd name="T2" fmla="*/ 71 w 187"/>
                <a:gd name="T3" fmla="*/ 127 h 127"/>
                <a:gd name="T4" fmla="*/ 187 w 187"/>
                <a:gd name="T5" fmla="*/ 127 h 127"/>
                <a:gd name="T6" fmla="*/ 57 w 187"/>
                <a:gd name="T7" fmla="*/ 0 h 127"/>
                <a:gd name="T8" fmla="*/ 0 w 187"/>
                <a:gd name="T9" fmla="*/ 5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27">
                  <a:moveTo>
                    <a:pt x="0" y="57"/>
                  </a:moveTo>
                  <a:lnTo>
                    <a:pt x="71" y="127"/>
                  </a:lnTo>
                  <a:lnTo>
                    <a:pt x="187" y="127"/>
                  </a:lnTo>
                  <a:lnTo>
                    <a:pt x="5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/>
            <p:cNvSpPr>
              <a:spLocks/>
            </p:cNvSpPr>
            <p:nvPr userDrawn="1"/>
          </p:nvSpPr>
          <p:spPr bwMode="auto">
            <a:xfrm>
              <a:off x="2908" y="1440"/>
              <a:ext cx="187" cy="130"/>
            </a:xfrm>
            <a:custGeom>
              <a:avLst/>
              <a:gdLst>
                <a:gd name="T0" fmla="*/ 57 w 187"/>
                <a:gd name="T1" fmla="*/ 130 h 130"/>
                <a:gd name="T2" fmla="*/ 187 w 187"/>
                <a:gd name="T3" fmla="*/ 0 h 130"/>
                <a:gd name="T4" fmla="*/ 74 w 187"/>
                <a:gd name="T5" fmla="*/ 0 h 130"/>
                <a:gd name="T6" fmla="*/ 0 w 187"/>
                <a:gd name="T7" fmla="*/ 74 h 130"/>
                <a:gd name="T8" fmla="*/ 57 w 187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30">
                  <a:moveTo>
                    <a:pt x="57" y="130"/>
                  </a:moveTo>
                  <a:lnTo>
                    <a:pt x="187" y="0"/>
                  </a:lnTo>
                  <a:lnTo>
                    <a:pt x="74" y="0"/>
                  </a:lnTo>
                  <a:lnTo>
                    <a:pt x="0" y="74"/>
                  </a:lnTo>
                  <a:lnTo>
                    <a:pt x="57" y="13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/>
            <p:cNvSpPr>
              <a:spLocks/>
            </p:cNvSpPr>
            <p:nvPr userDrawn="1"/>
          </p:nvSpPr>
          <p:spPr bwMode="auto">
            <a:xfrm>
              <a:off x="2665" y="1443"/>
              <a:ext cx="293" cy="356"/>
            </a:xfrm>
            <a:custGeom>
              <a:avLst/>
              <a:gdLst>
                <a:gd name="T0" fmla="*/ 0 w 293"/>
                <a:gd name="T1" fmla="*/ 0 h 356"/>
                <a:gd name="T2" fmla="*/ 177 w 293"/>
                <a:gd name="T3" fmla="*/ 177 h 356"/>
                <a:gd name="T4" fmla="*/ 0 w 293"/>
                <a:gd name="T5" fmla="*/ 356 h 356"/>
                <a:gd name="T6" fmla="*/ 113 w 293"/>
                <a:gd name="T7" fmla="*/ 356 h 356"/>
                <a:gd name="T8" fmla="*/ 293 w 293"/>
                <a:gd name="T9" fmla="*/ 177 h 356"/>
                <a:gd name="T10" fmla="*/ 113 w 293"/>
                <a:gd name="T11" fmla="*/ 0 h 356"/>
                <a:gd name="T12" fmla="*/ 0 w 293"/>
                <a:gd name="T1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3" h="356">
                  <a:moveTo>
                    <a:pt x="0" y="0"/>
                  </a:moveTo>
                  <a:lnTo>
                    <a:pt x="177" y="177"/>
                  </a:lnTo>
                  <a:lnTo>
                    <a:pt x="0" y="356"/>
                  </a:lnTo>
                  <a:lnTo>
                    <a:pt x="113" y="356"/>
                  </a:lnTo>
                  <a:lnTo>
                    <a:pt x="293" y="177"/>
                  </a:lnTo>
                  <a:lnTo>
                    <a:pt x="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1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570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  <p:sldLayoutId id="2147483714" r:id="rId19"/>
    <p:sldLayoutId id="2147483715" r:id="rId20"/>
    <p:sldLayoutId id="2147483716" r:id="rId21"/>
    <p:sldLayoutId id="2147483717" r:id="rId22"/>
    <p:sldLayoutId id="2147483718" r:id="rId23"/>
    <p:sldLayoutId id="2147483719" r:id="rId24"/>
    <p:sldLayoutId id="2147483720" r:id="rId25"/>
    <p:sldLayoutId id="2147483721" r:id="rId26"/>
    <p:sldLayoutId id="2147483722" r:id="rId27"/>
    <p:sldLayoutId id="2147483723" r:id="rId28"/>
  </p:sldLayoutIdLst>
  <p:txStyles>
    <p:titleStyle>
      <a:lvl1pPr algn="l" defTabSz="685800" rtl="0" eaLnBrk="1" latinLnBrk="0" hangingPunct="1">
        <a:lnSpc>
          <a:spcPct val="100000"/>
        </a:lnSpc>
        <a:spcBef>
          <a:spcPts val="450"/>
        </a:spcBef>
        <a:spcAft>
          <a:spcPts val="450"/>
        </a:spcAft>
        <a:buNone/>
        <a:defRPr sz="2300" b="1" kern="1200">
          <a:solidFill>
            <a:srgbClr val="EB571C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7000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Arial" panose="020B0604020202020204" pitchFamily="34" charset="0"/>
        <a:buChar char="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Wingdings" panose="05000000000000000000" pitchFamily="2" charset="2"/>
        <a:buChar char="w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24447D"/>
        </a:buClr>
        <a:buFont typeface="Arial" panose="020B0604020202020204" pitchFamily="34" charset="0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270000" algn="l" defTabSz="685800" rtl="0" eaLnBrk="1" latinLnBrk="0" hangingPunct="1">
        <a:lnSpc>
          <a:spcPct val="130000"/>
        </a:lnSpc>
        <a:spcBef>
          <a:spcPts val="450"/>
        </a:spcBef>
        <a:spcAft>
          <a:spcPts val="450"/>
        </a:spcAft>
        <a:buClr>
          <a:srgbClr val="EB571C"/>
        </a:buClr>
        <a:buFont typeface="Wingdings" panose="05000000000000000000" pitchFamily="2" charset="2"/>
        <a:buChar char="w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angular.io/api/core/ChangeDetectionStrategy#OnPush" TargetMode="External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Upskilling Program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Component Lifecycle Hooks</a:t>
            </a:r>
          </a:p>
        </p:txBody>
      </p:sp>
    </p:spTree>
    <p:extLst>
      <p:ext uri="{BB962C8B-B14F-4D97-AF65-F5344CB8AC3E}">
        <p14:creationId xmlns:p14="http://schemas.microsoft.com/office/powerpoint/2010/main" val="356577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AF99E-0043-8548-89BE-6DFFC7F43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ChangeDetectorRef – detectChanges()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4B3C0-B491-E54E-829E-BCFE39CEE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2168860"/>
            <a:ext cx="4032448" cy="2520280"/>
          </a:xfrm>
        </p:spPr>
        <p:txBody>
          <a:bodyPr/>
          <a:lstStyle/>
          <a:p>
            <a:r>
              <a:rPr lang="en-GB" dirty="0"/>
              <a:t>Detached views are not checked during change detection runs until they are re-attached, even if they are marked as dirty.</a:t>
            </a:r>
          </a:p>
          <a:p>
            <a:r>
              <a:rPr lang="en-GB" dirty="0"/>
              <a:t>Used to trigger the change detection on the current view and its children;</a:t>
            </a:r>
          </a:p>
          <a:p>
            <a:r>
              <a:rPr lang="en-GB" dirty="0"/>
              <a:t>It reflects on @Input properties as well;</a:t>
            </a:r>
            <a:endParaRPr lang="en-RO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83A54B65-AF8E-ED46-895E-2A22869C5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570484"/>
            <a:ext cx="1873150" cy="371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24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B0F62-504A-4943-95F4-77A40E62B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ChangeDetectorRef – checkNoChanges()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AC5E7-9F81-AD4E-89D8-99398AFDF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116" y="2420888"/>
            <a:ext cx="4573113" cy="2880097"/>
          </a:xfrm>
        </p:spPr>
        <p:txBody>
          <a:bodyPr/>
          <a:lstStyle/>
          <a:p>
            <a:r>
              <a:rPr lang="en-GB" dirty="0"/>
              <a:t>Checks the change detector and its children, and throws if any changes are detected.</a:t>
            </a:r>
          </a:p>
          <a:p>
            <a:r>
              <a:rPr lang="en-GB" dirty="0"/>
              <a:t>Use in development mode to verify that running change detection doesn't introduce other changes.</a:t>
            </a:r>
            <a:endParaRPr lang="en-RO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6A6F407E-B891-E341-90A0-357BB5512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348694"/>
            <a:ext cx="1750362" cy="375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392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C6884-9D46-5242-B557-056CB535E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ChangeDetectorRef – reatach()</a:t>
            </a:r>
          </a:p>
        </p:txBody>
      </p:sp>
      <p:pic>
        <p:nvPicPr>
          <p:cNvPr id="7" name="Content Placeholder 6" descr="A close up of a logo&#10;&#10;Description automatically generated">
            <a:extLst>
              <a:ext uri="{FF2B5EF4-FFF2-40B4-BE49-F238E27FC236}">
                <a16:creationId xmlns:a16="http://schemas.microsoft.com/office/drawing/2014/main" id="{9ECFE859-7B2D-5F4C-9506-5B5744F93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196752"/>
            <a:ext cx="2277912" cy="497998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7CDD37-0056-4D4B-B3BB-17872673C539}"/>
              </a:ext>
            </a:extLst>
          </p:cNvPr>
          <p:cNvSpPr txBox="1"/>
          <p:nvPr/>
        </p:nvSpPr>
        <p:spPr>
          <a:xfrm>
            <a:off x="395536" y="2924944"/>
            <a:ext cx="4501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Re-attaches the previously detached view to the change detection tree. </a:t>
            </a:r>
          </a:p>
          <a:p>
            <a:r>
              <a:rPr lang="en-GB" dirty="0"/>
              <a:t>Views are attached to the tree by default.</a:t>
            </a:r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2153182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4AF3D-8B71-C146-B195-A87C4A91F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ngOnDestroy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AEA90-7516-C64F-9F99-B19E19C40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919" y="2204975"/>
            <a:ext cx="4285081" cy="2448049"/>
          </a:xfrm>
        </p:spPr>
        <p:txBody>
          <a:bodyPr/>
          <a:lstStyle/>
          <a:p>
            <a:r>
              <a:rPr lang="en-RO" dirty="0"/>
              <a:t>Angular hook that is called when the view is removed from the rendering tree.</a:t>
            </a:r>
          </a:p>
          <a:p>
            <a:r>
              <a:rPr lang="en-RO" dirty="0"/>
              <a:t>Very useful for unsubscribing the observables that are not handled by the framework;</a:t>
            </a:r>
          </a:p>
          <a:p>
            <a:r>
              <a:rPr lang="en-RO" dirty="0"/>
              <a:t>Place to free all event handlers in order to prevent memory leaks;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4EB2450-0978-3441-B3F5-95398BAEF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523" y="2420888"/>
            <a:ext cx="3923927" cy="167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644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71A83E47-F41A-5344-A766-0EA7181C3087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279400"/>
            <a:ext cx="6299200" cy="629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19920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5048D-A227-D442-9D5C-B7F64DDDE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Component Lifecycle Hooks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6E34A0-3B2C-1740-9CAC-AA0A98AD62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1" y="1052736"/>
            <a:ext cx="3461829" cy="615436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E51DCF-6F55-6840-8BC5-383A5204713E}"/>
              </a:ext>
            </a:extLst>
          </p:cNvPr>
          <p:cNvSpPr txBox="1"/>
          <p:nvPr/>
        </p:nvSpPr>
        <p:spPr>
          <a:xfrm>
            <a:off x="3677320" y="1628800"/>
            <a:ext cx="520309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dirty="0"/>
              <a:t>When we are creating an Angular Component there</a:t>
            </a:r>
          </a:p>
          <a:p>
            <a:r>
              <a:rPr lang="en-GB" dirty="0"/>
              <a:t>are nine special methods called Lifecycle Hooks that</a:t>
            </a:r>
          </a:p>
          <a:p>
            <a:r>
              <a:rPr lang="en-GB" dirty="0"/>
              <a:t>allows us to manage the behaviour of the component</a:t>
            </a:r>
          </a:p>
          <a:p>
            <a:r>
              <a:rPr lang="en-GB" dirty="0"/>
              <a:t>on different parts of </a:t>
            </a:r>
            <a:r>
              <a:rPr lang="en-GB"/>
              <a:t>its lifespan:</a:t>
            </a:r>
            <a:endParaRPr lang="en-GB" dirty="0"/>
          </a:p>
          <a:p>
            <a:pPr marL="285750" indent="-285750">
              <a:buFontTx/>
              <a:buChar char="-"/>
            </a:pPr>
            <a:r>
              <a:rPr lang="en-GB" b="1" dirty="0"/>
              <a:t>constructor</a:t>
            </a:r>
          </a:p>
          <a:p>
            <a:pPr marL="285750" indent="-285750">
              <a:buFontTx/>
              <a:buChar char="-"/>
            </a:pPr>
            <a:r>
              <a:rPr lang="en-GB" b="1" dirty="0" err="1"/>
              <a:t>ngOnChanges</a:t>
            </a:r>
            <a:endParaRPr lang="en-GB" b="1" dirty="0"/>
          </a:p>
          <a:p>
            <a:pPr marL="285750" indent="-285750">
              <a:buFontTx/>
              <a:buChar char="-"/>
            </a:pPr>
            <a:r>
              <a:rPr lang="en-GB" b="1" dirty="0" err="1"/>
              <a:t>ngOnInit</a:t>
            </a:r>
            <a:endParaRPr lang="en-GB" b="1" dirty="0"/>
          </a:p>
          <a:p>
            <a:pPr marL="285750" indent="-285750">
              <a:buFontTx/>
              <a:buChar char="-"/>
            </a:pPr>
            <a:r>
              <a:rPr lang="en-GB" b="1" dirty="0" err="1"/>
              <a:t>ngDoCheck</a:t>
            </a:r>
            <a:endParaRPr lang="en-GB" b="1" dirty="0"/>
          </a:p>
          <a:p>
            <a:pPr marL="285750" indent="-285750">
              <a:buFontTx/>
              <a:buChar char="-"/>
            </a:pPr>
            <a:r>
              <a:rPr lang="en-GB" b="1" dirty="0" err="1"/>
              <a:t>ngAfterContentInit</a:t>
            </a:r>
            <a:endParaRPr lang="en-GB" b="1" dirty="0"/>
          </a:p>
          <a:p>
            <a:pPr marL="285750" indent="-285750">
              <a:buFontTx/>
              <a:buChar char="-"/>
            </a:pPr>
            <a:r>
              <a:rPr lang="en-GB" b="1" dirty="0" err="1"/>
              <a:t>ngAfterContentChecked</a:t>
            </a:r>
            <a:endParaRPr lang="en-GB" b="1" dirty="0"/>
          </a:p>
          <a:p>
            <a:pPr marL="285750" indent="-285750">
              <a:buFontTx/>
              <a:buChar char="-"/>
            </a:pPr>
            <a:r>
              <a:rPr lang="en-GB" b="1" dirty="0" err="1"/>
              <a:t>ngAfterViewInit</a:t>
            </a:r>
            <a:endParaRPr lang="en-GB" b="1" dirty="0"/>
          </a:p>
          <a:p>
            <a:pPr marL="285750" indent="-285750">
              <a:buFontTx/>
              <a:buChar char="-"/>
            </a:pPr>
            <a:r>
              <a:rPr lang="en-GB" b="1" dirty="0" err="1"/>
              <a:t>ngAfterViewChecked</a:t>
            </a:r>
            <a:endParaRPr lang="en-GB" b="1" dirty="0"/>
          </a:p>
          <a:p>
            <a:pPr marL="285750" indent="-285750">
              <a:buFontTx/>
              <a:buChar char="-"/>
            </a:pPr>
            <a:r>
              <a:rPr lang="en-GB" b="1" dirty="0" err="1"/>
              <a:t>ngOnDestroy</a:t>
            </a:r>
            <a:endParaRPr lang="en-RO" b="1" dirty="0"/>
          </a:p>
        </p:txBody>
      </p:sp>
    </p:spTree>
    <p:extLst>
      <p:ext uri="{BB962C8B-B14F-4D97-AF65-F5344CB8AC3E}">
        <p14:creationId xmlns:p14="http://schemas.microsoft.com/office/powerpoint/2010/main" val="2330259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413AD-94B9-024A-B118-37E781EAE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Constructor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32CC25-322D-B54A-ABAB-4761F1FEC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679" y="1560410"/>
            <a:ext cx="8591731" cy="4604894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RO" sz="2000" dirty="0"/>
              <a:t>The constructor of a component is called once when the component is initialized and it’s used the inject the needed dependencies in the class.</a:t>
            </a:r>
          </a:p>
          <a:p>
            <a:pPr>
              <a:buFontTx/>
              <a:buChar char="-"/>
            </a:pPr>
            <a:r>
              <a:rPr lang="en-RO" sz="2000" dirty="0"/>
              <a:t>Used to initialize all the @Inputs and @Outputs of a component;</a:t>
            </a:r>
          </a:p>
          <a:p>
            <a:pPr>
              <a:buFontTx/>
              <a:buChar char="-"/>
            </a:pPr>
            <a:r>
              <a:rPr lang="en-RO" sz="2000" dirty="0"/>
              <a:t>Adds the Component to DOM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4926819-0C83-8B4C-B512-BBCA887CB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52" y="4081375"/>
            <a:ext cx="6671896" cy="120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516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10182-B561-414C-8522-68FD802BD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ngOnInit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299BD-2BE9-024C-AAD0-AE0779854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546" y="1131991"/>
            <a:ext cx="8593492" cy="2736081"/>
          </a:xfrm>
        </p:spPr>
        <p:txBody>
          <a:bodyPr/>
          <a:lstStyle/>
          <a:p>
            <a:pPr>
              <a:buFontTx/>
              <a:buChar char="-"/>
            </a:pPr>
            <a:r>
              <a:rPr lang="en-RO" dirty="0"/>
              <a:t>Guarantees the availability of all the dependencies injected by the component;</a:t>
            </a:r>
          </a:p>
          <a:p>
            <a:pPr>
              <a:buFontTx/>
              <a:buChar char="-"/>
            </a:pPr>
            <a:r>
              <a:rPr lang="en-RO" dirty="0"/>
              <a:t>Used to perform data fetching operations from the server (Highly recommended to do this operation in ngOnInit);</a:t>
            </a:r>
          </a:p>
          <a:p>
            <a:pPr>
              <a:buFontTx/>
              <a:buChar char="-"/>
            </a:pPr>
            <a:r>
              <a:rPr lang="en-RO" dirty="0"/>
              <a:t>@Input properties are initialized;</a:t>
            </a:r>
          </a:p>
          <a:p>
            <a:pPr>
              <a:buFontTx/>
              <a:buChar char="-"/>
            </a:pPr>
            <a:r>
              <a:rPr lang="en-RO" dirty="0"/>
              <a:t>Called only once after the component’s construction;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329EC170-CF2B-4F46-A8F3-688E119C3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868072"/>
            <a:ext cx="6551946" cy="178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47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E7F7-4A66-1A43-B175-469AB6BE4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ngOnChanges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9209F-6B32-BC43-8B89-CC335ECD4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O" dirty="0"/>
              <a:t>Triggered only if the component has any @Input properties;</a:t>
            </a:r>
          </a:p>
          <a:p>
            <a:r>
              <a:rPr lang="en-RO" dirty="0"/>
              <a:t>Used as a watcher over the @Input properties;</a:t>
            </a:r>
          </a:p>
          <a:p>
            <a:r>
              <a:rPr lang="en-RO" dirty="0"/>
              <a:t>Can become pretty hard to monitor if the component has too many @Inputs;</a:t>
            </a:r>
          </a:p>
          <a:p>
            <a:r>
              <a:rPr lang="en-RO" dirty="0"/>
              <a:t>Recommended way is to use setters for the detection of changes;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A2FED0C-7487-7840-85CC-EC5994176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59" y="4005064"/>
            <a:ext cx="4499638" cy="1156332"/>
          </a:xfrm>
          <a:prstGeom prst="rect">
            <a:avLst/>
          </a:prstGeom>
        </p:spPr>
      </p:pic>
      <p:pic>
        <p:nvPicPr>
          <p:cNvPr id="7" name="Picture 6" descr="Screen of a cell phone&#10;&#10;Description automatically generated">
            <a:extLst>
              <a:ext uri="{FF2B5EF4-FFF2-40B4-BE49-F238E27FC236}">
                <a16:creationId xmlns:a16="http://schemas.microsoft.com/office/drawing/2014/main" id="{68B934C6-838F-8148-843F-58149DF50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939" y="3419977"/>
            <a:ext cx="3129029" cy="232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01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0794F-40F4-5C4E-B505-396BE08EE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ngDoCheck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C0E99-BD4B-F248-A948-B5E734F3F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O" dirty="0"/>
              <a:t>Called everytime when change detection mechanism is triggered;</a:t>
            </a:r>
          </a:p>
          <a:p>
            <a:r>
              <a:rPr lang="en-RO" dirty="0"/>
              <a:t>If we change the component change detection strategy it is used to detect the changes from a component;</a:t>
            </a:r>
          </a:p>
          <a:p>
            <a:r>
              <a:rPr lang="en-RO" dirty="0"/>
              <a:t>If changes are applied to @Input properties the change detection mechanism should be triggered manually by using </a:t>
            </a:r>
            <a:r>
              <a:rPr lang="en-RO" b="1" dirty="0"/>
              <a:t>ChangeDetectorRef</a:t>
            </a:r>
            <a:r>
              <a:rPr lang="en-RO" dirty="0"/>
              <a:t> from </a:t>
            </a:r>
            <a:r>
              <a:rPr lang="en-RO" b="1" dirty="0"/>
              <a:t>@angular/core</a:t>
            </a:r>
            <a:r>
              <a:rPr lang="en-RO" dirty="0"/>
              <a:t>.</a:t>
            </a:r>
          </a:p>
          <a:p>
            <a:r>
              <a:rPr lang="en-RO" dirty="0"/>
              <a:t>Very usefull for optimization when a component is suffering multiple change detection cycles;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4C8340-C04E-D44D-B154-4CF661E8B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107" y="3645024"/>
            <a:ext cx="4659114" cy="1362229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477641-9703-4248-9189-0D9457F2BC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39" y="5071089"/>
            <a:ext cx="398145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278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23AED-7897-5B41-A8DA-EC096E4F7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ChangeDetectorRef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312665-D733-6C49-91AE-E478508E8C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276872"/>
            <a:ext cx="3619500" cy="22225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C981ED-23B6-0745-987B-E80F9D95F317}"/>
              </a:ext>
            </a:extLst>
          </p:cNvPr>
          <p:cNvSpPr txBox="1"/>
          <p:nvPr/>
        </p:nvSpPr>
        <p:spPr>
          <a:xfrm>
            <a:off x="286918" y="2233960"/>
            <a:ext cx="45011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dirty="0"/>
              <a:t>Used to manually controll the change detection mechanism</a:t>
            </a:r>
          </a:p>
          <a:p>
            <a:r>
              <a:rPr lang="en-GB" dirty="0"/>
              <a:t>f</a:t>
            </a:r>
            <a:r>
              <a:rPr lang="en-RO" dirty="0"/>
              <a:t>or a component. Contains 5 special methods:</a:t>
            </a:r>
          </a:p>
          <a:p>
            <a:pPr marL="285750" indent="-285750">
              <a:buFontTx/>
              <a:buChar char="-"/>
            </a:pPr>
            <a:r>
              <a:rPr lang="en-RO" dirty="0"/>
              <a:t>markForCheck();</a:t>
            </a:r>
          </a:p>
          <a:p>
            <a:pPr marL="285750" indent="-285750">
              <a:buFontTx/>
              <a:buChar char="-"/>
            </a:pPr>
            <a:r>
              <a:rPr lang="en-GB" dirty="0"/>
              <a:t>d</a:t>
            </a:r>
            <a:r>
              <a:rPr lang="en-RO" dirty="0"/>
              <a:t>etach();</a:t>
            </a:r>
          </a:p>
          <a:p>
            <a:pPr marL="285750" indent="-285750">
              <a:buFontTx/>
              <a:buChar char="-"/>
            </a:pPr>
            <a:r>
              <a:rPr lang="en-RO" dirty="0"/>
              <a:t>detectChanges();</a:t>
            </a:r>
          </a:p>
          <a:p>
            <a:pPr marL="285750" indent="-285750">
              <a:buFontTx/>
              <a:buChar char="-"/>
            </a:pPr>
            <a:r>
              <a:rPr lang="en-RO" dirty="0"/>
              <a:t>checkNoChanges();</a:t>
            </a:r>
          </a:p>
          <a:p>
            <a:pPr marL="285750" indent="-285750">
              <a:buFontTx/>
              <a:buChar char="-"/>
            </a:pPr>
            <a:r>
              <a:rPr lang="en-GB" dirty="0"/>
              <a:t>r</a:t>
            </a:r>
            <a:r>
              <a:rPr lang="en-RO" dirty="0"/>
              <a:t>eattach();</a:t>
            </a:r>
          </a:p>
        </p:txBody>
      </p:sp>
    </p:spTree>
    <p:extLst>
      <p:ext uri="{BB962C8B-B14F-4D97-AF65-F5344CB8AC3E}">
        <p14:creationId xmlns:p14="http://schemas.microsoft.com/office/powerpoint/2010/main" val="3818039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CECC4-68FF-7943-9D6B-A2DFA6D2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ChangeDetectorRef – markForCheck()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9BFF4-C1B8-CC43-BC7D-268A2D908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919" y="1196975"/>
            <a:ext cx="4213074" cy="4896321"/>
          </a:xfrm>
        </p:spPr>
        <p:txBody>
          <a:bodyPr/>
          <a:lstStyle/>
          <a:p>
            <a:r>
              <a:rPr lang="en-GB" dirty="0"/>
              <a:t>When a view uses the </a:t>
            </a:r>
            <a:r>
              <a:rPr lang="en-GB" dirty="0">
                <a:hlinkClick r:id="rId2"/>
              </a:rPr>
              <a:t>OnPush</a:t>
            </a:r>
            <a:r>
              <a:rPr lang="en-GB" dirty="0"/>
              <a:t> (</a:t>
            </a:r>
            <a:r>
              <a:rPr lang="en-GB" dirty="0" err="1"/>
              <a:t>checkOnce</a:t>
            </a:r>
            <a:r>
              <a:rPr lang="en-GB" dirty="0"/>
              <a:t>) change detection strategy, explicitly marks the view as changed so that it can be checked again.</a:t>
            </a:r>
            <a:endParaRPr lang="en-RO" dirty="0"/>
          </a:p>
          <a:p>
            <a:r>
              <a:rPr lang="en-RO" dirty="0"/>
              <a:t>Used to apply the changes for all @Input() properties when the change detector does not reflect the changes in page;</a:t>
            </a:r>
          </a:p>
          <a:p>
            <a:r>
              <a:rPr lang="en-GB" dirty="0"/>
              <a:t>Components are normally marked as dirty (in need of </a:t>
            </a:r>
            <a:r>
              <a:rPr lang="en-GB" dirty="0" err="1"/>
              <a:t>rerendering</a:t>
            </a:r>
            <a:r>
              <a:rPr lang="en-GB" dirty="0"/>
              <a:t>) when inputs have changed or events have fired in the view. Call this method to ensure that a component is checked even if these triggers have not </a:t>
            </a:r>
            <a:r>
              <a:rPr lang="en-GB" dirty="0" err="1"/>
              <a:t>occured</a:t>
            </a:r>
            <a:r>
              <a:rPr lang="en-GB" dirty="0"/>
              <a:t>.</a:t>
            </a:r>
          </a:p>
          <a:p>
            <a:r>
              <a:rPr lang="en-GB" dirty="0"/>
              <a:t>Not working if the component is detached from the component change detection tree;</a:t>
            </a:r>
            <a:endParaRPr lang="en-RO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2E582747-0AB9-164E-A26C-8901067389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484784"/>
            <a:ext cx="18288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928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81BEB-B83A-5942-B210-805BEDC73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ChangeDetectorRef – detach()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957B5-754B-0A47-A999-BB158EFF1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919" y="1196975"/>
            <a:ext cx="3853034" cy="4979988"/>
          </a:xfrm>
        </p:spPr>
        <p:txBody>
          <a:bodyPr/>
          <a:lstStyle/>
          <a:p>
            <a:r>
              <a:rPr lang="en-RO" dirty="0"/>
              <a:t>Detaches the component from the application change detection tree;</a:t>
            </a:r>
          </a:p>
          <a:p>
            <a:r>
              <a:rPr lang="en-RO" dirty="0"/>
              <a:t>Used in combination with detectChanges() method;</a:t>
            </a:r>
          </a:p>
          <a:p>
            <a:r>
              <a:rPr lang="en-GB" dirty="0"/>
              <a:t>Detached views are not checked during change detection runs until they are re-attached, even if they are marked as dirty.</a:t>
            </a:r>
            <a:endParaRPr lang="en-RO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49E83B1F-7C36-A84A-8AFF-91253770E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772816"/>
            <a:ext cx="1773258" cy="357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905686"/>
      </p:ext>
    </p:extLst>
  </p:cSld>
  <p:clrMapOvr>
    <a:masterClrMapping/>
  </p:clrMapOvr>
</p:sld>
</file>

<file path=ppt/theme/theme1.xml><?xml version="1.0" encoding="utf-8"?>
<a:theme xmlns:a="http://schemas.openxmlformats.org/drawingml/2006/main" name="Luxoft: Computer / TV">
  <a:themeElements>
    <a:clrScheme name="Luxoft 3">
      <a:dk1>
        <a:sysClr val="windowText" lastClr="000000"/>
      </a:dk1>
      <a:lt1>
        <a:sysClr val="window" lastClr="FFFFFF"/>
      </a:lt1>
      <a:dk2>
        <a:srgbClr val="1B2130"/>
      </a:dk2>
      <a:lt2>
        <a:srgbClr val="E7E6E6"/>
      </a:lt2>
      <a:accent1>
        <a:srgbClr val="4E5761"/>
      </a:accent1>
      <a:accent2>
        <a:srgbClr val="EB571C"/>
      </a:accent2>
      <a:accent3>
        <a:srgbClr val="243E79"/>
      </a:accent3>
      <a:accent4>
        <a:srgbClr val="CB642E"/>
      </a:accent4>
      <a:accent5>
        <a:srgbClr val="5480B7"/>
      </a:accent5>
      <a:accent6>
        <a:srgbClr val="4E5761"/>
      </a:accent6>
      <a:hlink>
        <a:srgbClr val="EB571C"/>
      </a:hlink>
      <a:folHlink>
        <a:srgbClr val="4E5761"/>
      </a:folHlink>
    </a:clrScheme>
    <a:fontScheme name="Luxoft - 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>
            <a:ln>
              <a:noFill/>
            </a:ln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uxoft-template-v3.4" id="{F0BBB28C-EED3-4C9E-AC46-0A2469816214}" vid="{37383A5C-C4E3-4CA0-9820-12933A0EA401}"/>
    </a:ext>
  </a:extLst>
</a:theme>
</file>

<file path=ppt/theme/theme2.xml><?xml version="1.0" encoding="utf-8"?>
<a:theme xmlns:a="http://schemas.openxmlformats.org/drawingml/2006/main" name="powerpoint-template-luxoft-v4.3">
  <a:themeElements>
    <a:clrScheme name="Luxoft 3">
      <a:dk1>
        <a:sysClr val="windowText" lastClr="000000"/>
      </a:dk1>
      <a:lt1>
        <a:sysClr val="window" lastClr="FFFFFF"/>
      </a:lt1>
      <a:dk2>
        <a:srgbClr val="1B2130"/>
      </a:dk2>
      <a:lt2>
        <a:srgbClr val="E7E6E6"/>
      </a:lt2>
      <a:accent1>
        <a:srgbClr val="4E5761"/>
      </a:accent1>
      <a:accent2>
        <a:srgbClr val="EB571C"/>
      </a:accent2>
      <a:accent3>
        <a:srgbClr val="243E79"/>
      </a:accent3>
      <a:accent4>
        <a:srgbClr val="CB642E"/>
      </a:accent4>
      <a:accent5>
        <a:srgbClr val="5480B7"/>
      </a:accent5>
      <a:accent6>
        <a:srgbClr val="4E5761"/>
      </a:accent6>
      <a:hlink>
        <a:srgbClr val="EB571C"/>
      </a:hlink>
      <a:folHlink>
        <a:srgbClr val="4E5761"/>
      </a:folHlink>
    </a:clrScheme>
    <a:fontScheme name="Luxoft - 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9525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uxoft-template-v3.4" id="{F0BBB28C-EED3-4C9E-AC46-0A2469816214}" vid="{F7716D20-A5D3-4677-B270-2AEEC011A1D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2259</TotalTime>
  <Words>594</Words>
  <Application>Microsoft Macintosh PowerPoint</Application>
  <PresentationFormat>On-screen Show (4:3)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Open Sans</vt:lpstr>
      <vt:lpstr>Wingdings</vt:lpstr>
      <vt:lpstr>Luxoft: Computer / TV</vt:lpstr>
      <vt:lpstr>powerpoint-template-luxoft-v4.3</vt:lpstr>
      <vt:lpstr>Angular Upskilling Program</vt:lpstr>
      <vt:lpstr>Component Lifecycle Hooks</vt:lpstr>
      <vt:lpstr>Constructor</vt:lpstr>
      <vt:lpstr>ngOnInit</vt:lpstr>
      <vt:lpstr>ngOnChanges</vt:lpstr>
      <vt:lpstr>ngDoCheck</vt:lpstr>
      <vt:lpstr>ChangeDetectorRef</vt:lpstr>
      <vt:lpstr>ChangeDetectorRef – markForCheck()</vt:lpstr>
      <vt:lpstr>ChangeDetectorRef – detach()</vt:lpstr>
      <vt:lpstr>ChangeDetectorRef – detectChanges()</vt:lpstr>
      <vt:lpstr>ChangeDetectorRef – checkNoChanges()</vt:lpstr>
      <vt:lpstr>ChangeDetectorRef – reatach()</vt:lpstr>
      <vt:lpstr>ngOnDestroy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Upskilling Program</dc:title>
  <dc:creator>Cosmin Cartas</dc:creator>
  <cp:lastModifiedBy>Cosmin Cartas</cp:lastModifiedBy>
  <cp:revision>60</cp:revision>
  <dcterms:created xsi:type="dcterms:W3CDTF">2020-02-15T09:38:06Z</dcterms:created>
  <dcterms:modified xsi:type="dcterms:W3CDTF">2020-03-02T15:57:29Z</dcterms:modified>
</cp:coreProperties>
</file>