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</p:sldMasterIdLst>
  <p:notesMasterIdLst>
    <p:notesMasterId r:id="rId10"/>
  </p:notesMasterIdLst>
  <p:sldIdLst>
    <p:sldId id="304" r:id="rId3"/>
    <p:sldId id="333" r:id="rId4"/>
    <p:sldId id="331" r:id="rId5"/>
    <p:sldId id="334" r:id="rId6"/>
    <p:sldId id="335" r:id="rId7"/>
    <p:sldId id="336" r:id="rId8"/>
    <p:sldId id="33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283"/>
    <a:srgbClr val="553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64"/>
    <p:restoredTop sz="94829"/>
  </p:normalViewPr>
  <p:slideViewPr>
    <p:cSldViewPr>
      <p:cViewPr varScale="1">
        <p:scale>
          <a:sx n="152" d="100"/>
          <a:sy n="152" d="100"/>
        </p:scale>
        <p:origin x="147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BE2EC-5A84-4AF8-BB9A-C71E76006D1A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0656-CCB0-45B9-9A1A-13115CDF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8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E0656-CCB0-45B9-9A1A-13115CDF36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37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D4F17E-562A-4FEA-8CF1-531512112051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2F3AAD-C410-4AD8-8453-83D0E8AE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40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1" r:id="rId30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Upskilling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Component Lifecycle Hooks</a:t>
            </a:r>
          </a:p>
        </p:txBody>
      </p:sp>
    </p:spTree>
    <p:extLst>
      <p:ext uri="{BB962C8B-B14F-4D97-AF65-F5344CB8AC3E}">
        <p14:creationId xmlns:p14="http://schemas.microsoft.com/office/powerpoint/2010/main" val="35657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048D-A227-D442-9D5C-B7F64DDD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Component’s Lifecycle Hooks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51DCF-6F55-6840-8BC5-383A5204713E}"/>
              </a:ext>
            </a:extLst>
          </p:cNvPr>
          <p:cNvSpPr txBox="1"/>
          <p:nvPr/>
        </p:nvSpPr>
        <p:spPr>
          <a:xfrm>
            <a:off x="3677320" y="1628800"/>
            <a:ext cx="5275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a series of 4 methods that are not related to</a:t>
            </a:r>
          </a:p>
          <a:p>
            <a:r>
              <a:rPr lang="en-US" dirty="0"/>
              <a:t>the component itself but to its children:</a:t>
            </a:r>
          </a:p>
          <a:p>
            <a:r>
              <a:rPr lang="en-US" dirty="0"/>
              <a:t>-    </a:t>
            </a:r>
            <a:r>
              <a:rPr lang="en-US" dirty="0" err="1"/>
              <a:t>ngAfterContentInit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ngAfterContentChecked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RO" dirty="0"/>
              <a:t>ngAfterViewInit()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ngAfterViewChecked</a:t>
            </a:r>
            <a:r>
              <a:rPr lang="en-GB" dirty="0"/>
              <a:t>()</a:t>
            </a:r>
            <a:endParaRPr lang="en-RO" dirty="0"/>
          </a:p>
        </p:txBody>
      </p:sp>
      <p:pic>
        <p:nvPicPr>
          <p:cNvPr id="6" name="Content Placeholder 5" descr="A picture containing food, brush&#10;&#10;Description automatically generated">
            <a:extLst>
              <a:ext uri="{FF2B5EF4-FFF2-40B4-BE49-F238E27FC236}">
                <a16:creationId xmlns:a16="http://schemas.microsoft.com/office/drawing/2014/main" id="{27D7C09F-4DA8-8F4C-9467-E606AA0E5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44" y="1977947"/>
            <a:ext cx="3384376" cy="2995023"/>
          </a:xfrm>
        </p:spPr>
      </p:pic>
    </p:spTree>
    <p:extLst>
      <p:ext uri="{BB962C8B-B14F-4D97-AF65-F5344CB8AC3E}">
        <p14:creationId xmlns:p14="http://schemas.microsoft.com/office/powerpoint/2010/main" val="233025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13AD-94B9-024A-B118-37E781EA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ngAfterContentInit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2CC25-322D-B54A-ABAB-4761F1FE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79" y="1560410"/>
            <a:ext cx="8591731" cy="460489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RO" sz="1400" dirty="0"/>
              <a:t>In order to avoid the mixings of too many @Input properties it is suggested to use content projection. ngAfterContentInit is called when the HTML elements from the &lt;ng-content&gt; container is rendered and ready to be used.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84F68D-1390-C343-94D9-C31D4E3DF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10" y="2374265"/>
            <a:ext cx="5753100" cy="825500"/>
          </a:xfrm>
          <a:prstGeom prst="rect">
            <a:avLst/>
          </a:prstGeom>
        </p:spPr>
      </p:pic>
      <p:pic>
        <p:nvPicPr>
          <p:cNvPr id="8" name="Picture 7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B9BD0B8-DD63-E641-8BF0-0DCFB1694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22" y="3429000"/>
            <a:ext cx="5753100" cy="745006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044ECE-8708-7248-AB1A-4666333DA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483735"/>
            <a:ext cx="5753100" cy="926851"/>
          </a:xfrm>
          <a:prstGeom prst="rect">
            <a:avLst/>
          </a:prstGeom>
        </p:spPr>
      </p:pic>
      <p:pic>
        <p:nvPicPr>
          <p:cNvPr id="12" name="Picture 11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B30FB856-6D4C-334E-95AF-C8C15A088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5530025"/>
            <a:ext cx="36004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9AA8-698F-A442-83DB-778FD447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ngAfterContentChecked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1067-3B0C-A947-B495-E744F06A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Triggered as usual after change detection mechanism has been applied to the content projected component. </a:t>
            </a:r>
          </a:p>
          <a:p>
            <a:r>
              <a:rPr lang="en-RO" dirty="0"/>
              <a:t>Very usefull to check if any changes has been applied to the content projected component if the ChangeDetectionStrategy has been changed to OnPush.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B00DAF-5D38-C046-B286-41242B3D6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14" y="3686969"/>
            <a:ext cx="60579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4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7989-39EA-2F49-9145-5B9E2DD7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ngAfterViewInit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B6415-7ABF-BE4B-8D1F-D6DE01FD0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When using Javascript, the mechanism for getting references to the HTML elements is realized by the help of selectors: classes, identifiers, element types.</a:t>
            </a:r>
          </a:p>
          <a:p>
            <a:r>
              <a:rPr lang="en-RO" dirty="0"/>
              <a:t>In the framework world we are not only using the plain HTML elements but also the Component wrappers. In order </a:t>
            </a:r>
            <a:r>
              <a:rPr lang="en-RO"/>
              <a:t>to manage </a:t>
            </a:r>
            <a:r>
              <a:rPr lang="en-RO" dirty="0"/>
              <a:t>the components from their parent, Angular offers us </a:t>
            </a:r>
            <a:r>
              <a:rPr lang="en-RO"/>
              <a:t>a mechanism to get a refference to children components/elements.</a:t>
            </a:r>
            <a:endParaRPr lang="en-RO" dirty="0"/>
          </a:p>
        </p:txBody>
      </p:sp>
      <p:pic>
        <p:nvPicPr>
          <p:cNvPr id="5" name="Picture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07748F70-F3F2-8241-9DC3-B783F1497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96952"/>
            <a:ext cx="6156176" cy="1072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E0826-CAA0-A443-AD50-905B9AB0B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8" y="4650912"/>
            <a:ext cx="8184064" cy="295695"/>
          </a:xfrm>
          <a:prstGeom prst="rect">
            <a:avLst/>
          </a:prstGeom>
        </p:spPr>
      </p:pic>
      <p:pic>
        <p:nvPicPr>
          <p:cNvPr id="9" name="Picture 8" descr="A black sign with white text&#10;&#10;Description automatically generated">
            <a:extLst>
              <a:ext uri="{FF2B5EF4-FFF2-40B4-BE49-F238E27FC236}">
                <a16:creationId xmlns:a16="http://schemas.microsoft.com/office/drawing/2014/main" id="{5FE3082F-43B1-D546-91C4-BFDD76342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80" y="5528251"/>
            <a:ext cx="3209839" cy="114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5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D4A9-AA93-B047-B243-A50A8968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ngAfterViewChecked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8A3F-3114-6644-965D-EB21B8AD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Triggered as usual after change detection mechanism has been applied to the child HTML element or component.</a:t>
            </a:r>
          </a:p>
          <a:p>
            <a:r>
              <a:rPr lang="en-RO" dirty="0"/>
              <a:t>Very usefull to check if any changes has been applied to the child component if the ChangeDetectionStrategy has been changed to OnPush.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653457-8C7B-6740-A624-AFA809FF1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0" y="3429000"/>
            <a:ext cx="5092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4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1A83E47-F41A-5344-A766-0EA7181C308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279400"/>
            <a:ext cx="6299200" cy="629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9920121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4150</TotalTime>
  <Words>237</Words>
  <Application>Microsoft Macintosh PowerPoint</Application>
  <PresentationFormat>On-screen Show (4:3)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Wingdings</vt:lpstr>
      <vt:lpstr>Luxoft: Computer / TV</vt:lpstr>
      <vt:lpstr>powerpoint-template-luxoft-v4.3</vt:lpstr>
      <vt:lpstr>Angular Upskilling Program</vt:lpstr>
      <vt:lpstr>Component’s Lifecycle Hooks</vt:lpstr>
      <vt:lpstr>ngAfterContentInit</vt:lpstr>
      <vt:lpstr>ngAfterContentChecked</vt:lpstr>
      <vt:lpstr>ngAfterViewInit</vt:lpstr>
      <vt:lpstr>ngAfterViewChecked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Upskilling Program</dc:title>
  <dc:creator>Cosmin Cartas</dc:creator>
  <cp:lastModifiedBy>Cosmin Cartas</cp:lastModifiedBy>
  <cp:revision>70</cp:revision>
  <dcterms:created xsi:type="dcterms:W3CDTF">2020-02-15T09:38:06Z</dcterms:created>
  <dcterms:modified xsi:type="dcterms:W3CDTF">2020-03-09T05:50:01Z</dcterms:modified>
</cp:coreProperties>
</file>