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5" r:id="rId2"/>
  </p:sldMasterIdLst>
  <p:notesMasterIdLst>
    <p:notesMasterId r:id="rId11"/>
  </p:notesMasterIdLst>
  <p:sldIdLst>
    <p:sldId id="304" r:id="rId3"/>
    <p:sldId id="337" r:id="rId4"/>
    <p:sldId id="338" r:id="rId5"/>
    <p:sldId id="333" r:id="rId6"/>
    <p:sldId id="334" r:id="rId7"/>
    <p:sldId id="336" r:id="rId8"/>
    <p:sldId id="335" r:id="rId9"/>
    <p:sldId id="332" r:id="rId1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4283"/>
    <a:srgbClr val="5539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p:restoredTop sz="94694"/>
  </p:normalViewPr>
  <p:slideViewPr>
    <p:cSldViewPr>
      <p:cViewPr varScale="1">
        <p:scale>
          <a:sx n="121" d="100"/>
          <a:sy n="121" d="100"/>
        </p:scale>
        <p:origin x="1440"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FBE2EC-5A84-4AF8-BB9A-C71E76006D1A}" type="datetimeFigureOut">
              <a:rPr lang="ru-RU" smtClean="0"/>
              <a:t>09.03.2020</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CE0656-CCB0-45B9-9A1A-13115CDF36D9}" type="slidenum">
              <a:rPr lang="ru-RU" smtClean="0"/>
              <a:t>‹#›</a:t>
            </a:fld>
            <a:endParaRPr lang="ru-RU"/>
          </a:p>
        </p:txBody>
      </p:sp>
    </p:spTree>
    <p:extLst>
      <p:ext uri="{BB962C8B-B14F-4D97-AF65-F5344CB8AC3E}">
        <p14:creationId xmlns:p14="http://schemas.microsoft.com/office/powerpoint/2010/main" val="2353681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ction Break / Final">
    <p:spTree>
      <p:nvGrpSpPr>
        <p:cNvPr id="1" name=""/>
        <p:cNvGrpSpPr/>
        <p:nvPr/>
      </p:nvGrpSpPr>
      <p:grpSpPr>
        <a:xfrm>
          <a:off x="0" y="0"/>
          <a:ext cx="0" cy="0"/>
          <a:chOff x="0" y="0"/>
          <a:chExt cx="0" cy="0"/>
        </a:xfrm>
      </p:grpSpPr>
      <p:sp>
        <p:nvSpPr>
          <p:cNvPr id="32" name="Prostokąt 2"/>
          <p:cNvSpPr/>
          <p:nvPr/>
        </p:nvSpPr>
        <p:spPr>
          <a:xfrm>
            <a:off x="793"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46" name="Tytuł 1"/>
          <p:cNvSpPr>
            <a:spLocks noGrp="1"/>
          </p:cNvSpPr>
          <p:nvPr>
            <p:ph type="title" hasCustomPrompt="1"/>
          </p:nvPr>
        </p:nvSpPr>
        <p:spPr>
          <a:xfrm>
            <a:off x="3933825" y="1995501"/>
            <a:ext cx="4953436" cy="1151548"/>
          </a:xfrm>
        </p:spPr>
        <p:txBody>
          <a:bodyPr anchor="ctr"/>
          <a:lstStyle>
            <a:lvl1pPr algn="l">
              <a:lnSpc>
                <a:spcPct val="100000"/>
              </a:lnSpc>
              <a:spcBef>
                <a:spcPts val="450"/>
              </a:spcBef>
              <a:spcAft>
                <a:spcPts val="450"/>
              </a:spcAft>
              <a:defRPr sz="2000" b="1">
                <a:solidFill>
                  <a:schemeClr val="bg1"/>
                </a:solidFill>
              </a:defRPr>
            </a:lvl1pPr>
          </a:lstStyle>
          <a:p>
            <a:r>
              <a:rPr lang="pl-PL" dirty="0"/>
              <a:t>EDIT TITLE</a:t>
            </a:r>
            <a:endParaRPr lang="en-US" dirty="0"/>
          </a:p>
        </p:txBody>
      </p:sp>
      <p:grpSp>
        <p:nvGrpSpPr>
          <p:cNvPr id="64" name="Group 35"/>
          <p:cNvGrpSpPr>
            <a:grpSpLocks noChangeAspect="1"/>
          </p:cNvGrpSpPr>
          <p:nvPr/>
        </p:nvGrpSpPr>
        <p:grpSpPr bwMode="auto">
          <a:xfrm>
            <a:off x="609601" y="1132226"/>
            <a:ext cx="2507458" cy="4035181"/>
            <a:chOff x="2363" y="293"/>
            <a:chExt cx="1208" cy="1458"/>
          </a:xfrm>
        </p:grpSpPr>
        <p:sp>
          <p:nvSpPr>
            <p:cNvPr id="65"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6"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67"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8"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69"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0"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1"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2"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3"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4"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5"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6"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7"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8"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9"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0"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1"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2"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3"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4"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5"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
        <p:nvSpPr>
          <p:cNvPr id="86" name="Text Placeholder 3"/>
          <p:cNvSpPr>
            <a:spLocks noGrp="1"/>
          </p:cNvSpPr>
          <p:nvPr>
            <p:ph type="body" sz="quarter" idx="10" hasCustomPrompt="1"/>
          </p:nvPr>
        </p:nvSpPr>
        <p:spPr>
          <a:xfrm>
            <a:off x="3933825" y="3263288"/>
            <a:ext cx="4953000" cy="1903496"/>
          </a:xfrm>
        </p:spPr>
        <p:txBody>
          <a:bodyPr/>
          <a:lstStyle>
            <a:lvl1pPr marL="0" indent="0">
              <a:buNone/>
              <a:defRPr>
                <a:solidFill>
                  <a:schemeClr val="bg1"/>
                </a:solidFill>
              </a:defRPr>
            </a:lvl1pPr>
            <a:lvl2pPr marL="244350" indent="0">
              <a:buNone/>
              <a:defRPr>
                <a:solidFill>
                  <a:schemeClr val="bg1"/>
                </a:solidFill>
              </a:defRPr>
            </a:lvl2pPr>
            <a:lvl3pPr marL="587250" indent="0">
              <a:buNone/>
              <a:defRPr>
                <a:solidFill>
                  <a:schemeClr val="bg1"/>
                </a:solidFill>
              </a:defRPr>
            </a:lvl3pPr>
            <a:lvl4pPr marL="930150" indent="0">
              <a:buNone/>
              <a:defRPr>
                <a:solidFill>
                  <a:schemeClr val="bg1"/>
                </a:solidFill>
              </a:defRPr>
            </a:lvl4pPr>
            <a:lvl5pPr marL="1273050" indent="0">
              <a:buNone/>
              <a:defRPr>
                <a:solidFill>
                  <a:schemeClr val="bg1"/>
                </a:solidFill>
              </a:defRPr>
            </a:lvl5pPr>
          </a:lstStyle>
          <a:p>
            <a:pPr lvl="0"/>
            <a:r>
              <a:rPr lang="en-US" dirty="0"/>
              <a:t>EDIT TEXT</a:t>
            </a:r>
          </a:p>
        </p:txBody>
      </p:sp>
      <p:grpSp>
        <p:nvGrpSpPr>
          <p:cNvPr id="87" name="Group 19"/>
          <p:cNvGrpSpPr>
            <a:grpSpLocks noChangeAspect="1"/>
          </p:cNvGrpSpPr>
          <p:nvPr/>
        </p:nvGrpSpPr>
        <p:grpSpPr bwMode="auto">
          <a:xfrm>
            <a:off x="8449097" y="5834059"/>
            <a:ext cx="438164" cy="564684"/>
            <a:chOff x="2074" y="843"/>
            <a:chExt cx="1615" cy="1561"/>
          </a:xfrm>
        </p:grpSpPr>
        <p:sp>
          <p:nvSpPr>
            <p:cNvPr id="8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7" name="Group 5"/>
          <p:cNvGrpSpPr>
            <a:grpSpLocks noChangeAspect="1"/>
          </p:cNvGrpSpPr>
          <p:nvPr/>
        </p:nvGrpSpPr>
        <p:grpSpPr bwMode="auto">
          <a:xfrm>
            <a:off x="561743" y="5768522"/>
            <a:ext cx="959338" cy="678757"/>
            <a:chOff x="1640" y="963"/>
            <a:chExt cx="2480" cy="1316"/>
          </a:xfrm>
          <a:solidFill>
            <a:schemeClr val="bg1"/>
          </a:solidFill>
        </p:grpSpPr>
        <p:sp>
          <p:nvSpPr>
            <p:cNvPr id="58"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08818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196975"/>
            <a:ext cx="4184754" cy="5008563"/>
          </a:xfrm>
        </p:spPr>
        <p:txBody>
          <a:bodyPr/>
          <a:lstStyle>
            <a:lvl1pPr marL="270000">
              <a:defRPr/>
            </a:lvl1pPr>
          </a:lstStyle>
          <a:p>
            <a:pPr lvl="0"/>
            <a:r>
              <a:rPr lang="pl-PL" dirty="0"/>
              <a:t>Click to edit content</a:t>
            </a:r>
          </a:p>
          <a:p>
            <a:pPr lvl="1"/>
            <a:r>
              <a:rPr lang="pl-PL" dirty="0"/>
              <a:t>Click to edit content</a:t>
            </a:r>
          </a:p>
          <a:p>
            <a:pPr lvl="2"/>
            <a:r>
              <a:rPr lang="pl-PL" dirty="0"/>
              <a:t>Click to edit content</a:t>
            </a:r>
          </a:p>
          <a:p>
            <a:pPr lvl="3"/>
            <a:r>
              <a:rPr lang="pl-PL" dirty="0"/>
              <a:t>Click to edit content</a:t>
            </a:r>
          </a:p>
          <a:p>
            <a:pPr lvl="4"/>
            <a:r>
              <a:rPr lang="pl-PL" dirty="0"/>
              <a:t>Click to edit content</a:t>
            </a:r>
            <a:endParaRPr lang="en-US" dirty="0"/>
          </a:p>
        </p:txBody>
      </p:sp>
      <p:sp>
        <p:nvSpPr>
          <p:cNvPr id="6" name="Symbol zastępczy zawartości 4"/>
          <p:cNvSpPr>
            <a:spLocks noGrp="1"/>
          </p:cNvSpPr>
          <p:nvPr>
            <p:ph sz="quarter" idx="12" hasCustomPrompt="1"/>
          </p:nvPr>
        </p:nvSpPr>
        <p:spPr>
          <a:xfrm>
            <a:off x="4660642" y="1196975"/>
            <a:ext cx="4219769" cy="5008563"/>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Tree>
    <p:extLst>
      <p:ext uri="{BB962C8B-B14F-4D97-AF65-F5344CB8AC3E}">
        <p14:creationId xmlns:p14="http://schemas.microsoft.com/office/powerpoint/2010/main" val="843854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3" hasCustomPrompt="1"/>
          </p:nvPr>
        </p:nvSpPr>
        <p:spPr>
          <a:xfrm>
            <a:off x="286917" y="1196976"/>
            <a:ext cx="4185047" cy="5008563"/>
          </a:xfrm>
        </p:spPr>
        <p:txBody>
          <a:bodyPr/>
          <a:lstStyle>
            <a:lvl1pPr marL="0" indent="0">
              <a:buNone/>
              <a:defRPr/>
            </a:lvl1pPr>
          </a:lstStyle>
          <a:p>
            <a:pPr lvl="0"/>
            <a:r>
              <a:rPr lang="pl-PL" dirty="0"/>
              <a:t>Up to nine lines of text.</a:t>
            </a:r>
            <a:endParaRPr lang="en-US" dirty="0"/>
          </a:p>
        </p:txBody>
      </p:sp>
      <p:sp>
        <p:nvSpPr>
          <p:cNvPr id="8" name="Symbol zastępczy tekstu 3"/>
          <p:cNvSpPr>
            <a:spLocks noGrp="1"/>
          </p:cNvSpPr>
          <p:nvPr>
            <p:ph type="body" sz="quarter" idx="14" hasCustomPrompt="1"/>
          </p:nvPr>
        </p:nvSpPr>
        <p:spPr>
          <a:xfrm>
            <a:off x="4695364" y="1196976"/>
            <a:ext cx="4185047" cy="5008563"/>
          </a:xfrm>
        </p:spPr>
        <p:txBody>
          <a:bodyPr/>
          <a:lstStyle>
            <a:lvl1pPr marL="0" indent="0">
              <a:buNone/>
              <a:defRPr/>
            </a:lvl1pPr>
          </a:lstStyle>
          <a:p>
            <a:pPr lvl="0"/>
            <a:r>
              <a:rPr lang="pl-PL"/>
              <a:t>Up to nine lines of text.</a:t>
            </a:r>
            <a:endParaRPr lang="en-US"/>
          </a:p>
        </p:txBody>
      </p:sp>
    </p:spTree>
    <p:extLst>
      <p:ext uri="{BB962C8B-B14F-4D97-AF65-F5344CB8AC3E}">
        <p14:creationId xmlns:p14="http://schemas.microsoft.com/office/powerpoint/2010/main" val="2919089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4" hasCustomPrompt="1"/>
          </p:nvPr>
        </p:nvSpPr>
        <p:spPr>
          <a:xfrm>
            <a:off x="286942" y="1196976"/>
            <a:ext cx="2762088" cy="5008563"/>
          </a:xfrm>
        </p:spPr>
        <p:txBody>
          <a:bodyPr/>
          <a:lstStyle>
            <a:lvl1pPr marL="270000">
              <a:defRPr/>
            </a:lvl1pPr>
          </a:lstStyle>
          <a:p>
            <a:pPr lvl="0"/>
            <a:r>
              <a:rPr lang="pl-PL"/>
              <a:t>Click to edit content</a:t>
            </a:r>
          </a:p>
        </p:txBody>
      </p:sp>
      <p:sp>
        <p:nvSpPr>
          <p:cNvPr id="6" name="Symbol zastępczy zawartości 4"/>
          <p:cNvSpPr>
            <a:spLocks noGrp="1"/>
          </p:cNvSpPr>
          <p:nvPr>
            <p:ph sz="quarter" idx="15" hasCustomPrompt="1"/>
          </p:nvPr>
        </p:nvSpPr>
        <p:spPr>
          <a:xfrm>
            <a:off x="3202619" y="1196976"/>
            <a:ext cx="2762088" cy="5008563"/>
          </a:xfrm>
        </p:spPr>
        <p:txBody>
          <a:bodyPr/>
          <a:lstStyle>
            <a:lvl1pPr marL="270000">
              <a:defRPr/>
            </a:lvl1pPr>
          </a:lstStyle>
          <a:p>
            <a:pPr lvl="0"/>
            <a:r>
              <a:rPr lang="pl-PL"/>
              <a:t>Click to edit content</a:t>
            </a:r>
          </a:p>
        </p:txBody>
      </p:sp>
      <p:sp>
        <p:nvSpPr>
          <p:cNvPr id="7" name="Symbol zastępczy zawartości 4"/>
          <p:cNvSpPr>
            <a:spLocks noGrp="1"/>
          </p:cNvSpPr>
          <p:nvPr>
            <p:ph sz="quarter" idx="16" hasCustomPrompt="1"/>
          </p:nvPr>
        </p:nvSpPr>
        <p:spPr>
          <a:xfrm>
            <a:off x="6118322" y="1196976"/>
            <a:ext cx="2762088" cy="5008563"/>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1252319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9" name="Symbol zastępczy zawartości 4"/>
          <p:cNvSpPr>
            <a:spLocks noGrp="1"/>
          </p:cNvSpPr>
          <p:nvPr>
            <p:ph sz="quarter" idx="11" hasCustomPrompt="1"/>
          </p:nvPr>
        </p:nvSpPr>
        <p:spPr>
          <a:xfrm>
            <a:off x="286942" y="1196975"/>
            <a:ext cx="4184754" cy="2435912"/>
          </a:xfrm>
        </p:spPr>
        <p:txBody>
          <a:bodyPr/>
          <a:lstStyle>
            <a:lvl1pPr marL="270000">
              <a:defRPr/>
            </a:lvl1pPr>
          </a:lstStyle>
          <a:p>
            <a:pPr lvl="0"/>
            <a:r>
              <a:rPr lang="pl-PL"/>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270000">
              <a:defRPr/>
            </a:lvl1pPr>
          </a:lstStyle>
          <a:p>
            <a:pPr lvl="0"/>
            <a:r>
              <a:rPr lang="pl-PL"/>
              <a:t>Click to edit content</a:t>
            </a:r>
          </a:p>
        </p:txBody>
      </p:sp>
      <p:sp>
        <p:nvSpPr>
          <p:cNvPr id="11" name="Symbol zastępczy zawartości 4"/>
          <p:cNvSpPr>
            <a:spLocks noGrp="1"/>
          </p:cNvSpPr>
          <p:nvPr>
            <p:ph sz="quarter" idx="14" hasCustomPrompt="1"/>
          </p:nvPr>
        </p:nvSpPr>
        <p:spPr>
          <a:xfrm>
            <a:off x="4695656" y="1196975"/>
            <a:ext cx="4184754" cy="2435912"/>
          </a:xfrm>
        </p:spPr>
        <p:txBody>
          <a:bodyPr/>
          <a:lstStyle>
            <a:lvl1pPr marL="270000">
              <a:defRPr/>
            </a:lvl1pPr>
          </a:lstStyle>
          <a:p>
            <a:pPr lvl="0"/>
            <a:r>
              <a:rPr lang="pl-PL"/>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959344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4695656" y="1196975"/>
            <a:ext cx="4184754" cy="2435912"/>
          </a:xfrm>
        </p:spPr>
        <p:txBody>
          <a:bodyPr/>
          <a:lstStyle>
            <a:lvl1pPr marL="270000">
              <a:defRPr/>
            </a:lvl1pPr>
          </a:lstStyle>
          <a:p>
            <a:pPr lvl="0"/>
            <a:r>
              <a:rPr lang="pl-PL"/>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270000">
              <a:defRPr/>
            </a:lvl1pPr>
          </a:lstStyle>
          <a:p>
            <a:pPr lvl="0"/>
            <a:r>
              <a:rPr lang="pl-PL"/>
              <a:t>Click to edit content</a:t>
            </a:r>
          </a:p>
        </p:txBody>
      </p:sp>
      <p:sp>
        <p:nvSpPr>
          <p:cNvPr id="9" name="Symbol zastępczy zawartości 4"/>
          <p:cNvSpPr>
            <a:spLocks noGrp="1"/>
          </p:cNvSpPr>
          <p:nvPr>
            <p:ph sz="quarter" idx="12" hasCustomPrompt="1"/>
          </p:nvPr>
        </p:nvSpPr>
        <p:spPr>
          <a:xfrm>
            <a:off x="286916" y="1196975"/>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3682426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196975"/>
            <a:ext cx="4184754" cy="2435912"/>
          </a:xfrm>
        </p:spPr>
        <p:txBody>
          <a:bodyPr/>
          <a:lstStyle>
            <a:lvl1pPr marL="270000">
              <a:defRPr/>
            </a:lvl1pPr>
          </a:lstStyle>
          <a:p>
            <a:pPr lvl="0"/>
            <a:r>
              <a:rPr lang="pl-PL"/>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270000">
              <a:defRPr/>
            </a:lvl1pPr>
          </a:lstStyle>
          <a:p>
            <a:pPr lvl="0"/>
            <a:r>
              <a:rPr lang="pl-PL"/>
              <a:t>Click to edit content</a:t>
            </a:r>
          </a:p>
        </p:txBody>
      </p:sp>
      <p:sp>
        <p:nvSpPr>
          <p:cNvPr id="9" name="Symbol zastępczy zawartości 4"/>
          <p:cNvSpPr>
            <a:spLocks noGrp="1"/>
          </p:cNvSpPr>
          <p:nvPr>
            <p:ph sz="quarter" idx="12" hasCustomPrompt="1"/>
          </p:nvPr>
        </p:nvSpPr>
        <p:spPr>
          <a:xfrm>
            <a:off x="4695656" y="1196975"/>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451257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878227"/>
            <a:ext cx="8593931"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4" name="Symbol zastępczy tekstu 3"/>
          <p:cNvSpPr>
            <a:spLocks noGrp="1"/>
          </p:cNvSpPr>
          <p:nvPr>
            <p:ph type="body" sz="quarter" idx="12" hasCustomPrompt="1"/>
          </p:nvPr>
        </p:nvSpPr>
        <p:spPr>
          <a:xfrm>
            <a:off x="286943" y="1004153"/>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Tree>
    <p:extLst>
      <p:ext uri="{BB962C8B-B14F-4D97-AF65-F5344CB8AC3E}">
        <p14:creationId xmlns:p14="http://schemas.microsoft.com/office/powerpoint/2010/main" val="2080363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3" y="1004153"/>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7" name="Symbol zastępczy zawartości 4"/>
          <p:cNvSpPr>
            <a:spLocks noGrp="1"/>
          </p:cNvSpPr>
          <p:nvPr>
            <p:ph sz="quarter" idx="14" hasCustomPrompt="1"/>
          </p:nvPr>
        </p:nvSpPr>
        <p:spPr>
          <a:xfrm>
            <a:off x="4660642" y="1878227"/>
            <a:ext cx="4219769" cy="4327311"/>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Tree>
    <p:extLst>
      <p:ext uri="{BB962C8B-B14F-4D97-AF65-F5344CB8AC3E}">
        <p14:creationId xmlns:p14="http://schemas.microsoft.com/office/powerpoint/2010/main" val="3801666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3" y="1004153"/>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4695656" y="1878226"/>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21687314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3" y="1004153"/>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4695656"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286916" y="1878226"/>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254661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1">
    <p:spTree>
      <p:nvGrpSpPr>
        <p:cNvPr id="1" name=""/>
        <p:cNvGrpSpPr/>
        <p:nvPr/>
      </p:nvGrpSpPr>
      <p:grpSpPr>
        <a:xfrm>
          <a:off x="0" y="0"/>
          <a:ext cx="0" cy="0"/>
          <a:chOff x="0" y="0"/>
          <a:chExt cx="0" cy="0"/>
        </a:xfrm>
      </p:grpSpPr>
      <p:sp>
        <p:nvSpPr>
          <p:cNvPr id="61" name="Prostokąt 2"/>
          <p:cNvSpPr/>
          <p:nvPr/>
        </p:nvSpPr>
        <p:spPr>
          <a:xfrm>
            <a:off x="793"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77" name="Tytuł 1"/>
          <p:cNvSpPr>
            <a:spLocks noGrp="1"/>
          </p:cNvSpPr>
          <p:nvPr>
            <p:ph type="title" hasCustomPrompt="1"/>
          </p:nvPr>
        </p:nvSpPr>
        <p:spPr>
          <a:xfrm>
            <a:off x="3933825" y="1995500"/>
            <a:ext cx="4953436" cy="3055667"/>
          </a:xfrm>
        </p:spPr>
        <p:txBody>
          <a:bodyPr anchor="ctr"/>
          <a:lstStyle>
            <a:lvl1pPr algn="l">
              <a:lnSpc>
                <a:spcPct val="100000"/>
              </a:lnSpc>
              <a:spcBef>
                <a:spcPts val="450"/>
              </a:spcBef>
              <a:spcAft>
                <a:spcPts val="450"/>
              </a:spcAft>
              <a:defRPr sz="2000" b="1">
                <a:solidFill>
                  <a:schemeClr val="bg1"/>
                </a:solidFill>
              </a:defRPr>
            </a:lvl1pPr>
          </a:lstStyle>
          <a:p>
            <a:r>
              <a:rPr lang="pl-PL" dirty="0"/>
              <a:t>EDIT TITLE</a:t>
            </a:r>
            <a:endParaRPr lang="en-US" dirty="0"/>
          </a:p>
        </p:txBody>
      </p:sp>
      <p:grpSp>
        <p:nvGrpSpPr>
          <p:cNvPr id="95" name="Group 35"/>
          <p:cNvGrpSpPr>
            <a:grpSpLocks noChangeAspect="1"/>
          </p:cNvGrpSpPr>
          <p:nvPr/>
        </p:nvGrpSpPr>
        <p:grpSpPr bwMode="auto">
          <a:xfrm>
            <a:off x="609601" y="1132226"/>
            <a:ext cx="2507458" cy="4035181"/>
            <a:chOff x="2363" y="293"/>
            <a:chExt cx="1208" cy="1458"/>
          </a:xfrm>
        </p:grpSpPr>
        <p:sp>
          <p:nvSpPr>
            <p:cNvPr id="96"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7"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9"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1"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2"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4"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5"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6"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7"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8"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9"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1"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2"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3"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4"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5"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6"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grpSp>
        <p:nvGrpSpPr>
          <p:cNvPr id="117" name="Group 19"/>
          <p:cNvGrpSpPr>
            <a:grpSpLocks noChangeAspect="1"/>
          </p:cNvGrpSpPr>
          <p:nvPr/>
        </p:nvGrpSpPr>
        <p:grpSpPr bwMode="auto">
          <a:xfrm>
            <a:off x="8449097" y="5834059"/>
            <a:ext cx="438164" cy="564684"/>
            <a:chOff x="2074" y="843"/>
            <a:chExt cx="1615" cy="1561"/>
          </a:xfrm>
        </p:grpSpPr>
        <p:sp>
          <p:nvSpPr>
            <p:cNvPr id="11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6" name="Group 5"/>
          <p:cNvGrpSpPr>
            <a:grpSpLocks noChangeAspect="1"/>
          </p:cNvGrpSpPr>
          <p:nvPr/>
        </p:nvGrpSpPr>
        <p:grpSpPr bwMode="auto">
          <a:xfrm>
            <a:off x="561743" y="5768522"/>
            <a:ext cx="959338" cy="678757"/>
            <a:chOff x="1640" y="963"/>
            <a:chExt cx="2480" cy="1316"/>
          </a:xfrm>
          <a:solidFill>
            <a:schemeClr val="bg1"/>
          </a:solidFill>
        </p:grpSpPr>
        <p:sp>
          <p:nvSpPr>
            <p:cNvPr id="57"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584771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878229"/>
            <a:ext cx="8593931" cy="4327311"/>
          </a:xfrm>
        </p:spPr>
        <p:txBody>
          <a:bodyPr/>
          <a:lstStyle>
            <a:lvl1pPr marL="269946">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9" name="Trójkąt równoramienny 8"/>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567686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7" name="Symbol zastępczy zawartości 4"/>
          <p:cNvSpPr>
            <a:spLocks noGrp="1"/>
          </p:cNvSpPr>
          <p:nvPr>
            <p:ph sz="quarter" idx="14" hasCustomPrompt="1"/>
          </p:nvPr>
        </p:nvSpPr>
        <p:spPr>
          <a:xfrm>
            <a:off x="4660642" y="1878227"/>
            <a:ext cx="4219769" cy="4327311"/>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10"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1" name="Trójkąt równoramienny 10"/>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354222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27"/>
            <a:ext cx="2762088" cy="4327311"/>
          </a:xfrm>
        </p:spPr>
        <p:txBody>
          <a:bodyPr/>
          <a:lstStyle>
            <a:lvl1pPr marL="270000">
              <a:defRPr/>
            </a:lvl1pPr>
          </a:lstStyle>
          <a:p>
            <a:pPr lvl="0"/>
            <a:r>
              <a:rPr lang="pl-PL"/>
              <a:t>Click to edit content</a:t>
            </a:r>
          </a:p>
        </p:txBody>
      </p:sp>
      <p:sp>
        <p:nvSpPr>
          <p:cNvPr id="9" name="Symbol zastępczy zawartości 4"/>
          <p:cNvSpPr>
            <a:spLocks noGrp="1"/>
          </p:cNvSpPr>
          <p:nvPr>
            <p:ph sz="quarter" idx="14" hasCustomPrompt="1"/>
          </p:nvPr>
        </p:nvSpPr>
        <p:spPr>
          <a:xfrm>
            <a:off x="3202619" y="1878227"/>
            <a:ext cx="2762088" cy="4327311"/>
          </a:xfrm>
        </p:spPr>
        <p:txBody>
          <a:bodyPr/>
          <a:lstStyle>
            <a:lvl1pPr marL="270000">
              <a:defRPr/>
            </a:lvl1pPr>
          </a:lstStyle>
          <a:p>
            <a:pPr lvl="0"/>
            <a:r>
              <a:rPr lang="pl-PL"/>
              <a:t>Click to edit content</a:t>
            </a:r>
          </a:p>
        </p:txBody>
      </p:sp>
      <p:sp>
        <p:nvSpPr>
          <p:cNvPr id="10" name="Symbol zastępczy zawartości 4"/>
          <p:cNvSpPr>
            <a:spLocks noGrp="1"/>
          </p:cNvSpPr>
          <p:nvPr>
            <p:ph sz="quarter" idx="15" hasCustomPrompt="1"/>
          </p:nvPr>
        </p:nvSpPr>
        <p:spPr>
          <a:xfrm>
            <a:off x="6118322" y="1878227"/>
            <a:ext cx="2762088" cy="4327311"/>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1896183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4695656" y="1878226"/>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14685094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4695656"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286916" y="1878226"/>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84263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2"/>
            <a:ext cx="9144000" cy="6857999"/>
          </a:xfrm>
        </p:spPr>
        <p:txBody>
          <a:bodyPr anchor="b"/>
          <a:lstStyle>
            <a:lvl1pPr marL="0" indent="0" algn="ctr">
              <a:buFontTx/>
              <a:buNone/>
              <a:defRPr sz="1800"/>
            </a:lvl1pPr>
          </a:lstStyle>
          <a:p>
            <a:r>
              <a:rPr lang="pl-PL" dirty="0"/>
              <a:t>Full size screen shot.</a:t>
            </a:r>
            <a:br>
              <a:rPr lang="pl-PL" dirty="0"/>
            </a:br>
            <a:r>
              <a:rPr lang="pl-PL" dirty="0"/>
              <a:t>Right click to paste picture if copying from other slide. </a:t>
            </a:r>
            <a:br>
              <a:rPr lang="pl-PL" dirty="0"/>
            </a:br>
            <a:r>
              <a:rPr lang="pl-PL" dirty="0"/>
              <a:t>Left click in center to browse for file to place.</a:t>
            </a:r>
            <a:endParaRPr lang="en-US" dirty="0"/>
          </a:p>
        </p:txBody>
      </p:sp>
    </p:spTree>
    <p:extLst>
      <p:ext uri="{BB962C8B-B14F-4D97-AF65-F5344CB8AC3E}">
        <p14:creationId xmlns:p14="http://schemas.microsoft.com/office/powerpoint/2010/main" val="15725534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ull size screen shot + title">
    <p:spTree>
      <p:nvGrpSpPr>
        <p:cNvPr id="1" name=""/>
        <p:cNvGrpSpPr/>
        <p:nvPr/>
      </p:nvGrpSpPr>
      <p:grpSpPr>
        <a:xfrm>
          <a:off x="0" y="0"/>
          <a:ext cx="0" cy="0"/>
          <a:chOff x="0" y="0"/>
          <a:chExt cx="0" cy="0"/>
        </a:xfrm>
      </p:grpSpPr>
      <p:sp>
        <p:nvSpPr>
          <p:cNvPr id="4" name="Tytuł 1"/>
          <p:cNvSpPr>
            <a:spLocks noGrp="1"/>
          </p:cNvSpPr>
          <p:nvPr>
            <p:ph type="title" hasCustomPrompt="1"/>
          </p:nvPr>
        </p:nvSpPr>
        <p:spPr>
          <a:xfrm>
            <a:off x="286918" y="365126"/>
            <a:ext cx="8593493" cy="502623"/>
          </a:xfrm>
        </p:spPr>
        <p:txBody>
          <a:bodyPr/>
          <a:lstStyle/>
          <a:p>
            <a:r>
              <a:rPr lang="pl-PL"/>
              <a:t>Edit Title</a:t>
            </a:r>
            <a:endParaRPr lang="en-US"/>
          </a:p>
        </p:txBody>
      </p:sp>
      <p:sp>
        <p:nvSpPr>
          <p:cNvPr id="3" name="Symbol zastępczy zawartości 2"/>
          <p:cNvSpPr>
            <a:spLocks noGrp="1"/>
          </p:cNvSpPr>
          <p:nvPr>
            <p:ph sz="quarter" idx="10" hasCustomPrompt="1"/>
          </p:nvPr>
        </p:nvSpPr>
        <p:spPr>
          <a:xfrm>
            <a:off x="0" y="2"/>
            <a:ext cx="9144000" cy="6857999"/>
          </a:xfrm>
        </p:spPr>
        <p:txBody>
          <a:bodyPr anchor="b"/>
          <a:lstStyle>
            <a:lvl1pPr marL="0" indent="0" algn="ctr">
              <a:buFontTx/>
              <a:buNone/>
              <a:defRPr sz="1800"/>
            </a:lvl1pPr>
          </a:lstStyle>
          <a:p>
            <a:r>
              <a:rPr lang="pl-PL" dirty="0"/>
              <a:t>Full size screen shot.</a:t>
            </a:r>
            <a:br>
              <a:rPr lang="pl-PL" dirty="0"/>
            </a:br>
            <a:r>
              <a:rPr lang="pl-PL" dirty="0"/>
              <a:t>Right click to paste picture if copying from other slide. </a:t>
            </a:r>
            <a:br>
              <a:rPr lang="pl-PL" dirty="0"/>
            </a:br>
            <a:r>
              <a:rPr lang="pl-PL" dirty="0"/>
              <a:t>Left click in center to browse for file to place.</a:t>
            </a:r>
            <a:endParaRPr lang="en-US" dirty="0"/>
          </a:p>
        </p:txBody>
      </p:sp>
    </p:spTree>
    <p:extLst>
      <p:ext uri="{BB962C8B-B14F-4D97-AF65-F5344CB8AC3E}">
        <p14:creationId xmlns:p14="http://schemas.microsoft.com/office/powerpoint/2010/main" val="23387418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a:t>Goal Status</a:t>
            </a:r>
            <a:endParaRPr lang="en-US"/>
          </a:p>
        </p:txBody>
      </p:sp>
      <p:sp>
        <p:nvSpPr>
          <p:cNvPr id="8" name="Symbol zastępczy tekstu 10"/>
          <p:cNvSpPr>
            <a:spLocks noGrp="1"/>
          </p:cNvSpPr>
          <p:nvPr>
            <p:ph type="body" sz="quarter" idx="16" hasCustomPrompt="1"/>
          </p:nvPr>
        </p:nvSpPr>
        <p:spPr>
          <a:xfrm>
            <a:off x="286941" y="2174790"/>
            <a:ext cx="2762250" cy="4030749"/>
          </a:xfrm>
        </p:spPr>
        <p:txBody>
          <a:bodyPr>
            <a:normAutofit/>
          </a:bodyPr>
          <a:lstStyle>
            <a:lvl1pPr marL="0" indent="0">
              <a:buNone/>
              <a:defRPr sz="1100"/>
            </a:lvl1pPr>
          </a:lstStyle>
          <a:p>
            <a:pPr lvl="0"/>
            <a:r>
              <a:rPr lang="pl-PL"/>
              <a:t>Completed projects</a:t>
            </a:r>
            <a:endParaRPr lang="en-US"/>
          </a:p>
        </p:txBody>
      </p:sp>
      <p:sp>
        <p:nvSpPr>
          <p:cNvPr id="9" name="Symbol zastępczy tekstu 10"/>
          <p:cNvSpPr>
            <a:spLocks noGrp="1"/>
          </p:cNvSpPr>
          <p:nvPr>
            <p:ph type="body" sz="quarter" idx="17" hasCustomPrompt="1"/>
          </p:nvPr>
        </p:nvSpPr>
        <p:spPr>
          <a:xfrm>
            <a:off x="6118160" y="2174790"/>
            <a:ext cx="2762250" cy="4030749"/>
          </a:xfrm>
        </p:spPr>
        <p:txBody>
          <a:bodyPr>
            <a:normAutofit/>
          </a:bodyPr>
          <a:lstStyle>
            <a:lvl1pPr marL="0" indent="0">
              <a:buNone/>
              <a:defRPr sz="1100"/>
            </a:lvl1pPr>
          </a:lstStyle>
          <a:p>
            <a:pPr lvl="0"/>
            <a:r>
              <a:rPr lang="pl-PL"/>
              <a:t>Upcoming projects</a:t>
            </a:r>
            <a:endParaRPr lang="en-US"/>
          </a:p>
        </p:txBody>
      </p:sp>
      <p:sp>
        <p:nvSpPr>
          <p:cNvPr id="10" name="Symbol zastępczy tekstu 10"/>
          <p:cNvSpPr>
            <a:spLocks noGrp="1"/>
          </p:cNvSpPr>
          <p:nvPr>
            <p:ph type="body" sz="quarter" idx="18" hasCustomPrompt="1"/>
          </p:nvPr>
        </p:nvSpPr>
        <p:spPr>
          <a:xfrm>
            <a:off x="3202538" y="2174790"/>
            <a:ext cx="2762250" cy="4030749"/>
          </a:xfrm>
        </p:spPr>
        <p:txBody>
          <a:bodyPr>
            <a:normAutofit/>
          </a:bodyPr>
          <a:lstStyle>
            <a:lvl1pPr marL="0" indent="0">
              <a:buNone/>
              <a:defRPr sz="1100" baseline="0"/>
            </a:lvl1pPr>
          </a:lstStyle>
          <a:p>
            <a:pPr lvl="0"/>
            <a:r>
              <a:rPr lang="pl-PL"/>
              <a:t>Active projects</a:t>
            </a:r>
            <a:endParaRPr lang="en-US"/>
          </a:p>
        </p:txBody>
      </p:sp>
      <p:sp>
        <p:nvSpPr>
          <p:cNvPr id="11" name="Prostokąt 10"/>
          <p:cNvSpPr/>
          <p:nvPr/>
        </p:nvSpPr>
        <p:spPr>
          <a:xfrm>
            <a:off x="286918" y="1421028"/>
            <a:ext cx="2762275"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2" name="pole tekstowe 11"/>
          <p:cNvSpPr txBox="1"/>
          <p:nvPr/>
        </p:nvSpPr>
        <p:spPr>
          <a:xfrm>
            <a:off x="721821" y="1509582"/>
            <a:ext cx="1265598" cy="284693"/>
          </a:xfrm>
          <a:prstGeom prst="rect">
            <a:avLst/>
          </a:prstGeom>
          <a:noFill/>
        </p:spPr>
        <p:txBody>
          <a:bodyPr wrap="none" lIns="68580" tIns="34290" rIns="68580" bIns="34290" rtlCol="0">
            <a:spAutoFit/>
          </a:bodyPr>
          <a:lstStyle/>
          <a:p>
            <a:r>
              <a:rPr lang="pl-PL" b="1">
                <a:solidFill>
                  <a:schemeClr val="bg1"/>
                </a:solidFill>
              </a:rPr>
              <a:t>COMPLETED</a:t>
            </a:r>
            <a:endParaRPr lang="en-US" b="1">
              <a:solidFill>
                <a:schemeClr val="bg1"/>
              </a:solidFill>
            </a:endParaRPr>
          </a:p>
        </p:txBody>
      </p:sp>
      <p:sp>
        <p:nvSpPr>
          <p:cNvPr id="13" name="Prostokąt 12"/>
          <p:cNvSpPr/>
          <p:nvPr/>
        </p:nvSpPr>
        <p:spPr>
          <a:xfrm>
            <a:off x="3202514" y="1421028"/>
            <a:ext cx="2762275" cy="531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4" name="pole tekstowe 13"/>
          <p:cNvSpPr txBox="1"/>
          <p:nvPr/>
        </p:nvSpPr>
        <p:spPr>
          <a:xfrm>
            <a:off x="3643947" y="1509582"/>
            <a:ext cx="796858" cy="284693"/>
          </a:xfrm>
          <a:prstGeom prst="rect">
            <a:avLst/>
          </a:prstGeom>
          <a:noFill/>
        </p:spPr>
        <p:txBody>
          <a:bodyPr wrap="none" lIns="68580" tIns="34290" rIns="68580" bIns="34290" rtlCol="0">
            <a:spAutoFit/>
          </a:bodyPr>
          <a:lstStyle/>
          <a:p>
            <a:r>
              <a:rPr lang="pl-PL" b="1">
                <a:solidFill>
                  <a:schemeClr val="bg1"/>
                </a:solidFill>
              </a:rPr>
              <a:t>ACTIVE</a:t>
            </a:r>
            <a:endParaRPr lang="en-US" b="1">
              <a:solidFill>
                <a:schemeClr val="bg1"/>
              </a:solidFill>
            </a:endParaRPr>
          </a:p>
        </p:txBody>
      </p:sp>
      <p:sp>
        <p:nvSpPr>
          <p:cNvPr id="15" name="Prostokąt 14"/>
          <p:cNvSpPr/>
          <p:nvPr/>
        </p:nvSpPr>
        <p:spPr>
          <a:xfrm>
            <a:off x="6118161" y="1421028"/>
            <a:ext cx="2762275"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6" name="pole tekstowe 15"/>
          <p:cNvSpPr txBox="1"/>
          <p:nvPr/>
        </p:nvSpPr>
        <p:spPr>
          <a:xfrm>
            <a:off x="6523003" y="1509582"/>
            <a:ext cx="1125949" cy="284693"/>
          </a:xfrm>
          <a:prstGeom prst="rect">
            <a:avLst/>
          </a:prstGeom>
          <a:noFill/>
        </p:spPr>
        <p:txBody>
          <a:bodyPr wrap="none" lIns="68580" tIns="34290" rIns="68580" bIns="34290" rtlCol="0">
            <a:spAutoFit/>
          </a:bodyPr>
          <a:lstStyle/>
          <a:p>
            <a:r>
              <a:rPr lang="pl-PL" b="1">
                <a:solidFill>
                  <a:schemeClr val="bg1"/>
                </a:solidFill>
              </a:rPr>
              <a:t>UPCOMING</a:t>
            </a:r>
            <a:endParaRPr lang="en-US" b="1">
              <a:solidFill>
                <a:schemeClr val="bg1"/>
              </a:solidFill>
            </a:endParaRPr>
          </a:p>
        </p:txBody>
      </p:sp>
      <p:pic>
        <p:nvPicPr>
          <p:cNvPr id="6" name="Obraz 5"/>
          <p:cNvPicPr>
            <a:picLocks noChangeAspect="1"/>
          </p:cNvPicPr>
          <p:nvPr/>
        </p:nvPicPr>
        <p:blipFill>
          <a:blip r:embed="rId2"/>
          <a:stretch>
            <a:fillRect/>
          </a:stretch>
        </p:blipFill>
        <p:spPr>
          <a:xfrm>
            <a:off x="6239625" y="1578756"/>
            <a:ext cx="161912" cy="215883"/>
          </a:xfrm>
          <a:prstGeom prst="rect">
            <a:avLst/>
          </a:prstGeom>
        </p:spPr>
      </p:pic>
      <p:pic>
        <p:nvPicPr>
          <p:cNvPr id="7" name="Obraz 6"/>
          <p:cNvPicPr>
            <a:picLocks noChangeAspect="1"/>
          </p:cNvPicPr>
          <p:nvPr/>
        </p:nvPicPr>
        <p:blipFill>
          <a:blip r:embed="rId3"/>
          <a:stretch>
            <a:fillRect/>
          </a:stretch>
        </p:blipFill>
        <p:spPr>
          <a:xfrm>
            <a:off x="425048" y="1556141"/>
            <a:ext cx="226223" cy="238499"/>
          </a:xfrm>
          <a:prstGeom prst="rect">
            <a:avLst/>
          </a:prstGeom>
        </p:spPr>
      </p:pic>
      <p:pic>
        <p:nvPicPr>
          <p:cNvPr id="17" name="Obraz 16"/>
          <p:cNvPicPr>
            <a:picLocks noChangeAspect="1"/>
          </p:cNvPicPr>
          <p:nvPr/>
        </p:nvPicPr>
        <p:blipFill>
          <a:blip r:embed="rId4"/>
          <a:stretch>
            <a:fillRect/>
          </a:stretch>
        </p:blipFill>
        <p:spPr>
          <a:xfrm>
            <a:off x="3323322" y="1509580"/>
            <a:ext cx="224784" cy="323373"/>
          </a:xfrm>
          <a:prstGeom prst="rect">
            <a:avLst/>
          </a:prstGeom>
        </p:spPr>
      </p:pic>
    </p:spTree>
    <p:extLst>
      <p:ext uri="{BB962C8B-B14F-4D97-AF65-F5344CB8AC3E}">
        <p14:creationId xmlns:p14="http://schemas.microsoft.com/office/powerpoint/2010/main" val="24907133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a:t>Goal Timeline</a:t>
            </a:r>
            <a:endParaRPr lang="en-US"/>
          </a:p>
        </p:txBody>
      </p:sp>
      <p:sp>
        <p:nvSpPr>
          <p:cNvPr id="11" name="Prostokąt 10"/>
          <p:cNvSpPr/>
          <p:nvPr/>
        </p:nvSpPr>
        <p:spPr>
          <a:xfrm>
            <a:off x="286917" y="1421028"/>
            <a:ext cx="535784"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7" name="Symbol zastępczy tekstu 10"/>
          <p:cNvSpPr>
            <a:spLocks noGrp="1"/>
          </p:cNvSpPr>
          <p:nvPr>
            <p:ph type="body" sz="quarter" idx="19" hasCustomPrompt="1"/>
          </p:nvPr>
        </p:nvSpPr>
        <p:spPr>
          <a:xfrm>
            <a:off x="6326155" y="1421028"/>
            <a:ext cx="2554255" cy="1505053"/>
          </a:xfrm>
        </p:spPr>
        <p:txBody>
          <a:bodyPr>
            <a:normAutofit/>
          </a:bodyPr>
          <a:lstStyle>
            <a:lvl1pPr marL="0" indent="0">
              <a:buNone/>
              <a:defRPr sz="1200"/>
            </a:lvl1pPr>
          </a:lstStyle>
          <a:p>
            <a:pPr lvl="0"/>
            <a:r>
              <a:rPr lang="pl-PL"/>
              <a:t>Completed projects</a:t>
            </a:r>
            <a:endParaRPr lang="en-US"/>
          </a:p>
        </p:txBody>
      </p:sp>
      <p:sp>
        <p:nvSpPr>
          <p:cNvPr id="18" name="Symbol zastępczy tekstu 10"/>
          <p:cNvSpPr>
            <a:spLocks noGrp="1"/>
          </p:cNvSpPr>
          <p:nvPr>
            <p:ph type="body" sz="quarter" idx="20" hasCustomPrompt="1"/>
          </p:nvPr>
        </p:nvSpPr>
        <p:spPr>
          <a:xfrm>
            <a:off x="6326155" y="4712866"/>
            <a:ext cx="2554255" cy="1505053"/>
          </a:xfrm>
        </p:spPr>
        <p:txBody>
          <a:bodyPr>
            <a:normAutofit/>
          </a:bodyPr>
          <a:lstStyle>
            <a:lvl1pPr marL="0" indent="0">
              <a:buNone/>
              <a:defRPr sz="1200"/>
            </a:lvl1pPr>
          </a:lstStyle>
          <a:p>
            <a:pPr lvl="0"/>
            <a:r>
              <a:rPr lang="pl-PL"/>
              <a:t>Upcoming projects</a:t>
            </a:r>
            <a:endParaRPr lang="en-US"/>
          </a:p>
        </p:txBody>
      </p:sp>
      <p:sp>
        <p:nvSpPr>
          <p:cNvPr id="19" name="Symbol zastępczy tekstu 10"/>
          <p:cNvSpPr>
            <a:spLocks noGrp="1"/>
          </p:cNvSpPr>
          <p:nvPr>
            <p:ph type="body" sz="quarter" idx="21" hasCustomPrompt="1"/>
          </p:nvPr>
        </p:nvSpPr>
        <p:spPr>
          <a:xfrm>
            <a:off x="6326155" y="3066947"/>
            <a:ext cx="2554255" cy="1505053"/>
          </a:xfrm>
        </p:spPr>
        <p:txBody>
          <a:bodyPr>
            <a:normAutofit/>
          </a:bodyPr>
          <a:lstStyle>
            <a:lvl1pPr marL="0" indent="0">
              <a:buNone/>
              <a:defRPr sz="1200" baseline="0"/>
            </a:lvl1pPr>
          </a:lstStyle>
          <a:p>
            <a:pPr lvl="0"/>
            <a:r>
              <a:rPr lang="pl-PL"/>
              <a:t>Active projects</a:t>
            </a:r>
            <a:endParaRPr lang="en-US"/>
          </a:p>
        </p:txBody>
      </p:sp>
      <p:sp>
        <p:nvSpPr>
          <p:cNvPr id="25" name="Prostokąt 24"/>
          <p:cNvSpPr/>
          <p:nvPr/>
        </p:nvSpPr>
        <p:spPr>
          <a:xfrm>
            <a:off x="286917" y="3061195"/>
            <a:ext cx="535785" cy="531341"/>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6" name="Prostokąt 25"/>
          <p:cNvSpPr/>
          <p:nvPr/>
        </p:nvSpPr>
        <p:spPr>
          <a:xfrm>
            <a:off x="286916" y="4712866"/>
            <a:ext cx="535786"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7" name="Symbol zastępczy tekstu 10"/>
          <p:cNvSpPr>
            <a:spLocks noGrp="1"/>
          </p:cNvSpPr>
          <p:nvPr>
            <p:ph type="body" sz="quarter" idx="22" hasCustomPrompt="1"/>
          </p:nvPr>
        </p:nvSpPr>
        <p:spPr>
          <a:xfrm>
            <a:off x="3574428" y="1421028"/>
            <a:ext cx="2554255" cy="1505053"/>
          </a:xfrm>
        </p:spPr>
        <p:txBody>
          <a:bodyPr>
            <a:normAutofit/>
          </a:bodyPr>
          <a:lstStyle>
            <a:lvl1pPr marL="0" indent="0">
              <a:buNone/>
              <a:defRPr sz="1200"/>
            </a:lvl1pPr>
          </a:lstStyle>
          <a:p>
            <a:pPr lvl="0"/>
            <a:r>
              <a:rPr lang="pl-PL"/>
              <a:t>Completed projects</a:t>
            </a:r>
            <a:endParaRPr lang="en-US"/>
          </a:p>
        </p:txBody>
      </p:sp>
      <p:sp>
        <p:nvSpPr>
          <p:cNvPr id="28" name="Symbol zastępczy tekstu 10"/>
          <p:cNvSpPr>
            <a:spLocks noGrp="1"/>
          </p:cNvSpPr>
          <p:nvPr>
            <p:ph type="body" sz="quarter" idx="23" hasCustomPrompt="1"/>
          </p:nvPr>
        </p:nvSpPr>
        <p:spPr>
          <a:xfrm>
            <a:off x="3574428" y="4712866"/>
            <a:ext cx="2554255" cy="1505053"/>
          </a:xfrm>
        </p:spPr>
        <p:txBody>
          <a:bodyPr>
            <a:normAutofit/>
          </a:bodyPr>
          <a:lstStyle>
            <a:lvl1pPr marL="0" indent="0">
              <a:buNone/>
              <a:defRPr sz="1200"/>
            </a:lvl1pPr>
          </a:lstStyle>
          <a:p>
            <a:pPr lvl="0"/>
            <a:r>
              <a:rPr lang="pl-PL"/>
              <a:t>Upcoming projects</a:t>
            </a:r>
            <a:endParaRPr lang="en-US"/>
          </a:p>
        </p:txBody>
      </p:sp>
      <p:sp>
        <p:nvSpPr>
          <p:cNvPr id="29" name="Symbol zastępczy tekstu 10"/>
          <p:cNvSpPr>
            <a:spLocks noGrp="1"/>
          </p:cNvSpPr>
          <p:nvPr>
            <p:ph type="body" sz="quarter" idx="24" hasCustomPrompt="1"/>
          </p:nvPr>
        </p:nvSpPr>
        <p:spPr>
          <a:xfrm>
            <a:off x="3574428" y="3066947"/>
            <a:ext cx="2554255" cy="1505053"/>
          </a:xfrm>
        </p:spPr>
        <p:txBody>
          <a:bodyPr>
            <a:normAutofit/>
          </a:bodyPr>
          <a:lstStyle>
            <a:lvl1pPr marL="0" indent="0">
              <a:buNone/>
              <a:defRPr sz="1200" baseline="0"/>
            </a:lvl1pPr>
          </a:lstStyle>
          <a:p>
            <a:pPr lvl="0"/>
            <a:r>
              <a:rPr lang="pl-PL"/>
              <a:t>Active projects</a:t>
            </a:r>
            <a:endParaRPr lang="en-US"/>
          </a:p>
        </p:txBody>
      </p:sp>
      <p:sp>
        <p:nvSpPr>
          <p:cNvPr id="30" name="Symbol zastępczy tekstu 10"/>
          <p:cNvSpPr>
            <a:spLocks noGrp="1"/>
          </p:cNvSpPr>
          <p:nvPr>
            <p:ph type="body" sz="quarter" idx="25" hasCustomPrompt="1"/>
          </p:nvPr>
        </p:nvSpPr>
        <p:spPr>
          <a:xfrm>
            <a:off x="822702" y="1421028"/>
            <a:ext cx="2554255" cy="1505053"/>
          </a:xfrm>
        </p:spPr>
        <p:txBody>
          <a:bodyPr>
            <a:normAutofit/>
          </a:bodyPr>
          <a:lstStyle>
            <a:lvl1pPr marL="0" indent="0">
              <a:buNone/>
              <a:defRPr sz="1200"/>
            </a:lvl1pPr>
          </a:lstStyle>
          <a:p>
            <a:pPr lvl="0"/>
            <a:r>
              <a:rPr lang="pl-PL"/>
              <a:t>Completed projects</a:t>
            </a:r>
            <a:endParaRPr lang="en-US"/>
          </a:p>
        </p:txBody>
      </p:sp>
      <p:sp>
        <p:nvSpPr>
          <p:cNvPr id="31" name="Symbol zastępczy tekstu 10"/>
          <p:cNvSpPr>
            <a:spLocks noGrp="1"/>
          </p:cNvSpPr>
          <p:nvPr>
            <p:ph type="body" sz="quarter" idx="26" hasCustomPrompt="1"/>
          </p:nvPr>
        </p:nvSpPr>
        <p:spPr>
          <a:xfrm>
            <a:off x="822702" y="4712866"/>
            <a:ext cx="2554255" cy="1505053"/>
          </a:xfrm>
        </p:spPr>
        <p:txBody>
          <a:bodyPr>
            <a:normAutofit/>
          </a:bodyPr>
          <a:lstStyle>
            <a:lvl1pPr marL="0" indent="0">
              <a:buNone/>
              <a:defRPr sz="1200"/>
            </a:lvl1pPr>
          </a:lstStyle>
          <a:p>
            <a:pPr lvl="0"/>
            <a:r>
              <a:rPr lang="pl-PL"/>
              <a:t>Upcoming projects</a:t>
            </a:r>
            <a:endParaRPr lang="en-US"/>
          </a:p>
        </p:txBody>
      </p:sp>
      <p:sp>
        <p:nvSpPr>
          <p:cNvPr id="32" name="Symbol zastępczy tekstu 10"/>
          <p:cNvSpPr>
            <a:spLocks noGrp="1"/>
          </p:cNvSpPr>
          <p:nvPr>
            <p:ph type="body" sz="quarter" idx="27" hasCustomPrompt="1"/>
          </p:nvPr>
        </p:nvSpPr>
        <p:spPr>
          <a:xfrm>
            <a:off x="822702" y="3066947"/>
            <a:ext cx="2554255" cy="1505053"/>
          </a:xfrm>
        </p:spPr>
        <p:txBody>
          <a:bodyPr>
            <a:normAutofit/>
          </a:bodyPr>
          <a:lstStyle>
            <a:lvl1pPr marL="0" indent="0">
              <a:buNone/>
              <a:defRPr sz="1200" baseline="0"/>
            </a:lvl1pPr>
          </a:lstStyle>
          <a:p>
            <a:pPr lvl="0"/>
            <a:r>
              <a:rPr lang="pl-PL"/>
              <a:t>Active projects</a:t>
            </a:r>
            <a:endParaRPr lang="en-US"/>
          </a:p>
        </p:txBody>
      </p:sp>
      <p:pic>
        <p:nvPicPr>
          <p:cNvPr id="39" name="Obraz 38"/>
          <p:cNvPicPr>
            <a:picLocks noChangeAspect="1"/>
          </p:cNvPicPr>
          <p:nvPr/>
        </p:nvPicPr>
        <p:blipFill>
          <a:blip r:embed="rId2"/>
          <a:stretch>
            <a:fillRect/>
          </a:stretch>
        </p:blipFill>
        <p:spPr>
          <a:xfrm>
            <a:off x="392896" y="4870593"/>
            <a:ext cx="161912" cy="215883"/>
          </a:xfrm>
          <a:prstGeom prst="rect">
            <a:avLst/>
          </a:prstGeom>
        </p:spPr>
      </p:pic>
      <p:pic>
        <p:nvPicPr>
          <p:cNvPr id="40" name="Obraz 39"/>
          <p:cNvPicPr>
            <a:picLocks noChangeAspect="1"/>
          </p:cNvPicPr>
          <p:nvPr/>
        </p:nvPicPr>
        <p:blipFill>
          <a:blip r:embed="rId3"/>
          <a:stretch>
            <a:fillRect/>
          </a:stretch>
        </p:blipFill>
        <p:spPr>
          <a:xfrm>
            <a:off x="363186" y="1556141"/>
            <a:ext cx="226223" cy="238499"/>
          </a:xfrm>
          <a:prstGeom prst="rect">
            <a:avLst/>
          </a:prstGeom>
        </p:spPr>
      </p:pic>
      <p:pic>
        <p:nvPicPr>
          <p:cNvPr id="41" name="Obraz 40"/>
          <p:cNvPicPr>
            <a:picLocks noChangeAspect="1"/>
          </p:cNvPicPr>
          <p:nvPr/>
        </p:nvPicPr>
        <p:blipFill>
          <a:blip r:embed="rId4"/>
          <a:stretch>
            <a:fillRect/>
          </a:stretch>
        </p:blipFill>
        <p:spPr>
          <a:xfrm>
            <a:off x="364624" y="3165178"/>
            <a:ext cx="224784" cy="323373"/>
          </a:xfrm>
          <a:prstGeom prst="rect">
            <a:avLst/>
          </a:prstGeom>
        </p:spPr>
      </p:pic>
    </p:spTree>
    <p:extLst>
      <p:ext uri="{BB962C8B-B14F-4D97-AF65-F5344CB8AC3E}">
        <p14:creationId xmlns:p14="http://schemas.microsoft.com/office/powerpoint/2010/main" val="26436957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MANUALS">
    <p:bg>
      <p:bgRef idx="1001">
        <a:schemeClr val="bg1"/>
      </p:bgRef>
    </p:bg>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solidFill>
                  <a:schemeClr val="accent3"/>
                </a:solidFill>
              </a:defRPr>
            </a:lvl1pPr>
          </a:lstStyle>
          <a:p>
            <a:r>
              <a:rPr lang="pl-PL"/>
              <a:t>Edit Title for Manuals</a:t>
            </a:r>
            <a:endParaRPr lang="en-US"/>
          </a:p>
        </p:txBody>
      </p:sp>
      <p:sp>
        <p:nvSpPr>
          <p:cNvPr id="7" name="Symbol zastępczy zawartości 4"/>
          <p:cNvSpPr>
            <a:spLocks noGrp="1"/>
          </p:cNvSpPr>
          <p:nvPr>
            <p:ph sz="quarter" idx="11" hasCustomPrompt="1"/>
          </p:nvPr>
        </p:nvSpPr>
        <p:spPr>
          <a:xfrm>
            <a:off x="286942" y="1879601"/>
            <a:ext cx="4184754" cy="4325936"/>
          </a:xfrm>
        </p:spPr>
        <p:txBody>
          <a:bodyPr/>
          <a:lstStyle>
            <a:lvl1pPr marL="270000">
              <a:defRPr/>
            </a:lvl1pPr>
          </a:lstStyle>
          <a:p>
            <a:pPr lvl="0"/>
            <a:r>
              <a:rPr lang="pl-PL"/>
              <a:t>Click to edit content</a:t>
            </a:r>
            <a:endParaRPr lang="en-US"/>
          </a:p>
        </p:txBody>
      </p:sp>
      <p:sp>
        <p:nvSpPr>
          <p:cNvPr id="8" name="Symbol zastępczy zawartości 4"/>
          <p:cNvSpPr>
            <a:spLocks noGrp="1"/>
          </p:cNvSpPr>
          <p:nvPr>
            <p:ph sz="quarter" idx="12" hasCustomPrompt="1"/>
          </p:nvPr>
        </p:nvSpPr>
        <p:spPr>
          <a:xfrm>
            <a:off x="4660642" y="1879601"/>
            <a:ext cx="4219769" cy="4325936"/>
          </a:xfrm>
        </p:spPr>
        <p:txBody>
          <a:bodyPr/>
          <a:lstStyle>
            <a:lvl1pPr marL="270000">
              <a:defRPr lang="pl-PL" smtClean="0"/>
            </a:lvl1pPr>
          </a:lstStyle>
          <a:p>
            <a:pPr lvl="0"/>
            <a:r>
              <a:rPr lang="pl-PL"/>
              <a:t>Click to edit content</a:t>
            </a:r>
          </a:p>
        </p:txBody>
      </p:sp>
      <p:sp>
        <p:nvSpPr>
          <p:cNvPr id="5" name="Symbol zastępczy tekstu 3"/>
          <p:cNvSpPr>
            <a:spLocks noGrp="1"/>
          </p:cNvSpPr>
          <p:nvPr>
            <p:ph type="body" sz="quarter" idx="13" hasCustomPrompt="1"/>
          </p:nvPr>
        </p:nvSpPr>
        <p:spPr>
          <a:xfrm>
            <a:off x="286943" y="1004153"/>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MANUALS SUBTITLE</a:t>
            </a:r>
          </a:p>
        </p:txBody>
      </p:sp>
    </p:spTree>
    <p:extLst>
      <p:ext uri="{BB962C8B-B14F-4D97-AF65-F5344CB8AC3E}">
        <p14:creationId xmlns:p14="http://schemas.microsoft.com/office/powerpoint/2010/main" val="305389971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1">
    <p:spTree>
      <p:nvGrpSpPr>
        <p:cNvPr id="1" name=""/>
        <p:cNvGrpSpPr/>
        <p:nvPr/>
      </p:nvGrpSpPr>
      <p:grpSpPr>
        <a:xfrm>
          <a:off x="0" y="0"/>
          <a:ext cx="0" cy="0"/>
          <a:chOff x="0" y="0"/>
          <a:chExt cx="0" cy="0"/>
        </a:xfrm>
      </p:grpSpPr>
      <p:sp>
        <p:nvSpPr>
          <p:cNvPr id="61" name="Prostokąt 2"/>
          <p:cNvSpPr/>
          <p:nvPr/>
        </p:nvSpPr>
        <p:spPr>
          <a:xfrm>
            <a:off x="793"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77" name="Tytuł 1"/>
          <p:cNvSpPr>
            <a:spLocks noGrp="1"/>
          </p:cNvSpPr>
          <p:nvPr>
            <p:ph type="title" hasCustomPrompt="1"/>
          </p:nvPr>
        </p:nvSpPr>
        <p:spPr>
          <a:xfrm>
            <a:off x="3933825" y="1995500"/>
            <a:ext cx="4953436" cy="3055667"/>
          </a:xfrm>
        </p:spPr>
        <p:txBody>
          <a:bodyPr anchor="ctr"/>
          <a:lstStyle>
            <a:lvl1pPr algn="l">
              <a:lnSpc>
                <a:spcPct val="100000"/>
              </a:lnSpc>
              <a:spcBef>
                <a:spcPts val="450"/>
              </a:spcBef>
              <a:spcAft>
                <a:spcPts val="450"/>
              </a:spcAft>
              <a:defRPr sz="2300" b="1">
                <a:solidFill>
                  <a:schemeClr val="bg1"/>
                </a:solidFill>
              </a:defRPr>
            </a:lvl1pPr>
          </a:lstStyle>
          <a:p>
            <a:r>
              <a:rPr lang="pl-PL" dirty="0"/>
              <a:t>EDIT TITLE</a:t>
            </a:r>
            <a:endParaRPr lang="en-US" dirty="0"/>
          </a:p>
        </p:txBody>
      </p:sp>
      <p:grpSp>
        <p:nvGrpSpPr>
          <p:cNvPr id="95" name="Group 35"/>
          <p:cNvGrpSpPr>
            <a:grpSpLocks noChangeAspect="1"/>
          </p:cNvGrpSpPr>
          <p:nvPr/>
        </p:nvGrpSpPr>
        <p:grpSpPr bwMode="auto">
          <a:xfrm>
            <a:off x="609601" y="1132226"/>
            <a:ext cx="2507458" cy="4035181"/>
            <a:chOff x="2363" y="293"/>
            <a:chExt cx="1208" cy="1458"/>
          </a:xfrm>
        </p:grpSpPr>
        <p:sp>
          <p:nvSpPr>
            <p:cNvPr id="96"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7"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9"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1"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2"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4"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5"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6"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7"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8"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9"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1"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2"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3"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4"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5"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6"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grpSp>
        <p:nvGrpSpPr>
          <p:cNvPr id="117" name="Group 19"/>
          <p:cNvGrpSpPr>
            <a:grpSpLocks noChangeAspect="1"/>
          </p:cNvGrpSpPr>
          <p:nvPr/>
        </p:nvGrpSpPr>
        <p:grpSpPr bwMode="auto">
          <a:xfrm>
            <a:off x="8449097" y="5834059"/>
            <a:ext cx="438164" cy="564684"/>
            <a:chOff x="2074" y="843"/>
            <a:chExt cx="1615" cy="1561"/>
          </a:xfrm>
        </p:grpSpPr>
        <p:sp>
          <p:nvSpPr>
            <p:cNvPr id="11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6" name="Group 5"/>
          <p:cNvGrpSpPr>
            <a:grpSpLocks noChangeAspect="1"/>
          </p:cNvGrpSpPr>
          <p:nvPr/>
        </p:nvGrpSpPr>
        <p:grpSpPr bwMode="auto">
          <a:xfrm>
            <a:off x="561743" y="5768522"/>
            <a:ext cx="959338" cy="678757"/>
            <a:chOff x="1640" y="963"/>
            <a:chExt cx="2480" cy="1316"/>
          </a:xfrm>
          <a:solidFill>
            <a:schemeClr val="bg1"/>
          </a:solidFill>
        </p:grpSpPr>
        <p:sp>
          <p:nvSpPr>
            <p:cNvPr id="57"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767700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Section Break / Final">
    <p:spTree>
      <p:nvGrpSpPr>
        <p:cNvPr id="1" name=""/>
        <p:cNvGrpSpPr/>
        <p:nvPr/>
      </p:nvGrpSpPr>
      <p:grpSpPr>
        <a:xfrm>
          <a:off x="0" y="0"/>
          <a:ext cx="0" cy="0"/>
          <a:chOff x="0" y="0"/>
          <a:chExt cx="0" cy="0"/>
        </a:xfrm>
      </p:grpSpPr>
      <p:sp>
        <p:nvSpPr>
          <p:cNvPr id="32" name="Prostokąt 2"/>
          <p:cNvSpPr/>
          <p:nvPr userDrawn="1"/>
        </p:nvSpPr>
        <p:spPr>
          <a:xfrm>
            <a:off x="793"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46" name="Tytuł 1"/>
          <p:cNvSpPr>
            <a:spLocks noGrp="1"/>
          </p:cNvSpPr>
          <p:nvPr>
            <p:ph type="title" hasCustomPrompt="1"/>
          </p:nvPr>
        </p:nvSpPr>
        <p:spPr>
          <a:xfrm>
            <a:off x="3933825" y="1995503"/>
            <a:ext cx="4953436" cy="1151548"/>
          </a:xfrm>
        </p:spPr>
        <p:txBody>
          <a:bodyPr anchor="ctr"/>
          <a:lstStyle>
            <a:lvl1pPr algn="l">
              <a:lnSpc>
                <a:spcPct val="100000"/>
              </a:lnSpc>
              <a:spcBef>
                <a:spcPts val="450"/>
              </a:spcBef>
              <a:spcAft>
                <a:spcPts val="450"/>
              </a:spcAft>
              <a:defRPr sz="2000" b="1">
                <a:solidFill>
                  <a:schemeClr val="bg1"/>
                </a:solidFill>
              </a:defRPr>
            </a:lvl1pPr>
          </a:lstStyle>
          <a:p>
            <a:r>
              <a:rPr lang="pl-PL" dirty="0"/>
              <a:t>EDIT TITLE</a:t>
            </a:r>
            <a:endParaRPr lang="en-US" dirty="0"/>
          </a:p>
        </p:txBody>
      </p:sp>
      <p:grpSp>
        <p:nvGrpSpPr>
          <p:cNvPr id="64" name="Group 35"/>
          <p:cNvGrpSpPr>
            <a:grpSpLocks noChangeAspect="1"/>
          </p:cNvGrpSpPr>
          <p:nvPr userDrawn="1"/>
        </p:nvGrpSpPr>
        <p:grpSpPr bwMode="auto">
          <a:xfrm>
            <a:off x="609601" y="1132228"/>
            <a:ext cx="2507458" cy="4035181"/>
            <a:chOff x="2363" y="293"/>
            <a:chExt cx="1208" cy="1458"/>
          </a:xfrm>
        </p:grpSpPr>
        <p:sp>
          <p:nvSpPr>
            <p:cNvPr id="65"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6"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67"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8"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69"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0"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1"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2"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3"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4"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5"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6"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7"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8"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9"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0"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1"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2"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3"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4"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5"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
        <p:nvSpPr>
          <p:cNvPr id="86" name="Text Placeholder 3"/>
          <p:cNvSpPr>
            <a:spLocks noGrp="1"/>
          </p:cNvSpPr>
          <p:nvPr>
            <p:ph type="body" sz="quarter" idx="10" hasCustomPrompt="1"/>
          </p:nvPr>
        </p:nvSpPr>
        <p:spPr>
          <a:xfrm>
            <a:off x="3933825" y="3263288"/>
            <a:ext cx="4953000" cy="1903496"/>
          </a:xfrm>
        </p:spPr>
        <p:txBody>
          <a:bodyPr/>
          <a:lstStyle>
            <a:lvl1pPr marL="0" indent="0">
              <a:buNone/>
              <a:defRPr>
                <a:solidFill>
                  <a:schemeClr val="bg1"/>
                </a:solidFill>
              </a:defRPr>
            </a:lvl1pPr>
            <a:lvl2pPr marL="244350" indent="0">
              <a:buNone/>
              <a:defRPr>
                <a:solidFill>
                  <a:schemeClr val="bg1"/>
                </a:solidFill>
              </a:defRPr>
            </a:lvl2pPr>
            <a:lvl3pPr marL="587250" indent="0">
              <a:buNone/>
              <a:defRPr>
                <a:solidFill>
                  <a:schemeClr val="bg1"/>
                </a:solidFill>
              </a:defRPr>
            </a:lvl3pPr>
            <a:lvl4pPr marL="930150" indent="0">
              <a:buNone/>
              <a:defRPr>
                <a:solidFill>
                  <a:schemeClr val="bg1"/>
                </a:solidFill>
              </a:defRPr>
            </a:lvl4pPr>
            <a:lvl5pPr marL="1273050" indent="0">
              <a:buNone/>
              <a:defRPr>
                <a:solidFill>
                  <a:schemeClr val="bg1"/>
                </a:solidFill>
              </a:defRPr>
            </a:lvl5pPr>
          </a:lstStyle>
          <a:p>
            <a:pPr lvl="0"/>
            <a:r>
              <a:rPr lang="en-US" dirty="0"/>
              <a:t>EDIT TEXT</a:t>
            </a:r>
          </a:p>
        </p:txBody>
      </p:sp>
      <p:grpSp>
        <p:nvGrpSpPr>
          <p:cNvPr id="87" name="Group 19"/>
          <p:cNvGrpSpPr>
            <a:grpSpLocks noChangeAspect="1"/>
          </p:cNvGrpSpPr>
          <p:nvPr userDrawn="1"/>
        </p:nvGrpSpPr>
        <p:grpSpPr bwMode="auto">
          <a:xfrm>
            <a:off x="8449097" y="5834059"/>
            <a:ext cx="438164" cy="564684"/>
            <a:chOff x="2074" y="843"/>
            <a:chExt cx="1615" cy="1561"/>
          </a:xfrm>
        </p:grpSpPr>
        <p:sp>
          <p:nvSpPr>
            <p:cNvPr id="8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7" name="Group 5"/>
          <p:cNvGrpSpPr>
            <a:grpSpLocks noChangeAspect="1"/>
          </p:cNvGrpSpPr>
          <p:nvPr userDrawn="1"/>
        </p:nvGrpSpPr>
        <p:grpSpPr bwMode="auto">
          <a:xfrm>
            <a:off x="561743" y="5768524"/>
            <a:ext cx="959338" cy="678757"/>
            <a:chOff x="1640" y="963"/>
            <a:chExt cx="2480" cy="1316"/>
          </a:xfrm>
          <a:solidFill>
            <a:schemeClr val="bg1"/>
          </a:solidFill>
        </p:grpSpPr>
        <p:sp>
          <p:nvSpPr>
            <p:cNvPr id="58"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353210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1">
    <p:spTree>
      <p:nvGrpSpPr>
        <p:cNvPr id="1" name=""/>
        <p:cNvGrpSpPr/>
        <p:nvPr/>
      </p:nvGrpSpPr>
      <p:grpSpPr>
        <a:xfrm>
          <a:off x="0" y="0"/>
          <a:ext cx="0" cy="0"/>
          <a:chOff x="0" y="0"/>
          <a:chExt cx="0" cy="0"/>
        </a:xfrm>
      </p:grpSpPr>
      <p:sp>
        <p:nvSpPr>
          <p:cNvPr id="61" name="Prostokąt 2"/>
          <p:cNvSpPr/>
          <p:nvPr userDrawn="1"/>
        </p:nvSpPr>
        <p:spPr>
          <a:xfrm>
            <a:off x="793"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77" name="Tytuł 1"/>
          <p:cNvSpPr>
            <a:spLocks noGrp="1"/>
          </p:cNvSpPr>
          <p:nvPr>
            <p:ph type="title" hasCustomPrompt="1"/>
          </p:nvPr>
        </p:nvSpPr>
        <p:spPr>
          <a:xfrm>
            <a:off x="3933825" y="1995501"/>
            <a:ext cx="4953436" cy="3055667"/>
          </a:xfrm>
        </p:spPr>
        <p:txBody>
          <a:bodyPr anchor="ctr"/>
          <a:lstStyle>
            <a:lvl1pPr algn="l">
              <a:lnSpc>
                <a:spcPct val="100000"/>
              </a:lnSpc>
              <a:spcBef>
                <a:spcPts val="450"/>
              </a:spcBef>
              <a:spcAft>
                <a:spcPts val="450"/>
              </a:spcAft>
              <a:defRPr sz="2300" b="1">
                <a:solidFill>
                  <a:schemeClr val="bg1"/>
                </a:solidFill>
              </a:defRPr>
            </a:lvl1pPr>
          </a:lstStyle>
          <a:p>
            <a:r>
              <a:rPr lang="pl-PL" dirty="0"/>
              <a:t>EDIT TITLE</a:t>
            </a:r>
            <a:endParaRPr lang="en-US" dirty="0"/>
          </a:p>
        </p:txBody>
      </p:sp>
      <p:grpSp>
        <p:nvGrpSpPr>
          <p:cNvPr id="95" name="Group 35"/>
          <p:cNvGrpSpPr>
            <a:grpSpLocks noChangeAspect="1"/>
          </p:cNvGrpSpPr>
          <p:nvPr userDrawn="1"/>
        </p:nvGrpSpPr>
        <p:grpSpPr bwMode="auto">
          <a:xfrm>
            <a:off x="609601" y="1132228"/>
            <a:ext cx="2507458" cy="4035181"/>
            <a:chOff x="2363" y="293"/>
            <a:chExt cx="1208" cy="1458"/>
          </a:xfrm>
        </p:grpSpPr>
        <p:sp>
          <p:nvSpPr>
            <p:cNvPr id="96"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7"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9"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1"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2"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4"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5"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6"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7"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8"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9"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1"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2"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3"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4"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5"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6"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grpSp>
        <p:nvGrpSpPr>
          <p:cNvPr id="117" name="Group 19"/>
          <p:cNvGrpSpPr>
            <a:grpSpLocks noChangeAspect="1"/>
          </p:cNvGrpSpPr>
          <p:nvPr userDrawn="1"/>
        </p:nvGrpSpPr>
        <p:grpSpPr bwMode="auto">
          <a:xfrm>
            <a:off x="8449097" y="5834059"/>
            <a:ext cx="438164" cy="564684"/>
            <a:chOff x="2074" y="843"/>
            <a:chExt cx="1615" cy="1561"/>
          </a:xfrm>
        </p:grpSpPr>
        <p:sp>
          <p:nvSpPr>
            <p:cNvPr id="11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6" name="Group 5"/>
          <p:cNvGrpSpPr>
            <a:grpSpLocks noChangeAspect="1"/>
          </p:cNvGrpSpPr>
          <p:nvPr userDrawn="1"/>
        </p:nvGrpSpPr>
        <p:grpSpPr bwMode="auto">
          <a:xfrm>
            <a:off x="561743" y="5768524"/>
            <a:ext cx="959338" cy="678757"/>
            <a:chOff x="1640" y="963"/>
            <a:chExt cx="2480" cy="1316"/>
          </a:xfrm>
          <a:solidFill>
            <a:schemeClr val="bg1"/>
          </a:solidFill>
        </p:grpSpPr>
        <p:sp>
          <p:nvSpPr>
            <p:cNvPr id="57"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708595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1">
    <p:spTree>
      <p:nvGrpSpPr>
        <p:cNvPr id="1" name=""/>
        <p:cNvGrpSpPr/>
        <p:nvPr/>
      </p:nvGrpSpPr>
      <p:grpSpPr>
        <a:xfrm>
          <a:off x="0" y="0"/>
          <a:ext cx="0" cy="0"/>
          <a:chOff x="0" y="0"/>
          <a:chExt cx="0" cy="0"/>
        </a:xfrm>
      </p:grpSpPr>
      <p:sp>
        <p:nvSpPr>
          <p:cNvPr id="77" name="Tytuł 1"/>
          <p:cNvSpPr>
            <a:spLocks noGrp="1"/>
          </p:cNvSpPr>
          <p:nvPr>
            <p:ph type="title" hasCustomPrompt="1"/>
          </p:nvPr>
        </p:nvSpPr>
        <p:spPr>
          <a:xfrm>
            <a:off x="3933825" y="1995501"/>
            <a:ext cx="4953436" cy="3055667"/>
          </a:xfrm>
        </p:spPr>
        <p:txBody>
          <a:bodyPr anchor="ctr"/>
          <a:lstStyle>
            <a:lvl1pPr algn="l">
              <a:lnSpc>
                <a:spcPct val="100000"/>
              </a:lnSpc>
              <a:spcBef>
                <a:spcPts val="450"/>
              </a:spcBef>
              <a:spcAft>
                <a:spcPts val="450"/>
              </a:spcAft>
              <a:defRPr lang="en-US" dirty="0">
                <a:solidFill>
                  <a:schemeClr val="accent2"/>
                </a:solidFill>
              </a:defRPr>
            </a:lvl1pPr>
          </a:lstStyle>
          <a:p>
            <a:r>
              <a:rPr lang="pl-PL" dirty="0"/>
              <a:t>EDIT TITLE</a:t>
            </a:r>
            <a:endParaRPr lang="en-US" dirty="0"/>
          </a:p>
        </p:txBody>
      </p:sp>
      <p:grpSp>
        <p:nvGrpSpPr>
          <p:cNvPr id="95" name="Group 35"/>
          <p:cNvGrpSpPr>
            <a:grpSpLocks noChangeAspect="1"/>
          </p:cNvGrpSpPr>
          <p:nvPr userDrawn="1"/>
        </p:nvGrpSpPr>
        <p:grpSpPr bwMode="auto">
          <a:xfrm>
            <a:off x="609601" y="1132228"/>
            <a:ext cx="2507458" cy="4035181"/>
            <a:chOff x="2363" y="293"/>
            <a:chExt cx="1208" cy="1458"/>
          </a:xfrm>
        </p:grpSpPr>
        <p:sp>
          <p:nvSpPr>
            <p:cNvPr id="96"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7"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9"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1"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2"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4"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5"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6"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7"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8"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9"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1"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2"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3"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4"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5"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6"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Tree>
    <p:extLst>
      <p:ext uri="{BB962C8B-B14F-4D97-AF65-F5344CB8AC3E}">
        <p14:creationId xmlns:p14="http://schemas.microsoft.com/office/powerpoint/2010/main" val="33117456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itle 1">
    <p:spTree>
      <p:nvGrpSpPr>
        <p:cNvPr id="1" name=""/>
        <p:cNvGrpSpPr/>
        <p:nvPr/>
      </p:nvGrpSpPr>
      <p:grpSpPr>
        <a:xfrm>
          <a:off x="0" y="0"/>
          <a:ext cx="0" cy="0"/>
          <a:chOff x="0" y="0"/>
          <a:chExt cx="0" cy="0"/>
        </a:xfrm>
      </p:grpSpPr>
      <p:sp>
        <p:nvSpPr>
          <p:cNvPr id="34" name="Prostokąt 2"/>
          <p:cNvSpPr/>
          <p:nvPr userDrawn="1"/>
        </p:nvSpPr>
        <p:spPr>
          <a:xfrm>
            <a:off x="0"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71" name="Freeform 37"/>
          <p:cNvSpPr>
            <a:spLocks/>
          </p:cNvSpPr>
          <p:nvPr userDrawn="1"/>
        </p:nvSpPr>
        <p:spPr bwMode="auto">
          <a:xfrm>
            <a:off x="10739803" y="4204277"/>
            <a:ext cx="269842" cy="323811"/>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grpSp>
        <p:nvGrpSpPr>
          <p:cNvPr id="68" name="Group 19"/>
          <p:cNvGrpSpPr>
            <a:grpSpLocks noChangeAspect="1"/>
          </p:cNvGrpSpPr>
          <p:nvPr userDrawn="1"/>
        </p:nvGrpSpPr>
        <p:grpSpPr bwMode="auto">
          <a:xfrm>
            <a:off x="614562" y="5834059"/>
            <a:ext cx="438164" cy="564684"/>
            <a:chOff x="2074" y="843"/>
            <a:chExt cx="1615" cy="1561"/>
          </a:xfrm>
        </p:grpSpPr>
        <p:sp>
          <p:nvSpPr>
            <p:cNvPr id="10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7" name="Tytuł 1"/>
          <p:cNvSpPr>
            <a:spLocks noGrp="1"/>
          </p:cNvSpPr>
          <p:nvPr userDrawn="1">
            <p:ph type="title" hasCustomPrompt="1"/>
          </p:nvPr>
        </p:nvSpPr>
        <p:spPr>
          <a:xfrm>
            <a:off x="833644" y="3668324"/>
            <a:ext cx="7470096" cy="1719533"/>
          </a:xfrm>
        </p:spPr>
        <p:txBody>
          <a:bodyPr anchor="t"/>
          <a:lstStyle>
            <a:lvl1pPr algn="ctr">
              <a:lnSpc>
                <a:spcPct val="100000"/>
              </a:lnSpc>
              <a:spcBef>
                <a:spcPts val="450"/>
              </a:spcBef>
              <a:spcAft>
                <a:spcPts val="450"/>
              </a:spcAft>
              <a:defRPr sz="3200" b="1">
                <a:solidFill>
                  <a:schemeClr val="bg1"/>
                </a:solidFill>
              </a:defRPr>
            </a:lvl1pPr>
          </a:lstStyle>
          <a:p>
            <a:r>
              <a:rPr lang="pl-PL" dirty="0"/>
              <a:t>EDIT TITLE</a:t>
            </a:r>
            <a:endParaRPr lang="en-US" dirty="0"/>
          </a:p>
        </p:txBody>
      </p:sp>
      <p:sp>
        <p:nvSpPr>
          <p:cNvPr id="70" name="Freeform 36"/>
          <p:cNvSpPr>
            <a:spLocks/>
          </p:cNvSpPr>
          <p:nvPr userDrawn="1"/>
        </p:nvSpPr>
        <p:spPr bwMode="auto">
          <a:xfrm>
            <a:off x="6436070" y="1826493"/>
            <a:ext cx="193108" cy="231731"/>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2" name="Freeform 38"/>
          <p:cNvSpPr>
            <a:spLocks/>
          </p:cNvSpPr>
          <p:nvPr userDrawn="1"/>
        </p:nvSpPr>
        <p:spPr bwMode="auto">
          <a:xfrm>
            <a:off x="6753916" y="1961403"/>
            <a:ext cx="90348" cy="121916"/>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3" name="Freeform 39"/>
          <p:cNvSpPr>
            <a:spLocks/>
          </p:cNvSpPr>
          <p:nvPr userDrawn="1"/>
        </p:nvSpPr>
        <p:spPr bwMode="auto">
          <a:xfrm>
            <a:off x="6466735" y="2460517"/>
            <a:ext cx="123292" cy="166371"/>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4" name="Freeform 41"/>
          <p:cNvSpPr>
            <a:spLocks/>
          </p:cNvSpPr>
          <p:nvPr userDrawn="1"/>
        </p:nvSpPr>
        <p:spPr bwMode="auto">
          <a:xfrm>
            <a:off x="2197858" y="1874925"/>
            <a:ext cx="63875" cy="83185"/>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8" name="Freeform 45"/>
          <p:cNvSpPr>
            <a:spLocks/>
          </p:cNvSpPr>
          <p:nvPr userDrawn="1"/>
        </p:nvSpPr>
        <p:spPr bwMode="auto">
          <a:xfrm>
            <a:off x="5790428" y="1505867"/>
            <a:ext cx="60903" cy="81204"/>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1" name="Freeform 48"/>
          <p:cNvSpPr>
            <a:spLocks/>
          </p:cNvSpPr>
          <p:nvPr userDrawn="1"/>
        </p:nvSpPr>
        <p:spPr bwMode="auto">
          <a:xfrm>
            <a:off x="5533872" y="2193133"/>
            <a:ext cx="86156" cy="116856"/>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83" name="Freeform 50"/>
          <p:cNvSpPr>
            <a:spLocks/>
          </p:cNvSpPr>
          <p:nvPr userDrawn="1"/>
        </p:nvSpPr>
        <p:spPr bwMode="auto">
          <a:xfrm>
            <a:off x="6101320" y="1961403"/>
            <a:ext cx="78729" cy="106952"/>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84" name="Freeform 51"/>
          <p:cNvSpPr>
            <a:spLocks noEditPoints="1"/>
          </p:cNvSpPr>
          <p:nvPr userDrawn="1"/>
        </p:nvSpPr>
        <p:spPr bwMode="auto">
          <a:xfrm>
            <a:off x="5701989" y="1760040"/>
            <a:ext cx="269238" cy="332637"/>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nvGrpSpPr>
          <p:cNvPr id="7195" name="Group 7194"/>
          <p:cNvGrpSpPr/>
          <p:nvPr userDrawn="1"/>
        </p:nvGrpSpPr>
        <p:grpSpPr>
          <a:xfrm>
            <a:off x="3220855" y="1504753"/>
            <a:ext cx="342870" cy="450072"/>
            <a:chOff x="11775572" y="1451125"/>
            <a:chExt cx="267767" cy="263615"/>
          </a:xfrm>
        </p:grpSpPr>
        <p:sp>
          <p:nvSpPr>
            <p:cNvPr id="85" name="Freeform 52"/>
            <p:cNvSpPr>
              <a:spLocks/>
            </p:cNvSpPr>
            <p:nvPr userDrawn="1"/>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6" name="Freeform 53"/>
            <p:cNvSpPr>
              <a:spLocks/>
            </p:cNvSpPr>
            <p:nvPr userDrawn="1"/>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7" name="Freeform 54"/>
            <p:cNvSpPr>
              <a:spLocks/>
            </p:cNvSpPr>
            <p:nvPr userDrawn="1"/>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8" name="Freeform 55"/>
            <p:cNvSpPr>
              <a:spLocks/>
            </p:cNvSpPr>
            <p:nvPr userDrawn="1"/>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9" name="Freeform 56"/>
            <p:cNvSpPr>
              <a:spLocks noEditPoints="1"/>
            </p:cNvSpPr>
            <p:nvPr userDrawn="1"/>
          </p:nvSpPr>
          <p:spPr bwMode="auto">
            <a:xfrm>
              <a:off x="11775572" y="1451125"/>
              <a:ext cx="267767" cy="263615"/>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
        <p:nvSpPr>
          <p:cNvPr id="130" name="Freeform 57"/>
          <p:cNvSpPr>
            <a:spLocks noEditPoints="1"/>
          </p:cNvSpPr>
          <p:nvPr userDrawn="1"/>
        </p:nvSpPr>
        <p:spPr bwMode="auto">
          <a:xfrm>
            <a:off x="4500915" y="1782858"/>
            <a:ext cx="465018" cy="570999"/>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169" name="Freeform 37"/>
          <p:cNvSpPr>
            <a:spLocks/>
          </p:cNvSpPr>
          <p:nvPr userDrawn="1"/>
        </p:nvSpPr>
        <p:spPr bwMode="auto">
          <a:xfrm>
            <a:off x="2461339" y="2021085"/>
            <a:ext cx="130636" cy="155167"/>
          </a:xfrm>
          <a:custGeom>
            <a:avLst/>
            <a:gdLst>
              <a:gd name="T0" fmla="*/ 48 w 97"/>
              <a:gd name="T1" fmla="*/ 0 h 86"/>
              <a:gd name="T2" fmla="*/ 22 w 97"/>
              <a:gd name="T3" fmla="*/ 8 h 86"/>
              <a:gd name="T4" fmla="*/ 14 w 97"/>
              <a:gd name="T5" fmla="*/ 69 h 86"/>
              <a:gd name="T6" fmla="*/ 48 w 97"/>
              <a:gd name="T7" fmla="*/ 86 h 86"/>
              <a:gd name="T8" fmla="*/ 75 w 97"/>
              <a:gd name="T9" fmla="*/ 77 h 86"/>
              <a:gd name="T10" fmla="*/ 83 w 97"/>
              <a:gd name="T11" fmla="*/ 17 h 86"/>
              <a:gd name="T12" fmla="*/ 48 w 97"/>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97" h="86">
                <a:moveTo>
                  <a:pt x="48" y="0"/>
                </a:moveTo>
                <a:cubicBezTo>
                  <a:pt x="39" y="0"/>
                  <a:pt x="30" y="2"/>
                  <a:pt x="22" y="8"/>
                </a:cubicBezTo>
                <a:cubicBezTo>
                  <a:pt x="3" y="23"/>
                  <a:pt x="0" y="50"/>
                  <a:pt x="14" y="69"/>
                </a:cubicBezTo>
                <a:cubicBezTo>
                  <a:pt x="23" y="80"/>
                  <a:pt x="35" y="86"/>
                  <a:pt x="48" y="86"/>
                </a:cubicBezTo>
                <a:cubicBezTo>
                  <a:pt x="58" y="86"/>
                  <a:pt x="67" y="83"/>
                  <a:pt x="75" y="77"/>
                </a:cubicBezTo>
                <a:cubicBezTo>
                  <a:pt x="94" y="63"/>
                  <a:pt x="97" y="35"/>
                  <a:pt x="83" y="17"/>
                </a:cubicBezTo>
                <a:cubicBezTo>
                  <a:pt x="74" y="5"/>
                  <a:pt x="61" y="0"/>
                  <a:pt x="48"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73" name="Freeform 40"/>
          <p:cNvSpPr>
            <a:spLocks/>
          </p:cNvSpPr>
          <p:nvPr userDrawn="1"/>
        </p:nvSpPr>
        <p:spPr bwMode="auto">
          <a:xfrm>
            <a:off x="4091734" y="1423233"/>
            <a:ext cx="94697" cy="111051"/>
          </a:xfrm>
          <a:custGeom>
            <a:avLst/>
            <a:gdLst>
              <a:gd name="T0" fmla="*/ 35 w 70"/>
              <a:gd name="T1" fmla="*/ 0 h 62"/>
              <a:gd name="T2" fmla="*/ 16 w 70"/>
              <a:gd name="T3" fmla="*/ 6 h 62"/>
              <a:gd name="T4" fmla="*/ 10 w 70"/>
              <a:gd name="T5" fmla="*/ 50 h 62"/>
              <a:gd name="T6" fmla="*/ 35 w 70"/>
              <a:gd name="T7" fmla="*/ 62 h 62"/>
              <a:gd name="T8" fmla="*/ 54 w 70"/>
              <a:gd name="T9" fmla="*/ 56 h 62"/>
              <a:gd name="T10" fmla="*/ 60 w 70"/>
              <a:gd name="T11" fmla="*/ 12 h 62"/>
              <a:gd name="T12" fmla="*/ 35 w 70"/>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35" y="0"/>
                </a:moveTo>
                <a:cubicBezTo>
                  <a:pt x="28" y="0"/>
                  <a:pt x="22" y="2"/>
                  <a:pt x="16" y="6"/>
                </a:cubicBezTo>
                <a:cubicBezTo>
                  <a:pt x="2" y="17"/>
                  <a:pt x="0" y="36"/>
                  <a:pt x="10" y="50"/>
                </a:cubicBezTo>
                <a:cubicBezTo>
                  <a:pt x="16" y="58"/>
                  <a:pt x="26" y="62"/>
                  <a:pt x="35" y="62"/>
                </a:cubicBezTo>
                <a:cubicBezTo>
                  <a:pt x="42" y="62"/>
                  <a:pt x="48" y="60"/>
                  <a:pt x="54" y="56"/>
                </a:cubicBezTo>
                <a:cubicBezTo>
                  <a:pt x="67" y="45"/>
                  <a:pt x="70" y="26"/>
                  <a:pt x="60" y="12"/>
                </a:cubicBezTo>
                <a:cubicBezTo>
                  <a:pt x="53" y="4"/>
                  <a:pt x="44" y="0"/>
                  <a:pt x="35" y="0"/>
                </a:cubicBezTo>
              </a:path>
            </a:pathLst>
          </a:custGeom>
          <a:solidFill>
            <a:srgbClr val="C3CA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5" name="Freeform 42"/>
          <p:cNvSpPr>
            <a:spLocks/>
          </p:cNvSpPr>
          <p:nvPr userDrawn="1"/>
        </p:nvSpPr>
        <p:spPr bwMode="auto">
          <a:xfrm>
            <a:off x="2908584" y="1827127"/>
            <a:ext cx="64848" cy="76831"/>
          </a:xfrm>
          <a:custGeom>
            <a:avLst/>
            <a:gdLst>
              <a:gd name="T0" fmla="*/ 76 w 152"/>
              <a:gd name="T1" fmla="*/ 0 h 135"/>
              <a:gd name="T2" fmla="*/ 35 w 152"/>
              <a:gd name="T3" fmla="*/ 14 h 135"/>
              <a:gd name="T4" fmla="*/ 22 w 152"/>
              <a:gd name="T5" fmla="*/ 109 h 135"/>
              <a:gd name="T6" fmla="*/ 76 w 152"/>
              <a:gd name="T7" fmla="*/ 135 h 135"/>
              <a:gd name="T8" fmla="*/ 117 w 152"/>
              <a:gd name="T9" fmla="*/ 121 h 135"/>
              <a:gd name="T10" fmla="*/ 129 w 152"/>
              <a:gd name="T11" fmla="*/ 27 h 135"/>
              <a:gd name="T12" fmla="*/ 76 w 152"/>
              <a:gd name="T13" fmla="*/ 0 h 135"/>
            </a:gdLst>
            <a:ahLst/>
            <a:cxnLst>
              <a:cxn ang="0">
                <a:pos x="T0" y="T1"/>
              </a:cxn>
              <a:cxn ang="0">
                <a:pos x="T2" y="T3"/>
              </a:cxn>
              <a:cxn ang="0">
                <a:pos x="T4" y="T5"/>
              </a:cxn>
              <a:cxn ang="0">
                <a:pos x="T6" y="T7"/>
              </a:cxn>
              <a:cxn ang="0">
                <a:pos x="T8" y="T9"/>
              </a:cxn>
              <a:cxn ang="0">
                <a:pos x="T10" y="T11"/>
              </a:cxn>
              <a:cxn ang="0">
                <a:pos x="T12" y="T13"/>
              </a:cxn>
            </a:cxnLst>
            <a:rect l="0" t="0" r="r" b="b"/>
            <a:pathLst>
              <a:path w="152" h="135">
                <a:moveTo>
                  <a:pt x="76" y="0"/>
                </a:moveTo>
                <a:cubicBezTo>
                  <a:pt x="61" y="0"/>
                  <a:pt x="47" y="5"/>
                  <a:pt x="35" y="14"/>
                </a:cubicBezTo>
                <a:cubicBezTo>
                  <a:pt x="5" y="37"/>
                  <a:pt x="0" y="79"/>
                  <a:pt x="22" y="109"/>
                </a:cubicBezTo>
                <a:cubicBezTo>
                  <a:pt x="36" y="126"/>
                  <a:pt x="56" y="135"/>
                  <a:pt x="76" y="135"/>
                </a:cubicBezTo>
                <a:cubicBezTo>
                  <a:pt x="90" y="135"/>
                  <a:pt x="105" y="131"/>
                  <a:pt x="117" y="121"/>
                </a:cubicBezTo>
                <a:cubicBezTo>
                  <a:pt x="146" y="99"/>
                  <a:pt x="152" y="56"/>
                  <a:pt x="129" y="27"/>
                </a:cubicBezTo>
                <a:cubicBezTo>
                  <a:pt x="116" y="10"/>
                  <a:pt x="96" y="0"/>
                  <a:pt x="76" y="0"/>
                </a:cubicBezTo>
              </a:path>
            </a:pathLst>
          </a:custGeom>
          <a:solidFill>
            <a:srgbClr val="B6BCC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7" name="Freeform 44"/>
          <p:cNvSpPr>
            <a:spLocks/>
          </p:cNvSpPr>
          <p:nvPr userDrawn="1"/>
        </p:nvSpPr>
        <p:spPr bwMode="auto">
          <a:xfrm>
            <a:off x="3731386" y="1752259"/>
            <a:ext cx="152502" cy="179892"/>
          </a:xfrm>
          <a:custGeom>
            <a:avLst/>
            <a:gdLst>
              <a:gd name="T0" fmla="*/ 95 w 191"/>
              <a:gd name="T1" fmla="*/ 0 h 169"/>
              <a:gd name="T2" fmla="*/ 44 w 191"/>
              <a:gd name="T3" fmla="*/ 18 h 169"/>
              <a:gd name="T4" fmla="*/ 28 w 191"/>
              <a:gd name="T5" fmla="*/ 136 h 169"/>
              <a:gd name="T6" fmla="*/ 95 w 191"/>
              <a:gd name="T7" fmla="*/ 169 h 169"/>
              <a:gd name="T8" fmla="*/ 147 w 191"/>
              <a:gd name="T9" fmla="*/ 152 h 169"/>
              <a:gd name="T10" fmla="*/ 162 w 191"/>
              <a:gd name="T11" fmla="*/ 33 h 169"/>
              <a:gd name="T12" fmla="*/ 95 w 191"/>
              <a:gd name="T13" fmla="*/ 0 h 169"/>
            </a:gdLst>
            <a:ahLst/>
            <a:cxnLst>
              <a:cxn ang="0">
                <a:pos x="T0" y="T1"/>
              </a:cxn>
              <a:cxn ang="0">
                <a:pos x="T2" y="T3"/>
              </a:cxn>
              <a:cxn ang="0">
                <a:pos x="T4" y="T5"/>
              </a:cxn>
              <a:cxn ang="0">
                <a:pos x="T6" y="T7"/>
              </a:cxn>
              <a:cxn ang="0">
                <a:pos x="T8" y="T9"/>
              </a:cxn>
              <a:cxn ang="0">
                <a:pos x="T10" y="T11"/>
              </a:cxn>
              <a:cxn ang="0">
                <a:pos x="T12" y="T13"/>
              </a:cxn>
            </a:cxnLst>
            <a:rect l="0" t="0" r="r" b="b"/>
            <a:pathLst>
              <a:path w="191" h="169">
                <a:moveTo>
                  <a:pt x="95" y="0"/>
                </a:moveTo>
                <a:cubicBezTo>
                  <a:pt x="77" y="0"/>
                  <a:pt x="59" y="6"/>
                  <a:pt x="44" y="18"/>
                </a:cubicBezTo>
                <a:cubicBezTo>
                  <a:pt x="7" y="46"/>
                  <a:pt x="0" y="99"/>
                  <a:pt x="28" y="136"/>
                </a:cubicBezTo>
                <a:cubicBezTo>
                  <a:pt x="45" y="158"/>
                  <a:pt x="70" y="169"/>
                  <a:pt x="95" y="169"/>
                </a:cubicBezTo>
                <a:cubicBezTo>
                  <a:pt x="113" y="169"/>
                  <a:pt x="131" y="163"/>
                  <a:pt x="147" y="152"/>
                </a:cubicBezTo>
                <a:cubicBezTo>
                  <a:pt x="184" y="123"/>
                  <a:pt x="191" y="70"/>
                  <a:pt x="162" y="33"/>
                </a:cubicBezTo>
                <a:cubicBezTo>
                  <a:pt x="146" y="12"/>
                  <a:pt x="121" y="0"/>
                  <a:pt x="95" y="0"/>
                </a:cubicBezTo>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8" name="Freeform 45"/>
          <p:cNvSpPr>
            <a:spLocks/>
          </p:cNvSpPr>
          <p:nvPr userDrawn="1"/>
        </p:nvSpPr>
        <p:spPr bwMode="auto">
          <a:xfrm>
            <a:off x="4139082" y="2024968"/>
            <a:ext cx="145709" cy="214237"/>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close/>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9" name="Freeform 46"/>
          <p:cNvSpPr>
            <a:spLocks/>
          </p:cNvSpPr>
          <p:nvPr userDrawn="1"/>
        </p:nvSpPr>
        <p:spPr bwMode="auto">
          <a:xfrm>
            <a:off x="2668988" y="2226449"/>
            <a:ext cx="355400" cy="522547"/>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1" name="Freeform 48"/>
          <p:cNvSpPr>
            <a:spLocks/>
          </p:cNvSpPr>
          <p:nvPr userDrawn="1"/>
        </p:nvSpPr>
        <p:spPr bwMode="auto">
          <a:xfrm>
            <a:off x="4197265" y="1162344"/>
            <a:ext cx="134630" cy="19776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2" name="Freeform 49"/>
          <p:cNvSpPr>
            <a:spLocks/>
          </p:cNvSpPr>
          <p:nvPr userDrawn="1"/>
        </p:nvSpPr>
        <p:spPr bwMode="auto">
          <a:xfrm>
            <a:off x="6140684" y="1923521"/>
            <a:ext cx="99399" cy="144835"/>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close/>
              </a:path>
            </a:pathLst>
          </a:custGeom>
          <a:solidFill>
            <a:srgbClr val="84A2CD"/>
          </a:solidFill>
          <a:ln>
            <a:noFill/>
          </a:ln>
        </p:spPr>
        <p:txBody>
          <a:bodyPr vert="horz" wrap="square" lIns="91440" tIns="45720" rIns="91440" bIns="45720" numCol="1" anchor="t" anchorCtr="0" compatLnSpc="1">
            <a:prstTxWarp prst="textNoShape">
              <a:avLst/>
            </a:prstTxWarp>
          </a:bodyPr>
          <a:lstStyle/>
          <a:p>
            <a:endParaRPr lang="en-US"/>
          </a:p>
        </p:txBody>
      </p:sp>
      <p:sp>
        <p:nvSpPr>
          <p:cNvPr id="7183" name="Freeform 50"/>
          <p:cNvSpPr>
            <a:spLocks/>
          </p:cNvSpPr>
          <p:nvPr userDrawn="1"/>
        </p:nvSpPr>
        <p:spPr bwMode="auto">
          <a:xfrm>
            <a:off x="3244018" y="1843860"/>
            <a:ext cx="135200" cy="197001"/>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4" name="Freeform 51"/>
          <p:cNvSpPr>
            <a:spLocks/>
          </p:cNvSpPr>
          <p:nvPr userDrawn="1"/>
        </p:nvSpPr>
        <p:spPr bwMode="auto">
          <a:xfrm>
            <a:off x="5248104" y="1942356"/>
            <a:ext cx="102684" cy="136912"/>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close/>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5" name="Freeform 52"/>
          <p:cNvSpPr>
            <a:spLocks/>
          </p:cNvSpPr>
          <p:nvPr userDrawn="1"/>
        </p:nvSpPr>
        <p:spPr bwMode="auto">
          <a:xfrm>
            <a:off x="4321055" y="2612084"/>
            <a:ext cx="248152" cy="330869"/>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7" name="Freeform 54"/>
          <p:cNvSpPr>
            <a:spLocks/>
          </p:cNvSpPr>
          <p:nvPr userDrawn="1"/>
        </p:nvSpPr>
        <p:spPr bwMode="auto">
          <a:xfrm>
            <a:off x="2558323" y="1531243"/>
            <a:ext cx="231609" cy="308812"/>
          </a:xfrm>
          <a:custGeom>
            <a:avLst/>
            <a:gdLst>
              <a:gd name="T0" fmla="*/ 31 w 406"/>
              <a:gd name="T1" fmla="*/ 0 h 406"/>
              <a:gd name="T2" fmla="*/ 0 w 406"/>
              <a:gd name="T3" fmla="*/ 375 h 406"/>
              <a:gd name="T4" fmla="*/ 376 w 406"/>
              <a:gd name="T5" fmla="*/ 406 h 406"/>
              <a:gd name="T6" fmla="*/ 406 w 406"/>
              <a:gd name="T7" fmla="*/ 30 h 406"/>
              <a:gd name="T8" fmla="*/ 31 w 406"/>
              <a:gd name="T9" fmla="*/ 0 h 406"/>
            </a:gdLst>
            <a:ahLst/>
            <a:cxnLst>
              <a:cxn ang="0">
                <a:pos x="T0" y="T1"/>
              </a:cxn>
              <a:cxn ang="0">
                <a:pos x="T2" y="T3"/>
              </a:cxn>
              <a:cxn ang="0">
                <a:pos x="T4" y="T5"/>
              </a:cxn>
              <a:cxn ang="0">
                <a:pos x="T6" y="T7"/>
              </a:cxn>
              <a:cxn ang="0">
                <a:pos x="T8" y="T9"/>
              </a:cxn>
            </a:cxnLst>
            <a:rect l="0" t="0" r="r" b="b"/>
            <a:pathLst>
              <a:path w="406" h="406">
                <a:moveTo>
                  <a:pt x="31" y="0"/>
                </a:moveTo>
                <a:lnTo>
                  <a:pt x="0" y="375"/>
                </a:lnTo>
                <a:lnTo>
                  <a:pt x="376" y="406"/>
                </a:lnTo>
                <a:lnTo>
                  <a:pt x="406" y="30"/>
                </a:lnTo>
                <a:lnTo>
                  <a:pt x="31"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9" name="Freeform 56"/>
          <p:cNvSpPr>
            <a:spLocks/>
          </p:cNvSpPr>
          <p:nvPr userDrawn="1"/>
        </p:nvSpPr>
        <p:spPr bwMode="auto">
          <a:xfrm>
            <a:off x="3629657" y="1243727"/>
            <a:ext cx="177985" cy="235032"/>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1" name="Freeform 58"/>
          <p:cNvSpPr>
            <a:spLocks/>
          </p:cNvSpPr>
          <p:nvPr userDrawn="1"/>
        </p:nvSpPr>
        <p:spPr bwMode="auto">
          <a:xfrm>
            <a:off x="3699823" y="1766272"/>
            <a:ext cx="116945" cy="154405"/>
          </a:xfrm>
          <a:custGeom>
            <a:avLst/>
            <a:gdLst>
              <a:gd name="T0" fmla="*/ 40 w 205"/>
              <a:gd name="T1" fmla="*/ 0 h 203"/>
              <a:gd name="T2" fmla="*/ 0 w 205"/>
              <a:gd name="T3" fmla="*/ 165 h 203"/>
              <a:gd name="T4" fmla="*/ 165 w 205"/>
              <a:gd name="T5" fmla="*/ 203 h 203"/>
              <a:gd name="T6" fmla="*/ 205 w 205"/>
              <a:gd name="T7" fmla="*/ 38 h 203"/>
              <a:gd name="T8" fmla="*/ 40 w 205"/>
              <a:gd name="T9" fmla="*/ 0 h 203"/>
            </a:gdLst>
            <a:ahLst/>
            <a:cxnLst>
              <a:cxn ang="0">
                <a:pos x="T0" y="T1"/>
              </a:cxn>
              <a:cxn ang="0">
                <a:pos x="T2" y="T3"/>
              </a:cxn>
              <a:cxn ang="0">
                <a:pos x="T4" y="T5"/>
              </a:cxn>
              <a:cxn ang="0">
                <a:pos x="T6" y="T7"/>
              </a:cxn>
              <a:cxn ang="0">
                <a:pos x="T8" y="T9"/>
              </a:cxn>
            </a:cxnLst>
            <a:rect l="0" t="0" r="r" b="b"/>
            <a:pathLst>
              <a:path w="205" h="203">
                <a:moveTo>
                  <a:pt x="40" y="0"/>
                </a:moveTo>
                <a:lnTo>
                  <a:pt x="0" y="165"/>
                </a:lnTo>
                <a:lnTo>
                  <a:pt x="165" y="203"/>
                </a:lnTo>
                <a:lnTo>
                  <a:pt x="205" y="38"/>
                </a:lnTo>
                <a:lnTo>
                  <a:pt x="4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2" name="Freeform 59"/>
          <p:cNvSpPr>
            <a:spLocks/>
          </p:cNvSpPr>
          <p:nvPr userDrawn="1"/>
        </p:nvSpPr>
        <p:spPr bwMode="auto">
          <a:xfrm>
            <a:off x="3516704" y="2224172"/>
            <a:ext cx="143063" cy="191233"/>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close/>
              </a:path>
            </a:pathLst>
          </a:custGeom>
          <a:solidFill>
            <a:srgbClr val="47567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3" name="Freeform 60"/>
          <p:cNvSpPr>
            <a:spLocks/>
          </p:cNvSpPr>
          <p:nvPr userDrawn="1"/>
        </p:nvSpPr>
        <p:spPr bwMode="auto">
          <a:xfrm>
            <a:off x="3516704" y="2224170"/>
            <a:ext cx="225905" cy="301967"/>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55"/>
          <p:cNvSpPr>
            <a:spLocks/>
          </p:cNvSpPr>
          <p:nvPr userDrawn="1"/>
        </p:nvSpPr>
        <p:spPr bwMode="auto">
          <a:xfrm>
            <a:off x="4783158" y="1423233"/>
            <a:ext cx="96322" cy="127195"/>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close/>
              </a:path>
            </a:pathLst>
          </a:custGeom>
          <a:solidFill>
            <a:srgbClr val="CFD5E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47"/>
          <p:cNvSpPr>
            <a:spLocks/>
          </p:cNvSpPr>
          <p:nvPr userDrawn="1"/>
        </p:nvSpPr>
        <p:spPr bwMode="auto">
          <a:xfrm>
            <a:off x="5462564" y="1659437"/>
            <a:ext cx="67315" cy="9888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5"/>
          <p:cNvSpPr>
            <a:spLocks/>
          </p:cNvSpPr>
          <p:nvPr userDrawn="1"/>
        </p:nvSpPr>
        <p:spPr bwMode="auto">
          <a:xfrm rot="2134219">
            <a:off x="7168468" y="1661341"/>
            <a:ext cx="48680" cy="64907"/>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1" name="Freeform 47"/>
          <p:cNvSpPr>
            <a:spLocks/>
          </p:cNvSpPr>
          <p:nvPr userDrawn="1"/>
        </p:nvSpPr>
        <p:spPr bwMode="auto">
          <a:xfrm rot="2741972">
            <a:off x="1933204" y="1872246"/>
            <a:ext cx="70596" cy="5833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5" name="Group 5"/>
          <p:cNvGrpSpPr>
            <a:grpSpLocks noChangeAspect="1"/>
          </p:cNvGrpSpPr>
          <p:nvPr userDrawn="1"/>
        </p:nvGrpSpPr>
        <p:grpSpPr bwMode="auto">
          <a:xfrm>
            <a:off x="7753091" y="5768524"/>
            <a:ext cx="959338" cy="678757"/>
            <a:chOff x="1640" y="963"/>
            <a:chExt cx="2480" cy="1316"/>
          </a:xfrm>
          <a:solidFill>
            <a:schemeClr val="bg1"/>
          </a:solidFill>
        </p:grpSpPr>
        <p:sp>
          <p:nvSpPr>
            <p:cNvPr id="76"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547163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Break Empty + BG">
    <p:spTree>
      <p:nvGrpSpPr>
        <p:cNvPr id="1" name=""/>
        <p:cNvGrpSpPr/>
        <p:nvPr/>
      </p:nvGrpSpPr>
      <p:grpSpPr>
        <a:xfrm>
          <a:off x="0" y="0"/>
          <a:ext cx="0" cy="0"/>
          <a:chOff x="0" y="0"/>
          <a:chExt cx="0" cy="0"/>
        </a:xfrm>
      </p:grpSpPr>
      <p:grpSp>
        <p:nvGrpSpPr>
          <p:cNvPr id="26" name="Group 5"/>
          <p:cNvGrpSpPr>
            <a:grpSpLocks noChangeAspect="1"/>
          </p:cNvGrpSpPr>
          <p:nvPr userDrawn="1"/>
        </p:nvGrpSpPr>
        <p:grpSpPr bwMode="auto">
          <a:xfrm>
            <a:off x="0" y="3"/>
            <a:ext cx="5491870" cy="6773332"/>
            <a:chOff x="-2080" y="-2433"/>
            <a:chExt cx="6947" cy="6426"/>
          </a:xfrm>
        </p:grpSpPr>
        <p:sp>
          <p:nvSpPr>
            <p:cNvPr id="27" name="Freeform 26"/>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close/>
                </a:path>
              </a:pathLst>
            </a:custGeom>
            <a:solidFill>
              <a:srgbClr val="EBF5F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ytuł 1"/>
          <p:cNvSpPr>
            <a:spLocks noGrp="1"/>
          </p:cNvSpPr>
          <p:nvPr>
            <p:ph type="title" hasCustomPrompt="1"/>
          </p:nvPr>
        </p:nvSpPr>
        <p:spPr>
          <a:xfrm>
            <a:off x="833644" y="3668324"/>
            <a:ext cx="7470096" cy="1719533"/>
          </a:xfrm>
        </p:spPr>
        <p:txBody>
          <a:bodyPr anchor="t"/>
          <a:lstStyle>
            <a:lvl1pPr algn="ctr">
              <a:lnSpc>
                <a:spcPct val="100000"/>
              </a:lnSpc>
              <a:spcBef>
                <a:spcPts val="450"/>
              </a:spcBef>
              <a:spcAft>
                <a:spcPts val="450"/>
              </a:spcAft>
              <a:defRPr sz="2800" b="1">
                <a:solidFill>
                  <a:schemeClr val="accent3"/>
                </a:solidFill>
              </a:defRPr>
            </a:lvl1pPr>
          </a:lstStyle>
          <a:p>
            <a:r>
              <a:rPr lang="pl-PL" dirty="0"/>
              <a:t>EDIT TITLE</a:t>
            </a:r>
            <a:endParaRPr lang="en-US" dirty="0"/>
          </a:p>
        </p:txBody>
      </p:sp>
    </p:spTree>
    <p:extLst>
      <p:ext uri="{BB962C8B-B14F-4D97-AF65-F5344CB8AC3E}">
        <p14:creationId xmlns:p14="http://schemas.microsoft.com/office/powerpoint/2010/main" val="17826352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Break Empty">
    <p:spTree>
      <p:nvGrpSpPr>
        <p:cNvPr id="1" name=""/>
        <p:cNvGrpSpPr/>
        <p:nvPr/>
      </p:nvGrpSpPr>
      <p:grpSpPr>
        <a:xfrm>
          <a:off x="0" y="0"/>
          <a:ext cx="0" cy="0"/>
          <a:chOff x="0" y="0"/>
          <a:chExt cx="0" cy="0"/>
        </a:xfrm>
      </p:grpSpPr>
      <p:sp>
        <p:nvSpPr>
          <p:cNvPr id="3" name="Tytuł 1"/>
          <p:cNvSpPr>
            <a:spLocks noGrp="1"/>
          </p:cNvSpPr>
          <p:nvPr>
            <p:ph type="title" hasCustomPrompt="1"/>
          </p:nvPr>
        </p:nvSpPr>
        <p:spPr>
          <a:xfrm>
            <a:off x="833644" y="3668324"/>
            <a:ext cx="7470096" cy="1719533"/>
          </a:xfrm>
        </p:spPr>
        <p:txBody>
          <a:bodyPr anchor="t"/>
          <a:lstStyle>
            <a:lvl1pPr algn="ctr">
              <a:lnSpc>
                <a:spcPct val="100000"/>
              </a:lnSpc>
              <a:spcBef>
                <a:spcPts val="450"/>
              </a:spcBef>
              <a:spcAft>
                <a:spcPts val="450"/>
              </a:spcAft>
              <a:defRPr sz="2800" b="1">
                <a:solidFill>
                  <a:schemeClr val="accent3"/>
                </a:solidFill>
              </a:defRPr>
            </a:lvl1pPr>
          </a:lstStyle>
          <a:p>
            <a:r>
              <a:rPr lang="pl-PL" dirty="0"/>
              <a:t>EDIT TITLE</a:t>
            </a:r>
            <a:endParaRPr lang="en-US" dirty="0"/>
          </a:p>
        </p:txBody>
      </p:sp>
    </p:spTree>
    <p:extLst>
      <p:ext uri="{BB962C8B-B14F-4D97-AF65-F5344CB8AC3E}">
        <p14:creationId xmlns:p14="http://schemas.microsoft.com/office/powerpoint/2010/main" val="27402361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a:t>Edit Title</a:t>
            </a:r>
            <a:endParaRPr lang="en-US" dirty="0"/>
          </a:p>
        </p:txBody>
      </p:sp>
      <p:sp>
        <p:nvSpPr>
          <p:cNvPr id="5" name="Symbol zastępczy zawartości 4"/>
          <p:cNvSpPr>
            <a:spLocks noGrp="1"/>
          </p:cNvSpPr>
          <p:nvPr>
            <p:ph sz="quarter" idx="11" hasCustomPrompt="1"/>
          </p:nvPr>
        </p:nvSpPr>
        <p:spPr>
          <a:xfrm>
            <a:off x="286946" y="1196977"/>
            <a:ext cx="8593931" cy="5008563"/>
          </a:xfrm>
        </p:spPr>
        <p:txBody>
          <a:bodyPr/>
          <a:lstStyle>
            <a:lvl1pPr marL="270000">
              <a:defRPr/>
            </a:lvl1pPr>
          </a:lstStyle>
          <a:p>
            <a:pPr lvl="0"/>
            <a:r>
              <a:rPr lang="pl-PL" dirty="0"/>
              <a:t>Click to edit content</a:t>
            </a:r>
          </a:p>
          <a:p>
            <a:pPr lvl="1"/>
            <a:r>
              <a:rPr lang="pl-PL" dirty="0"/>
              <a:t>Click to edit content</a:t>
            </a:r>
          </a:p>
          <a:p>
            <a:pPr lvl="2"/>
            <a:r>
              <a:rPr lang="pl-PL" dirty="0"/>
              <a:t>Click to edit content</a:t>
            </a:r>
          </a:p>
          <a:p>
            <a:pPr lvl="3"/>
            <a:r>
              <a:rPr lang="pl-PL" dirty="0"/>
              <a:t>Click to edit content</a:t>
            </a:r>
          </a:p>
          <a:p>
            <a:pPr lvl="4"/>
            <a:r>
              <a:rPr lang="pl-PL" dirty="0"/>
              <a:t>Click to edit content</a:t>
            </a:r>
            <a:endParaRPr lang="en-US" dirty="0"/>
          </a:p>
        </p:txBody>
      </p:sp>
    </p:spTree>
    <p:extLst>
      <p:ext uri="{BB962C8B-B14F-4D97-AF65-F5344CB8AC3E}">
        <p14:creationId xmlns:p14="http://schemas.microsoft.com/office/powerpoint/2010/main" val="24614694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480" y="1196977"/>
            <a:ext cx="8593931" cy="5008563"/>
          </a:xfrm>
        </p:spPr>
        <p:txBody>
          <a:bodyPr/>
          <a:lstStyle>
            <a:lvl1pPr marL="0" indent="0">
              <a:buNone/>
              <a:defRPr/>
            </a:lvl1pPr>
          </a:lstStyle>
          <a:p>
            <a:pPr lvl="0"/>
            <a:r>
              <a:rPr lang="pl-PL"/>
              <a:t>Up to seven lines of text.</a:t>
            </a:r>
            <a:endParaRPr lang="en-US"/>
          </a:p>
        </p:txBody>
      </p:sp>
    </p:spTree>
    <p:extLst>
      <p:ext uri="{BB962C8B-B14F-4D97-AF65-F5344CB8AC3E}">
        <p14:creationId xmlns:p14="http://schemas.microsoft.com/office/powerpoint/2010/main" val="33184228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196977"/>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
        <p:nvSpPr>
          <p:cNvPr id="7" name="Symbol zastępczy zawartości 4"/>
          <p:cNvSpPr>
            <a:spLocks noGrp="1"/>
          </p:cNvSpPr>
          <p:nvPr>
            <p:ph sz="quarter" idx="12" hasCustomPrompt="1"/>
          </p:nvPr>
        </p:nvSpPr>
        <p:spPr>
          <a:xfrm>
            <a:off x="4695656" y="1196977"/>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27244450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3" hasCustomPrompt="1"/>
          </p:nvPr>
        </p:nvSpPr>
        <p:spPr>
          <a:xfrm>
            <a:off x="286921" y="1196977"/>
            <a:ext cx="4185047" cy="5008563"/>
          </a:xfrm>
        </p:spPr>
        <p:txBody>
          <a:bodyPr/>
          <a:lstStyle>
            <a:lvl1pPr marL="0" indent="0">
              <a:buNone/>
              <a:defRPr/>
            </a:lvl1pPr>
          </a:lstStyle>
          <a:p>
            <a:pPr lvl="0"/>
            <a:r>
              <a:rPr lang="pl-PL"/>
              <a:t>Up to seven lines of text.</a:t>
            </a:r>
            <a:endParaRPr lang="en-US"/>
          </a:p>
        </p:txBody>
      </p:sp>
      <p:sp>
        <p:nvSpPr>
          <p:cNvPr id="8" name="Symbol zastępczy tekstu 3"/>
          <p:cNvSpPr>
            <a:spLocks noGrp="1"/>
          </p:cNvSpPr>
          <p:nvPr>
            <p:ph type="body" sz="quarter" idx="14" hasCustomPrompt="1"/>
          </p:nvPr>
        </p:nvSpPr>
        <p:spPr>
          <a:xfrm>
            <a:off x="4695368" y="1196977"/>
            <a:ext cx="4185047" cy="5008563"/>
          </a:xfrm>
        </p:spPr>
        <p:txBody>
          <a:bodyPr/>
          <a:lstStyle>
            <a:lvl1pPr marL="0" indent="0">
              <a:buNone/>
              <a:defRPr/>
            </a:lvl1pPr>
          </a:lstStyle>
          <a:p>
            <a:pPr lvl="0"/>
            <a:r>
              <a:rPr lang="pl-PL"/>
              <a:t>Up to seven lines of text.</a:t>
            </a:r>
            <a:endParaRPr lang="en-US"/>
          </a:p>
        </p:txBody>
      </p:sp>
    </p:spTree>
    <p:extLst>
      <p:ext uri="{BB962C8B-B14F-4D97-AF65-F5344CB8AC3E}">
        <p14:creationId xmlns:p14="http://schemas.microsoft.com/office/powerpoint/2010/main" val="3419321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1">
    <p:spTree>
      <p:nvGrpSpPr>
        <p:cNvPr id="1" name=""/>
        <p:cNvGrpSpPr/>
        <p:nvPr/>
      </p:nvGrpSpPr>
      <p:grpSpPr>
        <a:xfrm>
          <a:off x="0" y="0"/>
          <a:ext cx="0" cy="0"/>
          <a:chOff x="0" y="0"/>
          <a:chExt cx="0" cy="0"/>
        </a:xfrm>
      </p:grpSpPr>
      <p:sp>
        <p:nvSpPr>
          <p:cNvPr id="77" name="Tytuł 1"/>
          <p:cNvSpPr>
            <a:spLocks noGrp="1"/>
          </p:cNvSpPr>
          <p:nvPr>
            <p:ph type="title" hasCustomPrompt="1"/>
          </p:nvPr>
        </p:nvSpPr>
        <p:spPr>
          <a:xfrm>
            <a:off x="3933825" y="1995500"/>
            <a:ext cx="4953436" cy="3055667"/>
          </a:xfrm>
        </p:spPr>
        <p:txBody>
          <a:bodyPr anchor="ctr"/>
          <a:lstStyle>
            <a:lvl1pPr algn="l">
              <a:lnSpc>
                <a:spcPct val="100000"/>
              </a:lnSpc>
              <a:spcBef>
                <a:spcPts val="450"/>
              </a:spcBef>
              <a:spcAft>
                <a:spcPts val="450"/>
              </a:spcAft>
              <a:defRPr lang="en-US" dirty="0">
                <a:solidFill>
                  <a:schemeClr val="accent2"/>
                </a:solidFill>
              </a:defRPr>
            </a:lvl1pPr>
          </a:lstStyle>
          <a:p>
            <a:r>
              <a:rPr lang="pl-PL" dirty="0"/>
              <a:t>EDIT TITLE</a:t>
            </a:r>
            <a:endParaRPr lang="en-US" dirty="0"/>
          </a:p>
        </p:txBody>
      </p:sp>
      <p:grpSp>
        <p:nvGrpSpPr>
          <p:cNvPr id="95" name="Group 35"/>
          <p:cNvGrpSpPr>
            <a:grpSpLocks noChangeAspect="1"/>
          </p:cNvGrpSpPr>
          <p:nvPr/>
        </p:nvGrpSpPr>
        <p:grpSpPr bwMode="auto">
          <a:xfrm>
            <a:off x="609601" y="1132226"/>
            <a:ext cx="2507458" cy="4035181"/>
            <a:chOff x="2363" y="293"/>
            <a:chExt cx="1208" cy="1458"/>
          </a:xfrm>
        </p:grpSpPr>
        <p:sp>
          <p:nvSpPr>
            <p:cNvPr id="96"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7"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9"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1"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2"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4"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5"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6"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7"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8"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9"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1"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2"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3"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4"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5"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6"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Tree>
    <p:extLst>
      <p:ext uri="{BB962C8B-B14F-4D97-AF65-F5344CB8AC3E}">
        <p14:creationId xmlns:p14="http://schemas.microsoft.com/office/powerpoint/2010/main" val="39832012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4" hasCustomPrompt="1"/>
          </p:nvPr>
        </p:nvSpPr>
        <p:spPr>
          <a:xfrm>
            <a:off x="286942" y="1196977"/>
            <a:ext cx="2762088" cy="5008563"/>
          </a:xfrm>
        </p:spPr>
        <p:txBody>
          <a:bodyPr/>
          <a:lstStyle>
            <a:lvl1pPr marL="270000">
              <a:defRPr/>
            </a:lvl1pPr>
          </a:lstStyle>
          <a:p>
            <a:pPr lvl="0"/>
            <a:r>
              <a:rPr lang="pl-PL"/>
              <a:t>Click to edit content</a:t>
            </a:r>
          </a:p>
        </p:txBody>
      </p:sp>
      <p:sp>
        <p:nvSpPr>
          <p:cNvPr id="6" name="Symbol zastępczy zawartości 4"/>
          <p:cNvSpPr>
            <a:spLocks noGrp="1"/>
          </p:cNvSpPr>
          <p:nvPr>
            <p:ph sz="quarter" idx="15" hasCustomPrompt="1"/>
          </p:nvPr>
        </p:nvSpPr>
        <p:spPr>
          <a:xfrm>
            <a:off x="3202619" y="1196977"/>
            <a:ext cx="2762088" cy="5008563"/>
          </a:xfrm>
        </p:spPr>
        <p:txBody>
          <a:bodyPr/>
          <a:lstStyle>
            <a:lvl1pPr marL="270000">
              <a:defRPr/>
            </a:lvl1pPr>
          </a:lstStyle>
          <a:p>
            <a:pPr lvl="0"/>
            <a:r>
              <a:rPr lang="pl-PL"/>
              <a:t>Click to edit content</a:t>
            </a:r>
          </a:p>
        </p:txBody>
      </p:sp>
      <p:sp>
        <p:nvSpPr>
          <p:cNvPr id="7" name="Symbol zastępczy zawartości 4"/>
          <p:cNvSpPr>
            <a:spLocks noGrp="1"/>
          </p:cNvSpPr>
          <p:nvPr>
            <p:ph sz="quarter" idx="16" hasCustomPrompt="1"/>
          </p:nvPr>
        </p:nvSpPr>
        <p:spPr>
          <a:xfrm>
            <a:off x="6118322" y="1196977"/>
            <a:ext cx="2762088" cy="5008563"/>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35737698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9" name="Symbol zastępczy zawartości 4"/>
          <p:cNvSpPr>
            <a:spLocks noGrp="1"/>
          </p:cNvSpPr>
          <p:nvPr>
            <p:ph sz="quarter" idx="11" hasCustomPrompt="1"/>
          </p:nvPr>
        </p:nvSpPr>
        <p:spPr>
          <a:xfrm>
            <a:off x="286942" y="1196975"/>
            <a:ext cx="4184754" cy="2435912"/>
          </a:xfrm>
        </p:spPr>
        <p:txBody>
          <a:bodyPr/>
          <a:lstStyle>
            <a:lvl1pPr marL="270000">
              <a:defRPr/>
            </a:lvl1pPr>
          </a:lstStyle>
          <a:p>
            <a:pPr lvl="0"/>
            <a:r>
              <a:rPr lang="pl-PL"/>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270000">
              <a:defRPr/>
            </a:lvl1pPr>
          </a:lstStyle>
          <a:p>
            <a:pPr lvl="0"/>
            <a:r>
              <a:rPr lang="pl-PL"/>
              <a:t>Click to edit content</a:t>
            </a:r>
          </a:p>
        </p:txBody>
      </p:sp>
      <p:sp>
        <p:nvSpPr>
          <p:cNvPr id="11" name="Symbol zastępczy zawartości 4"/>
          <p:cNvSpPr>
            <a:spLocks noGrp="1"/>
          </p:cNvSpPr>
          <p:nvPr>
            <p:ph sz="quarter" idx="14" hasCustomPrompt="1"/>
          </p:nvPr>
        </p:nvSpPr>
        <p:spPr>
          <a:xfrm>
            <a:off x="4695656" y="1196975"/>
            <a:ext cx="4184754" cy="2435912"/>
          </a:xfrm>
        </p:spPr>
        <p:txBody>
          <a:bodyPr/>
          <a:lstStyle>
            <a:lvl1pPr marL="270000">
              <a:defRPr/>
            </a:lvl1pPr>
          </a:lstStyle>
          <a:p>
            <a:pPr lvl="0"/>
            <a:r>
              <a:rPr lang="pl-PL"/>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10565820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4695656" y="1196975"/>
            <a:ext cx="4184754" cy="2435912"/>
          </a:xfrm>
        </p:spPr>
        <p:txBody>
          <a:bodyPr/>
          <a:lstStyle>
            <a:lvl1pPr marL="270000">
              <a:defRPr/>
            </a:lvl1pPr>
          </a:lstStyle>
          <a:p>
            <a:pPr lvl="0"/>
            <a:r>
              <a:rPr lang="pl-PL"/>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270000">
              <a:defRPr/>
            </a:lvl1pPr>
          </a:lstStyle>
          <a:p>
            <a:pPr lvl="0"/>
            <a:r>
              <a:rPr lang="pl-PL"/>
              <a:t>Click to edit content</a:t>
            </a:r>
          </a:p>
        </p:txBody>
      </p:sp>
      <p:sp>
        <p:nvSpPr>
          <p:cNvPr id="9" name="Symbol zastępczy zawartości 4"/>
          <p:cNvSpPr>
            <a:spLocks noGrp="1"/>
          </p:cNvSpPr>
          <p:nvPr>
            <p:ph sz="quarter" idx="12" hasCustomPrompt="1"/>
          </p:nvPr>
        </p:nvSpPr>
        <p:spPr>
          <a:xfrm>
            <a:off x="286916" y="1196977"/>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13703388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196975"/>
            <a:ext cx="4184754" cy="2435912"/>
          </a:xfrm>
        </p:spPr>
        <p:txBody>
          <a:bodyPr/>
          <a:lstStyle>
            <a:lvl1pPr marL="270000">
              <a:defRPr/>
            </a:lvl1pPr>
          </a:lstStyle>
          <a:p>
            <a:pPr lvl="0"/>
            <a:r>
              <a:rPr lang="pl-PL"/>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270000">
              <a:defRPr/>
            </a:lvl1pPr>
          </a:lstStyle>
          <a:p>
            <a:pPr lvl="0"/>
            <a:r>
              <a:rPr lang="pl-PL"/>
              <a:t>Click to edit content</a:t>
            </a:r>
          </a:p>
        </p:txBody>
      </p:sp>
      <p:sp>
        <p:nvSpPr>
          <p:cNvPr id="9" name="Symbol zastępczy zawartości 4"/>
          <p:cNvSpPr>
            <a:spLocks noGrp="1"/>
          </p:cNvSpPr>
          <p:nvPr>
            <p:ph sz="quarter" idx="12" hasCustomPrompt="1"/>
          </p:nvPr>
        </p:nvSpPr>
        <p:spPr>
          <a:xfrm>
            <a:off x="4695656" y="1196977"/>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4137057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Subtitle Full size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6" y="1878230"/>
            <a:ext cx="8593931"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4" name="Symbol zastępczy tekstu 3"/>
          <p:cNvSpPr>
            <a:spLocks noGrp="1"/>
          </p:cNvSpPr>
          <p:nvPr>
            <p:ph type="body" sz="quarter" idx="12" hasCustomPrompt="1"/>
          </p:nvPr>
        </p:nvSpPr>
        <p:spPr>
          <a:xfrm>
            <a:off x="286947" y="1004156"/>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Tree>
    <p:extLst>
      <p:ext uri="{BB962C8B-B14F-4D97-AF65-F5344CB8AC3E}">
        <p14:creationId xmlns:p14="http://schemas.microsoft.com/office/powerpoint/2010/main" val="4025721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7" y="1004156"/>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878230"/>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7" name="Symbol zastępczy zawartości 4"/>
          <p:cNvSpPr>
            <a:spLocks noGrp="1"/>
          </p:cNvSpPr>
          <p:nvPr>
            <p:ph sz="quarter" idx="14" hasCustomPrompt="1"/>
          </p:nvPr>
        </p:nvSpPr>
        <p:spPr>
          <a:xfrm>
            <a:off x="4660646" y="1878230"/>
            <a:ext cx="4219769" cy="4327311"/>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Tree>
    <p:extLst>
      <p:ext uri="{BB962C8B-B14F-4D97-AF65-F5344CB8AC3E}">
        <p14:creationId xmlns:p14="http://schemas.microsoft.com/office/powerpoint/2010/main" val="38822840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7" y="1004156"/>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878230"/>
            <a:ext cx="2762088" cy="4327311"/>
          </a:xfrm>
        </p:spPr>
        <p:txBody>
          <a:bodyPr/>
          <a:lstStyle>
            <a:lvl1pPr marL="270000">
              <a:defRPr/>
            </a:lvl1pPr>
          </a:lstStyle>
          <a:p>
            <a:pPr lvl="0"/>
            <a:r>
              <a:rPr lang="pl-PL"/>
              <a:t>Click to edit content</a:t>
            </a:r>
          </a:p>
        </p:txBody>
      </p:sp>
      <p:sp>
        <p:nvSpPr>
          <p:cNvPr id="9" name="Symbol zastępczy zawartości 4"/>
          <p:cNvSpPr>
            <a:spLocks noGrp="1"/>
          </p:cNvSpPr>
          <p:nvPr>
            <p:ph sz="quarter" idx="14" hasCustomPrompt="1"/>
          </p:nvPr>
        </p:nvSpPr>
        <p:spPr>
          <a:xfrm>
            <a:off x="3202619" y="1878230"/>
            <a:ext cx="2762088" cy="4327311"/>
          </a:xfrm>
        </p:spPr>
        <p:txBody>
          <a:bodyPr/>
          <a:lstStyle>
            <a:lvl1pPr marL="270000">
              <a:defRPr/>
            </a:lvl1pPr>
          </a:lstStyle>
          <a:p>
            <a:pPr lvl="0"/>
            <a:r>
              <a:rPr lang="pl-PL"/>
              <a:t>Click to edit content</a:t>
            </a:r>
          </a:p>
        </p:txBody>
      </p:sp>
      <p:sp>
        <p:nvSpPr>
          <p:cNvPr id="10" name="Symbol zastępczy zawartości 4"/>
          <p:cNvSpPr>
            <a:spLocks noGrp="1"/>
          </p:cNvSpPr>
          <p:nvPr>
            <p:ph sz="quarter" idx="15" hasCustomPrompt="1"/>
          </p:nvPr>
        </p:nvSpPr>
        <p:spPr>
          <a:xfrm>
            <a:off x="6118322" y="1878230"/>
            <a:ext cx="2762088" cy="4327311"/>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41804692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7" y="1004156"/>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878230"/>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4695656" y="1878229"/>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8252960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7" y="1004156"/>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4695656" y="1878230"/>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286916" y="1878229"/>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6513625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6" y="1878231"/>
            <a:ext cx="8593931" cy="4327311"/>
          </a:xfrm>
        </p:spPr>
        <p:txBody>
          <a:bodyPr/>
          <a:lstStyle>
            <a:lvl1pPr marL="269946">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tekstu 3"/>
          <p:cNvSpPr>
            <a:spLocks noGrp="1"/>
          </p:cNvSpPr>
          <p:nvPr>
            <p:ph type="body" sz="quarter" idx="12" hasCustomPrompt="1"/>
          </p:nvPr>
        </p:nvSpPr>
        <p:spPr>
          <a:xfrm>
            <a:off x="521495" y="882453"/>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9" name="Trójkąt równoramienny 8"/>
          <p:cNvSpPr/>
          <p:nvPr userDrawn="1"/>
        </p:nvSpPr>
        <p:spPr>
          <a:xfrm rot="5400000">
            <a:off x="339720"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567686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Title 1">
    <p:spTree>
      <p:nvGrpSpPr>
        <p:cNvPr id="1" name=""/>
        <p:cNvGrpSpPr/>
        <p:nvPr/>
      </p:nvGrpSpPr>
      <p:grpSpPr>
        <a:xfrm>
          <a:off x="0" y="0"/>
          <a:ext cx="0" cy="0"/>
          <a:chOff x="0" y="0"/>
          <a:chExt cx="0" cy="0"/>
        </a:xfrm>
      </p:grpSpPr>
      <p:sp>
        <p:nvSpPr>
          <p:cNvPr id="34" name="Prostokąt 2"/>
          <p:cNvSpPr/>
          <p:nvPr/>
        </p:nvSpPr>
        <p:spPr>
          <a:xfrm>
            <a:off x="0"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71" name="Freeform 37"/>
          <p:cNvSpPr>
            <a:spLocks/>
          </p:cNvSpPr>
          <p:nvPr/>
        </p:nvSpPr>
        <p:spPr bwMode="auto">
          <a:xfrm>
            <a:off x="10739803" y="4204277"/>
            <a:ext cx="269842" cy="323811"/>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grpSp>
        <p:nvGrpSpPr>
          <p:cNvPr id="68" name="Group 19"/>
          <p:cNvGrpSpPr>
            <a:grpSpLocks noChangeAspect="1"/>
          </p:cNvGrpSpPr>
          <p:nvPr/>
        </p:nvGrpSpPr>
        <p:grpSpPr bwMode="auto">
          <a:xfrm>
            <a:off x="614562" y="5834059"/>
            <a:ext cx="438164" cy="564684"/>
            <a:chOff x="2074" y="843"/>
            <a:chExt cx="1615" cy="1561"/>
          </a:xfrm>
        </p:grpSpPr>
        <p:sp>
          <p:nvSpPr>
            <p:cNvPr id="10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7" name="Tytuł 1"/>
          <p:cNvSpPr>
            <a:spLocks noGrp="1"/>
          </p:cNvSpPr>
          <p:nvPr>
            <p:ph type="title" hasCustomPrompt="1"/>
          </p:nvPr>
        </p:nvSpPr>
        <p:spPr>
          <a:xfrm>
            <a:off x="833644" y="3668322"/>
            <a:ext cx="7470096" cy="1719533"/>
          </a:xfrm>
        </p:spPr>
        <p:txBody>
          <a:bodyPr anchor="t"/>
          <a:lstStyle>
            <a:lvl1pPr algn="ctr">
              <a:lnSpc>
                <a:spcPct val="100000"/>
              </a:lnSpc>
              <a:spcBef>
                <a:spcPts val="450"/>
              </a:spcBef>
              <a:spcAft>
                <a:spcPts val="450"/>
              </a:spcAft>
              <a:defRPr sz="3200" b="1">
                <a:solidFill>
                  <a:schemeClr val="bg1"/>
                </a:solidFill>
              </a:defRPr>
            </a:lvl1pPr>
          </a:lstStyle>
          <a:p>
            <a:r>
              <a:rPr lang="pl-PL" dirty="0"/>
              <a:t>EDIT TITLE</a:t>
            </a:r>
            <a:endParaRPr lang="en-US" dirty="0"/>
          </a:p>
        </p:txBody>
      </p:sp>
      <p:sp>
        <p:nvSpPr>
          <p:cNvPr id="70" name="Freeform 36"/>
          <p:cNvSpPr>
            <a:spLocks/>
          </p:cNvSpPr>
          <p:nvPr/>
        </p:nvSpPr>
        <p:spPr bwMode="auto">
          <a:xfrm>
            <a:off x="6436070" y="1826491"/>
            <a:ext cx="193108" cy="231731"/>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2" name="Freeform 38"/>
          <p:cNvSpPr>
            <a:spLocks/>
          </p:cNvSpPr>
          <p:nvPr/>
        </p:nvSpPr>
        <p:spPr bwMode="auto">
          <a:xfrm>
            <a:off x="6753916" y="1961403"/>
            <a:ext cx="90348" cy="121916"/>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3" name="Freeform 39"/>
          <p:cNvSpPr>
            <a:spLocks/>
          </p:cNvSpPr>
          <p:nvPr/>
        </p:nvSpPr>
        <p:spPr bwMode="auto">
          <a:xfrm>
            <a:off x="6466735" y="2460515"/>
            <a:ext cx="123292" cy="166371"/>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4" name="Freeform 41"/>
          <p:cNvSpPr>
            <a:spLocks/>
          </p:cNvSpPr>
          <p:nvPr/>
        </p:nvSpPr>
        <p:spPr bwMode="auto">
          <a:xfrm>
            <a:off x="2197854" y="1874922"/>
            <a:ext cx="63875" cy="83185"/>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8" name="Freeform 45"/>
          <p:cNvSpPr>
            <a:spLocks/>
          </p:cNvSpPr>
          <p:nvPr/>
        </p:nvSpPr>
        <p:spPr bwMode="auto">
          <a:xfrm>
            <a:off x="5790424" y="1505865"/>
            <a:ext cx="60903" cy="81204"/>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1" name="Freeform 48"/>
          <p:cNvSpPr>
            <a:spLocks/>
          </p:cNvSpPr>
          <p:nvPr/>
        </p:nvSpPr>
        <p:spPr bwMode="auto">
          <a:xfrm>
            <a:off x="5533872" y="2193133"/>
            <a:ext cx="86156" cy="116856"/>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83" name="Freeform 50"/>
          <p:cNvSpPr>
            <a:spLocks/>
          </p:cNvSpPr>
          <p:nvPr/>
        </p:nvSpPr>
        <p:spPr bwMode="auto">
          <a:xfrm>
            <a:off x="6101316" y="1961403"/>
            <a:ext cx="78729" cy="106952"/>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84" name="Freeform 51"/>
          <p:cNvSpPr>
            <a:spLocks noEditPoints="1"/>
          </p:cNvSpPr>
          <p:nvPr/>
        </p:nvSpPr>
        <p:spPr bwMode="auto">
          <a:xfrm>
            <a:off x="5701989" y="1760038"/>
            <a:ext cx="269238" cy="332637"/>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nvGrpSpPr>
          <p:cNvPr id="7195" name="Group 7194"/>
          <p:cNvGrpSpPr/>
          <p:nvPr/>
        </p:nvGrpSpPr>
        <p:grpSpPr>
          <a:xfrm>
            <a:off x="3220855" y="1504753"/>
            <a:ext cx="342870" cy="450072"/>
            <a:chOff x="11775572" y="1451125"/>
            <a:chExt cx="267767" cy="263615"/>
          </a:xfrm>
        </p:grpSpPr>
        <p:sp>
          <p:nvSpPr>
            <p:cNvPr id="85" name="Freeform 52"/>
            <p:cNvSpPr>
              <a:spLocks/>
            </p:cNvSpPr>
            <p:nvPr userDrawn="1"/>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6" name="Freeform 53"/>
            <p:cNvSpPr>
              <a:spLocks/>
            </p:cNvSpPr>
            <p:nvPr userDrawn="1"/>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7" name="Freeform 54"/>
            <p:cNvSpPr>
              <a:spLocks/>
            </p:cNvSpPr>
            <p:nvPr userDrawn="1"/>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8" name="Freeform 55"/>
            <p:cNvSpPr>
              <a:spLocks/>
            </p:cNvSpPr>
            <p:nvPr userDrawn="1"/>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9" name="Freeform 56"/>
            <p:cNvSpPr>
              <a:spLocks noEditPoints="1"/>
            </p:cNvSpPr>
            <p:nvPr userDrawn="1"/>
          </p:nvSpPr>
          <p:spPr bwMode="auto">
            <a:xfrm>
              <a:off x="11775572" y="1451125"/>
              <a:ext cx="267767" cy="263615"/>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
        <p:nvSpPr>
          <p:cNvPr id="130" name="Freeform 57"/>
          <p:cNvSpPr>
            <a:spLocks noEditPoints="1"/>
          </p:cNvSpPr>
          <p:nvPr/>
        </p:nvSpPr>
        <p:spPr bwMode="auto">
          <a:xfrm>
            <a:off x="4500915" y="1782855"/>
            <a:ext cx="465018" cy="570999"/>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169" name="Freeform 37"/>
          <p:cNvSpPr>
            <a:spLocks/>
          </p:cNvSpPr>
          <p:nvPr/>
        </p:nvSpPr>
        <p:spPr bwMode="auto">
          <a:xfrm>
            <a:off x="2461339" y="2021082"/>
            <a:ext cx="130636" cy="155167"/>
          </a:xfrm>
          <a:custGeom>
            <a:avLst/>
            <a:gdLst>
              <a:gd name="T0" fmla="*/ 48 w 97"/>
              <a:gd name="T1" fmla="*/ 0 h 86"/>
              <a:gd name="T2" fmla="*/ 22 w 97"/>
              <a:gd name="T3" fmla="*/ 8 h 86"/>
              <a:gd name="T4" fmla="*/ 14 w 97"/>
              <a:gd name="T5" fmla="*/ 69 h 86"/>
              <a:gd name="T6" fmla="*/ 48 w 97"/>
              <a:gd name="T7" fmla="*/ 86 h 86"/>
              <a:gd name="T8" fmla="*/ 75 w 97"/>
              <a:gd name="T9" fmla="*/ 77 h 86"/>
              <a:gd name="T10" fmla="*/ 83 w 97"/>
              <a:gd name="T11" fmla="*/ 17 h 86"/>
              <a:gd name="T12" fmla="*/ 48 w 97"/>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97" h="86">
                <a:moveTo>
                  <a:pt x="48" y="0"/>
                </a:moveTo>
                <a:cubicBezTo>
                  <a:pt x="39" y="0"/>
                  <a:pt x="30" y="2"/>
                  <a:pt x="22" y="8"/>
                </a:cubicBezTo>
                <a:cubicBezTo>
                  <a:pt x="3" y="23"/>
                  <a:pt x="0" y="50"/>
                  <a:pt x="14" y="69"/>
                </a:cubicBezTo>
                <a:cubicBezTo>
                  <a:pt x="23" y="80"/>
                  <a:pt x="35" y="86"/>
                  <a:pt x="48" y="86"/>
                </a:cubicBezTo>
                <a:cubicBezTo>
                  <a:pt x="58" y="86"/>
                  <a:pt x="67" y="83"/>
                  <a:pt x="75" y="77"/>
                </a:cubicBezTo>
                <a:cubicBezTo>
                  <a:pt x="94" y="63"/>
                  <a:pt x="97" y="35"/>
                  <a:pt x="83" y="17"/>
                </a:cubicBezTo>
                <a:cubicBezTo>
                  <a:pt x="74" y="5"/>
                  <a:pt x="61" y="0"/>
                  <a:pt x="48"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73" name="Freeform 40"/>
          <p:cNvSpPr>
            <a:spLocks/>
          </p:cNvSpPr>
          <p:nvPr/>
        </p:nvSpPr>
        <p:spPr bwMode="auto">
          <a:xfrm>
            <a:off x="4091730" y="1423233"/>
            <a:ext cx="94697" cy="111051"/>
          </a:xfrm>
          <a:custGeom>
            <a:avLst/>
            <a:gdLst>
              <a:gd name="T0" fmla="*/ 35 w 70"/>
              <a:gd name="T1" fmla="*/ 0 h 62"/>
              <a:gd name="T2" fmla="*/ 16 w 70"/>
              <a:gd name="T3" fmla="*/ 6 h 62"/>
              <a:gd name="T4" fmla="*/ 10 w 70"/>
              <a:gd name="T5" fmla="*/ 50 h 62"/>
              <a:gd name="T6" fmla="*/ 35 w 70"/>
              <a:gd name="T7" fmla="*/ 62 h 62"/>
              <a:gd name="T8" fmla="*/ 54 w 70"/>
              <a:gd name="T9" fmla="*/ 56 h 62"/>
              <a:gd name="T10" fmla="*/ 60 w 70"/>
              <a:gd name="T11" fmla="*/ 12 h 62"/>
              <a:gd name="T12" fmla="*/ 35 w 70"/>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35" y="0"/>
                </a:moveTo>
                <a:cubicBezTo>
                  <a:pt x="28" y="0"/>
                  <a:pt x="22" y="2"/>
                  <a:pt x="16" y="6"/>
                </a:cubicBezTo>
                <a:cubicBezTo>
                  <a:pt x="2" y="17"/>
                  <a:pt x="0" y="36"/>
                  <a:pt x="10" y="50"/>
                </a:cubicBezTo>
                <a:cubicBezTo>
                  <a:pt x="16" y="58"/>
                  <a:pt x="26" y="62"/>
                  <a:pt x="35" y="62"/>
                </a:cubicBezTo>
                <a:cubicBezTo>
                  <a:pt x="42" y="62"/>
                  <a:pt x="48" y="60"/>
                  <a:pt x="54" y="56"/>
                </a:cubicBezTo>
                <a:cubicBezTo>
                  <a:pt x="67" y="45"/>
                  <a:pt x="70" y="26"/>
                  <a:pt x="60" y="12"/>
                </a:cubicBezTo>
                <a:cubicBezTo>
                  <a:pt x="53" y="4"/>
                  <a:pt x="44" y="0"/>
                  <a:pt x="35" y="0"/>
                </a:cubicBezTo>
              </a:path>
            </a:pathLst>
          </a:custGeom>
          <a:solidFill>
            <a:srgbClr val="C3CA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5" name="Freeform 42"/>
          <p:cNvSpPr>
            <a:spLocks/>
          </p:cNvSpPr>
          <p:nvPr/>
        </p:nvSpPr>
        <p:spPr bwMode="auto">
          <a:xfrm>
            <a:off x="2908584" y="1827125"/>
            <a:ext cx="64848" cy="76831"/>
          </a:xfrm>
          <a:custGeom>
            <a:avLst/>
            <a:gdLst>
              <a:gd name="T0" fmla="*/ 76 w 152"/>
              <a:gd name="T1" fmla="*/ 0 h 135"/>
              <a:gd name="T2" fmla="*/ 35 w 152"/>
              <a:gd name="T3" fmla="*/ 14 h 135"/>
              <a:gd name="T4" fmla="*/ 22 w 152"/>
              <a:gd name="T5" fmla="*/ 109 h 135"/>
              <a:gd name="T6" fmla="*/ 76 w 152"/>
              <a:gd name="T7" fmla="*/ 135 h 135"/>
              <a:gd name="T8" fmla="*/ 117 w 152"/>
              <a:gd name="T9" fmla="*/ 121 h 135"/>
              <a:gd name="T10" fmla="*/ 129 w 152"/>
              <a:gd name="T11" fmla="*/ 27 h 135"/>
              <a:gd name="T12" fmla="*/ 76 w 152"/>
              <a:gd name="T13" fmla="*/ 0 h 135"/>
            </a:gdLst>
            <a:ahLst/>
            <a:cxnLst>
              <a:cxn ang="0">
                <a:pos x="T0" y="T1"/>
              </a:cxn>
              <a:cxn ang="0">
                <a:pos x="T2" y="T3"/>
              </a:cxn>
              <a:cxn ang="0">
                <a:pos x="T4" y="T5"/>
              </a:cxn>
              <a:cxn ang="0">
                <a:pos x="T6" y="T7"/>
              </a:cxn>
              <a:cxn ang="0">
                <a:pos x="T8" y="T9"/>
              </a:cxn>
              <a:cxn ang="0">
                <a:pos x="T10" y="T11"/>
              </a:cxn>
              <a:cxn ang="0">
                <a:pos x="T12" y="T13"/>
              </a:cxn>
            </a:cxnLst>
            <a:rect l="0" t="0" r="r" b="b"/>
            <a:pathLst>
              <a:path w="152" h="135">
                <a:moveTo>
                  <a:pt x="76" y="0"/>
                </a:moveTo>
                <a:cubicBezTo>
                  <a:pt x="61" y="0"/>
                  <a:pt x="47" y="5"/>
                  <a:pt x="35" y="14"/>
                </a:cubicBezTo>
                <a:cubicBezTo>
                  <a:pt x="5" y="37"/>
                  <a:pt x="0" y="79"/>
                  <a:pt x="22" y="109"/>
                </a:cubicBezTo>
                <a:cubicBezTo>
                  <a:pt x="36" y="126"/>
                  <a:pt x="56" y="135"/>
                  <a:pt x="76" y="135"/>
                </a:cubicBezTo>
                <a:cubicBezTo>
                  <a:pt x="90" y="135"/>
                  <a:pt x="105" y="131"/>
                  <a:pt x="117" y="121"/>
                </a:cubicBezTo>
                <a:cubicBezTo>
                  <a:pt x="146" y="99"/>
                  <a:pt x="152" y="56"/>
                  <a:pt x="129" y="27"/>
                </a:cubicBezTo>
                <a:cubicBezTo>
                  <a:pt x="116" y="10"/>
                  <a:pt x="96" y="0"/>
                  <a:pt x="76" y="0"/>
                </a:cubicBezTo>
              </a:path>
            </a:pathLst>
          </a:custGeom>
          <a:solidFill>
            <a:srgbClr val="B6BCC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7" name="Freeform 44"/>
          <p:cNvSpPr>
            <a:spLocks/>
          </p:cNvSpPr>
          <p:nvPr/>
        </p:nvSpPr>
        <p:spPr bwMode="auto">
          <a:xfrm>
            <a:off x="3731386" y="1752257"/>
            <a:ext cx="152502" cy="179892"/>
          </a:xfrm>
          <a:custGeom>
            <a:avLst/>
            <a:gdLst>
              <a:gd name="T0" fmla="*/ 95 w 191"/>
              <a:gd name="T1" fmla="*/ 0 h 169"/>
              <a:gd name="T2" fmla="*/ 44 w 191"/>
              <a:gd name="T3" fmla="*/ 18 h 169"/>
              <a:gd name="T4" fmla="*/ 28 w 191"/>
              <a:gd name="T5" fmla="*/ 136 h 169"/>
              <a:gd name="T6" fmla="*/ 95 w 191"/>
              <a:gd name="T7" fmla="*/ 169 h 169"/>
              <a:gd name="T8" fmla="*/ 147 w 191"/>
              <a:gd name="T9" fmla="*/ 152 h 169"/>
              <a:gd name="T10" fmla="*/ 162 w 191"/>
              <a:gd name="T11" fmla="*/ 33 h 169"/>
              <a:gd name="T12" fmla="*/ 95 w 191"/>
              <a:gd name="T13" fmla="*/ 0 h 169"/>
            </a:gdLst>
            <a:ahLst/>
            <a:cxnLst>
              <a:cxn ang="0">
                <a:pos x="T0" y="T1"/>
              </a:cxn>
              <a:cxn ang="0">
                <a:pos x="T2" y="T3"/>
              </a:cxn>
              <a:cxn ang="0">
                <a:pos x="T4" y="T5"/>
              </a:cxn>
              <a:cxn ang="0">
                <a:pos x="T6" y="T7"/>
              </a:cxn>
              <a:cxn ang="0">
                <a:pos x="T8" y="T9"/>
              </a:cxn>
              <a:cxn ang="0">
                <a:pos x="T10" y="T11"/>
              </a:cxn>
              <a:cxn ang="0">
                <a:pos x="T12" y="T13"/>
              </a:cxn>
            </a:cxnLst>
            <a:rect l="0" t="0" r="r" b="b"/>
            <a:pathLst>
              <a:path w="191" h="169">
                <a:moveTo>
                  <a:pt x="95" y="0"/>
                </a:moveTo>
                <a:cubicBezTo>
                  <a:pt x="77" y="0"/>
                  <a:pt x="59" y="6"/>
                  <a:pt x="44" y="18"/>
                </a:cubicBezTo>
                <a:cubicBezTo>
                  <a:pt x="7" y="46"/>
                  <a:pt x="0" y="99"/>
                  <a:pt x="28" y="136"/>
                </a:cubicBezTo>
                <a:cubicBezTo>
                  <a:pt x="45" y="158"/>
                  <a:pt x="70" y="169"/>
                  <a:pt x="95" y="169"/>
                </a:cubicBezTo>
                <a:cubicBezTo>
                  <a:pt x="113" y="169"/>
                  <a:pt x="131" y="163"/>
                  <a:pt x="147" y="152"/>
                </a:cubicBezTo>
                <a:cubicBezTo>
                  <a:pt x="184" y="123"/>
                  <a:pt x="191" y="70"/>
                  <a:pt x="162" y="33"/>
                </a:cubicBezTo>
                <a:cubicBezTo>
                  <a:pt x="146" y="12"/>
                  <a:pt x="121" y="0"/>
                  <a:pt x="95" y="0"/>
                </a:cubicBezTo>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8" name="Freeform 45"/>
          <p:cNvSpPr>
            <a:spLocks/>
          </p:cNvSpPr>
          <p:nvPr/>
        </p:nvSpPr>
        <p:spPr bwMode="auto">
          <a:xfrm>
            <a:off x="4139078" y="2024968"/>
            <a:ext cx="145709" cy="214237"/>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close/>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9" name="Freeform 46"/>
          <p:cNvSpPr>
            <a:spLocks/>
          </p:cNvSpPr>
          <p:nvPr/>
        </p:nvSpPr>
        <p:spPr bwMode="auto">
          <a:xfrm>
            <a:off x="2668988" y="2226448"/>
            <a:ext cx="355400" cy="522547"/>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1" name="Freeform 48"/>
          <p:cNvSpPr>
            <a:spLocks/>
          </p:cNvSpPr>
          <p:nvPr/>
        </p:nvSpPr>
        <p:spPr bwMode="auto">
          <a:xfrm>
            <a:off x="4197265" y="1162341"/>
            <a:ext cx="134630" cy="19776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2" name="Freeform 49"/>
          <p:cNvSpPr>
            <a:spLocks/>
          </p:cNvSpPr>
          <p:nvPr/>
        </p:nvSpPr>
        <p:spPr bwMode="auto">
          <a:xfrm>
            <a:off x="6140680" y="1923520"/>
            <a:ext cx="99399" cy="144835"/>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close/>
              </a:path>
            </a:pathLst>
          </a:custGeom>
          <a:solidFill>
            <a:srgbClr val="84A2CD"/>
          </a:solidFill>
          <a:ln>
            <a:noFill/>
          </a:ln>
        </p:spPr>
        <p:txBody>
          <a:bodyPr vert="horz" wrap="square" lIns="91440" tIns="45720" rIns="91440" bIns="45720" numCol="1" anchor="t" anchorCtr="0" compatLnSpc="1">
            <a:prstTxWarp prst="textNoShape">
              <a:avLst/>
            </a:prstTxWarp>
          </a:bodyPr>
          <a:lstStyle/>
          <a:p>
            <a:endParaRPr lang="en-US"/>
          </a:p>
        </p:txBody>
      </p:sp>
      <p:sp>
        <p:nvSpPr>
          <p:cNvPr id="7183" name="Freeform 50"/>
          <p:cNvSpPr>
            <a:spLocks/>
          </p:cNvSpPr>
          <p:nvPr/>
        </p:nvSpPr>
        <p:spPr bwMode="auto">
          <a:xfrm>
            <a:off x="3244018" y="1843857"/>
            <a:ext cx="135200" cy="197001"/>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4" name="Freeform 51"/>
          <p:cNvSpPr>
            <a:spLocks/>
          </p:cNvSpPr>
          <p:nvPr/>
        </p:nvSpPr>
        <p:spPr bwMode="auto">
          <a:xfrm>
            <a:off x="5248104" y="1942356"/>
            <a:ext cx="102684" cy="136912"/>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close/>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5" name="Freeform 52"/>
          <p:cNvSpPr>
            <a:spLocks/>
          </p:cNvSpPr>
          <p:nvPr/>
        </p:nvSpPr>
        <p:spPr bwMode="auto">
          <a:xfrm>
            <a:off x="4321055" y="2612084"/>
            <a:ext cx="248152" cy="330869"/>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7" name="Freeform 54"/>
          <p:cNvSpPr>
            <a:spLocks/>
          </p:cNvSpPr>
          <p:nvPr/>
        </p:nvSpPr>
        <p:spPr bwMode="auto">
          <a:xfrm>
            <a:off x="2558319" y="1531242"/>
            <a:ext cx="231609" cy="308812"/>
          </a:xfrm>
          <a:custGeom>
            <a:avLst/>
            <a:gdLst>
              <a:gd name="T0" fmla="*/ 31 w 406"/>
              <a:gd name="T1" fmla="*/ 0 h 406"/>
              <a:gd name="T2" fmla="*/ 0 w 406"/>
              <a:gd name="T3" fmla="*/ 375 h 406"/>
              <a:gd name="T4" fmla="*/ 376 w 406"/>
              <a:gd name="T5" fmla="*/ 406 h 406"/>
              <a:gd name="T6" fmla="*/ 406 w 406"/>
              <a:gd name="T7" fmla="*/ 30 h 406"/>
              <a:gd name="T8" fmla="*/ 31 w 406"/>
              <a:gd name="T9" fmla="*/ 0 h 406"/>
            </a:gdLst>
            <a:ahLst/>
            <a:cxnLst>
              <a:cxn ang="0">
                <a:pos x="T0" y="T1"/>
              </a:cxn>
              <a:cxn ang="0">
                <a:pos x="T2" y="T3"/>
              </a:cxn>
              <a:cxn ang="0">
                <a:pos x="T4" y="T5"/>
              </a:cxn>
              <a:cxn ang="0">
                <a:pos x="T6" y="T7"/>
              </a:cxn>
              <a:cxn ang="0">
                <a:pos x="T8" y="T9"/>
              </a:cxn>
            </a:cxnLst>
            <a:rect l="0" t="0" r="r" b="b"/>
            <a:pathLst>
              <a:path w="406" h="406">
                <a:moveTo>
                  <a:pt x="31" y="0"/>
                </a:moveTo>
                <a:lnTo>
                  <a:pt x="0" y="375"/>
                </a:lnTo>
                <a:lnTo>
                  <a:pt x="376" y="406"/>
                </a:lnTo>
                <a:lnTo>
                  <a:pt x="406" y="30"/>
                </a:lnTo>
                <a:lnTo>
                  <a:pt x="31"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9" name="Freeform 56"/>
          <p:cNvSpPr>
            <a:spLocks/>
          </p:cNvSpPr>
          <p:nvPr/>
        </p:nvSpPr>
        <p:spPr bwMode="auto">
          <a:xfrm>
            <a:off x="3629653" y="1243727"/>
            <a:ext cx="177985" cy="235032"/>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1" name="Freeform 58"/>
          <p:cNvSpPr>
            <a:spLocks/>
          </p:cNvSpPr>
          <p:nvPr/>
        </p:nvSpPr>
        <p:spPr bwMode="auto">
          <a:xfrm>
            <a:off x="3699820" y="1766272"/>
            <a:ext cx="116945" cy="154405"/>
          </a:xfrm>
          <a:custGeom>
            <a:avLst/>
            <a:gdLst>
              <a:gd name="T0" fmla="*/ 40 w 205"/>
              <a:gd name="T1" fmla="*/ 0 h 203"/>
              <a:gd name="T2" fmla="*/ 0 w 205"/>
              <a:gd name="T3" fmla="*/ 165 h 203"/>
              <a:gd name="T4" fmla="*/ 165 w 205"/>
              <a:gd name="T5" fmla="*/ 203 h 203"/>
              <a:gd name="T6" fmla="*/ 205 w 205"/>
              <a:gd name="T7" fmla="*/ 38 h 203"/>
              <a:gd name="T8" fmla="*/ 40 w 205"/>
              <a:gd name="T9" fmla="*/ 0 h 203"/>
            </a:gdLst>
            <a:ahLst/>
            <a:cxnLst>
              <a:cxn ang="0">
                <a:pos x="T0" y="T1"/>
              </a:cxn>
              <a:cxn ang="0">
                <a:pos x="T2" y="T3"/>
              </a:cxn>
              <a:cxn ang="0">
                <a:pos x="T4" y="T5"/>
              </a:cxn>
              <a:cxn ang="0">
                <a:pos x="T6" y="T7"/>
              </a:cxn>
              <a:cxn ang="0">
                <a:pos x="T8" y="T9"/>
              </a:cxn>
            </a:cxnLst>
            <a:rect l="0" t="0" r="r" b="b"/>
            <a:pathLst>
              <a:path w="205" h="203">
                <a:moveTo>
                  <a:pt x="40" y="0"/>
                </a:moveTo>
                <a:lnTo>
                  <a:pt x="0" y="165"/>
                </a:lnTo>
                <a:lnTo>
                  <a:pt x="165" y="203"/>
                </a:lnTo>
                <a:lnTo>
                  <a:pt x="205" y="38"/>
                </a:lnTo>
                <a:lnTo>
                  <a:pt x="4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2" name="Freeform 59"/>
          <p:cNvSpPr>
            <a:spLocks/>
          </p:cNvSpPr>
          <p:nvPr/>
        </p:nvSpPr>
        <p:spPr bwMode="auto">
          <a:xfrm>
            <a:off x="3516700" y="2224169"/>
            <a:ext cx="143063" cy="191233"/>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close/>
              </a:path>
            </a:pathLst>
          </a:custGeom>
          <a:solidFill>
            <a:srgbClr val="47567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3" name="Freeform 60"/>
          <p:cNvSpPr>
            <a:spLocks/>
          </p:cNvSpPr>
          <p:nvPr/>
        </p:nvSpPr>
        <p:spPr bwMode="auto">
          <a:xfrm>
            <a:off x="3516700" y="2224167"/>
            <a:ext cx="225905" cy="301967"/>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55"/>
          <p:cNvSpPr>
            <a:spLocks/>
          </p:cNvSpPr>
          <p:nvPr/>
        </p:nvSpPr>
        <p:spPr bwMode="auto">
          <a:xfrm>
            <a:off x="4783158" y="1423232"/>
            <a:ext cx="96322" cy="127195"/>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close/>
              </a:path>
            </a:pathLst>
          </a:custGeom>
          <a:solidFill>
            <a:srgbClr val="CFD5E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47"/>
          <p:cNvSpPr>
            <a:spLocks/>
          </p:cNvSpPr>
          <p:nvPr/>
        </p:nvSpPr>
        <p:spPr bwMode="auto">
          <a:xfrm>
            <a:off x="5462560" y="1659434"/>
            <a:ext cx="67315" cy="9888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5"/>
          <p:cNvSpPr>
            <a:spLocks/>
          </p:cNvSpPr>
          <p:nvPr/>
        </p:nvSpPr>
        <p:spPr bwMode="auto">
          <a:xfrm rot="2134219">
            <a:off x="7168468" y="1661341"/>
            <a:ext cx="48680" cy="64907"/>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1" name="Freeform 47"/>
          <p:cNvSpPr>
            <a:spLocks/>
          </p:cNvSpPr>
          <p:nvPr/>
        </p:nvSpPr>
        <p:spPr bwMode="auto">
          <a:xfrm rot="2741972">
            <a:off x="1933202" y="1872245"/>
            <a:ext cx="70596" cy="5833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5" name="Group 5"/>
          <p:cNvGrpSpPr>
            <a:grpSpLocks noChangeAspect="1"/>
          </p:cNvGrpSpPr>
          <p:nvPr/>
        </p:nvGrpSpPr>
        <p:grpSpPr bwMode="auto">
          <a:xfrm>
            <a:off x="7753091" y="5768522"/>
            <a:ext cx="959338" cy="678757"/>
            <a:chOff x="1640" y="963"/>
            <a:chExt cx="2480" cy="1316"/>
          </a:xfrm>
          <a:solidFill>
            <a:schemeClr val="bg1"/>
          </a:solidFill>
        </p:grpSpPr>
        <p:sp>
          <p:nvSpPr>
            <p:cNvPr id="76"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698117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30"/>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7" name="Symbol zastępczy zawartości 4"/>
          <p:cNvSpPr>
            <a:spLocks noGrp="1"/>
          </p:cNvSpPr>
          <p:nvPr>
            <p:ph sz="quarter" idx="14" hasCustomPrompt="1"/>
          </p:nvPr>
        </p:nvSpPr>
        <p:spPr>
          <a:xfrm>
            <a:off x="4660646" y="1878230"/>
            <a:ext cx="4219769" cy="4327311"/>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10" name="Symbol zastępczy tekstu 3"/>
          <p:cNvSpPr>
            <a:spLocks noGrp="1"/>
          </p:cNvSpPr>
          <p:nvPr>
            <p:ph type="body" sz="quarter" idx="12" hasCustomPrompt="1"/>
          </p:nvPr>
        </p:nvSpPr>
        <p:spPr>
          <a:xfrm>
            <a:off x="521495" y="882453"/>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1" name="Trójkąt równoramienny 10"/>
          <p:cNvSpPr/>
          <p:nvPr userDrawn="1"/>
        </p:nvSpPr>
        <p:spPr>
          <a:xfrm rot="5400000">
            <a:off x="339720"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354222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30"/>
            <a:ext cx="2762088" cy="4327311"/>
          </a:xfrm>
        </p:spPr>
        <p:txBody>
          <a:bodyPr/>
          <a:lstStyle>
            <a:lvl1pPr marL="270000">
              <a:defRPr/>
            </a:lvl1pPr>
          </a:lstStyle>
          <a:p>
            <a:pPr lvl="0"/>
            <a:r>
              <a:rPr lang="pl-PL"/>
              <a:t>Click to edit content</a:t>
            </a:r>
          </a:p>
        </p:txBody>
      </p:sp>
      <p:sp>
        <p:nvSpPr>
          <p:cNvPr id="9" name="Symbol zastępczy zawartości 4"/>
          <p:cNvSpPr>
            <a:spLocks noGrp="1"/>
          </p:cNvSpPr>
          <p:nvPr>
            <p:ph sz="quarter" idx="14" hasCustomPrompt="1"/>
          </p:nvPr>
        </p:nvSpPr>
        <p:spPr>
          <a:xfrm>
            <a:off x="3202619" y="1878230"/>
            <a:ext cx="2762088" cy="4327311"/>
          </a:xfrm>
        </p:spPr>
        <p:txBody>
          <a:bodyPr/>
          <a:lstStyle>
            <a:lvl1pPr marL="270000">
              <a:defRPr/>
            </a:lvl1pPr>
          </a:lstStyle>
          <a:p>
            <a:pPr lvl="0"/>
            <a:r>
              <a:rPr lang="pl-PL"/>
              <a:t>Click to edit content</a:t>
            </a:r>
          </a:p>
        </p:txBody>
      </p:sp>
      <p:sp>
        <p:nvSpPr>
          <p:cNvPr id="10" name="Symbol zastępczy zawartości 4"/>
          <p:cNvSpPr>
            <a:spLocks noGrp="1"/>
          </p:cNvSpPr>
          <p:nvPr>
            <p:ph sz="quarter" idx="15" hasCustomPrompt="1"/>
          </p:nvPr>
        </p:nvSpPr>
        <p:spPr>
          <a:xfrm>
            <a:off x="6118322" y="1878230"/>
            <a:ext cx="2762088" cy="4327311"/>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3"/>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userDrawn="1"/>
        </p:nvSpPr>
        <p:spPr>
          <a:xfrm rot="5400000">
            <a:off x="339720"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1896183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30"/>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4695656" y="1878229"/>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3"/>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userDrawn="1"/>
        </p:nvSpPr>
        <p:spPr>
          <a:xfrm rot="5400000">
            <a:off x="339720"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14685094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4695656" y="1878230"/>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286916" y="1878229"/>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3"/>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userDrawn="1"/>
        </p:nvSpPr>
        <p:spPr>
          <a:xfrm rot="5400000">
            <a:off x="339720"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842632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4"/>
            <a:ext cx="9144000" cy="6857999"/>
          </a:xfrm>
        </p:spPr>
        <p:txBody>
          <a:bodyPr anchor="b"/>
          <a:lstStyle>
            <a:lvl1pPr marL="0" indent="0" algn="ctr">
              <a:buFontTx/>
              <a:buNone/>
              <a:defRPr sz="1800"/>
            </a:lvl1pPr>
          </a:lstStyle>
          <a:p>
            <a:r>
              <a:rPr lang="pl-PL"/>
              <a:t>Full size screen shot.</a:t>
            </a:r>
            <a:br>
              <a:rPr lang="pl-PL"/>
            </a:br>
            <a:r>
              <a:rPr lang="pl-PL"/>
              <a:t>Right click to paste picture if copying from other slide. </a:t>
            </a:r>
            <a:br>
              <a:rPr lang="pl-PL"/>
            </a:br>
            <a:r>
              <a:rPr lang="pl-PL"/>
              <a:t>Left click in center to browse for file to place.</a:t>
            </a:r>
            <a:endParaRPr lang="en-US"/>
          </a:p>
        </p:txBody>
      </p:sp>
    </p:spTree>
    <p:extLst>
      <p:ext uri="{BB962C8B-B14F-4D97-AF65-F5344CB8AC3E}">
        <p14:creationId xmlns:p14="http://schemas.microsoft.com/office/powerpoint/2010/main" val="84403732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ull size screen shot + title">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4"/>
            <a:ext cx="9144000" cy="6857999"/>
          </a:xfrm>
        </p:spPr>
        <p:txBody>
          <a:bodyPr anchor="b"/>
          <a:lstStyle>
            <a:lvl1pPr marL="0" indent="0" algn="ctr">
              <a:buFontTx/>
              <a:buNone/>
              <a:defRPr sz="1800"/>
            </a:lvl1pPr>
          </a:lstStyle>
          <a:p>
            <a:r>
              <a:rPr lang="pl-PL" dirty="0"/>
              <a:t>Full size screen shot.</a:t>
            </a:r>
            <a:br>
              <a:rPr lang="pl-PL" dirty="0"/>
            </a:br>
            <a:r>
              <a:rPr lang="pl-PL" dirty="0"/>
              <a:t>Right click to paste picture if copying from other slide. </a:t>
            </a:r>
            <a:br>
              <a:rPr lang="pl-PL" dirty="0"/>
            </a:br>
            <a:r>
              <a:rPr lang="pl-PL" dirty="0"/>
              <a:t>Left click in center to browse for file to place.</a:t>
            </a:r>
            <a:endParaRPr lang="en-US" dirty="0"/>
          </a:p>
        </p:txBody>
      </p:sp>
      <p:sp>
        <p:nvSpPr>
          <p:cNvPr id="4" name="Tytuł 1"/>
          <p:cNvSpPr>
            <a:spLocks noGrp="1"/>
          </p:cNvSpPr>
          <p:nvPr>
            <p:ph type="title" hasCustomPrompt="1"/>
          </p:nvPr>
        </p:nvSpPr>
        <p:spPr>
          <a:xfrm>
            <a:off x="286922" y="365129"/>
            <a:ext cx="8593493" cy="502623"/>
          </a:xfrm>
        </p:spPr>
        <p:txBody>
          <a:bodyPr/>
          <a:lstStyle/>
          <a:p>
            <a:r>
              <a:rPr lang="pl-PL"/>
              <a:t>Edit Title</a:t>
            </a:r>
            <a:endParaRPr lang="en-US"/>
          </a:p>
        </p:txBody>
      </p:sp>
    </p:spTree>
    <p:extLst>
      <p:ext uri="{BB962C8B-B14F-4D97-AF65-F5344CB8AC3E}">
        <p14:creationId xmlns:p14="http://schemas.microsoft.com/office/powerpoint/2010/main" val="9240236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a:t>Goal Status</a:t>
            </a:r>
            <a:endParaRPr lang="en-US"/>
          </a:p>
        </p:txBody>
      </p:sp>
      <p:sp>
        <p:nvSpPr>
          <p:cNvPr id="8" name="Symbol zastępczy tekstu 10"/>
          <p:cNvSpPr>
            <a:spLocks noGrp="1"/>
          </p:cNvSpPr>
          <p:nvPr>
            <p:ph type="body" sz="quarter" idx="16" hasCustomPrompt="1"/>
          </p:nvPr>
        </p:nvSpPr>
        <p:spPr>
          <a:xfrm>
            <a:off x="286941" y="2174792"/>
            <a:ext cx="2762250" cy="4030749"/>
          </a:xfrm>
        </p:spPr>
        <p:txBody>
          <a:bodyPr>
            <a:normAutofit/>
          </a:bodyPr>
          <a:lstStyle>
            <a:lvl1pPr marL="0" indent="0">
              <a:buNone/>
              <a:defRPr sz="1500"/>
            </a:lvl1pPr>
          </a:lstStyle>
          <a:p>
            <a:pPr lvl="0"/>
            <a:r>
              <a:rPr lang="pl-PL"/>
              <a:t>Completed projects</a:t>
            </a:r>
            <a:endParaRPr lang="en-US"/>
          </a:p>
        </p:txBody>
      </p:sp>
      <p:sp>
        <p:nvSpPr>
          <p:cNvPr id="9" name="Symbol zastępczy tekstu 10"/>
          <p:cNvSpPr>
            <a:spLocks noGrp="1"/>
          </p:cNvSpPr>
          <p:nvPr>
            <p:ph type="body" sz="quarter" idx="17" hasCustomPrompt="1"/>
          </p:nvPr>
        </p:nvSpPr>
        <p:spPr>
          <a:xfrm>
            <a:off x="6118160" y="2174792"/>
            <a:ext cx="2762250" cy="4030749"/>
          </a:xfrm>
        </p:spPr>
        <p:txBody>
          <a:bodyPr/>
          <a:lstStyle>
            <a:lvl1pPr marL="0" indent="0">
              <a:buNone/>
              <a:defRPr sz="1500"/>
            </a:lvl1pPr>
          </a:lstStyle>
          <a:p>
            <a:pPr lvl="0"/>
            <a:r>
              <a:rPr lang="pl-PL"/>
              <a:t>Upcoming projects</a:t>
            </a:r>
            <a:endParaRPr lang="en-US"/>
          </a:p>
        </p:txBody>
      </p:sp>
      <p:sp>
        <p:nvSpPr>
          <p:cNvPr id="10" name="Symbol zastępczy tekstu 10"/>
          <p:cNvSpPr>
            <a:spLocks noGrp="1"/>
          </p:cNvSpPr>
          <p:nvPr>
            <p:ph type="body" sz="quarter" idx="18" hasCustomPrompt="1"/>
          </p:nvPr>
        </p:nvSpPr>
        <p:spPr>
          <a:xfrm>
            <a:off x="3202538" y="2174792"/>
            <a:ext cx="2762250" cy="4030749"/>
          </a:xfrm>
        </p:spPr>
        <p:txBody>
          <a:bodyPr>
            <a:normAutofit/>
          </a:bodyPr>
          <a:lstStyle>
            <a:lvl1pPr marL="0" indent="0">
              <a:buNone/>
              <a:defRPr sz="1500" baseline="0"/>
            </a:lvl1pPr>
          </a:lstStyle>
          <a:p>
            <a:pPr lvl="0"/>
            <a:r>
              <a:rPr lang="pl-PL"/>
              <a:t>Active projects</a:t>
            </a:r>
            <a:endParaRPr lang="en-US"/>
          </a:p>
        </p:txBody>
      </p:sp>
      <p:sp>
        <p:nvSpPr>
          <p:cNvPr id="11" name="Prostokąt 10"/>
          <p:cNvSpPr/>
          <p:nvPr userDrawn="1"/>
        </p:nvSpPr>
        <p:spPr>
          <a:xfrm>
            <a:off x="286922" y="1421028"/>
            <a:ext cx="2762275"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2" name="pole tekstowe 11"/>
          <p:cNvSpPr txBox="1"/>
          <p:nvPr userDrawn="1"/>
        </p:nvSpPr>
        <p:spPr>
          <a:xfrm>
            <a:off x="721821" y="1509585"/>
            <a:ext cx="1587627" cy="346249"/>
          </a:xfrm>
          <a:prstGeom prst="rect">
            <a:avLst/>
          </a:prstGeom>
          <a:noFill/>
        </p:spPr>
        <p:txBody>
          <a:bodyPr wrap="none" lIns="68580" tIns="34290" rIns="68580" bIns="34290" rtlCol="0">
            <a:spAutoFit/>
          </a:bodyPr>
          <a:lstStyle/>
          <a:p>
            <a:r>
              <a:rPr lang="pl-PL" b="1">
                <a:solidFill>
                  <a:schemeClr val="bg1"/>
                </a:solidFill>
              </a:rPr>
              <a:t>COMPLETED</a:t>
            </a:r>
            <a:endParaRPr lang="en-US" b="1">
              <a:solidFill>
                <a:schemeClr val="bg1"/>
              </a:solidFill>
            </a:endParaRPr>
          </a:p>
        </p:txBody>
      </p:sp>
      <p:sp>
        <p:nvSpPr>
          <p:cNvPr id="13" name="Prostokąt 12"/>
          <p:cNvSpPr/>
          <p:nvPr userDrawn="1"/>
        </p:nvSpPr>
        <p:spPr>
          <a:xfrm>
            <a:off x="3202518" y="1421028"/>
            <a:ext cx="2762275" cy="531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4" name="pole tekstowe 13"/>
          <p:cNvSpPr txBox="1"/>
          <p:nvPr userDrawn="1"/>
        </p:nvSpPr>
        <p:spPr>
          <a:xfrm>
            <a:off x="3643947" y="1509585"/>
            <a:ext cx="984960" cy="346249"/>
          </a:xfrm>
          <a:prstGeom prst="rect">
            <a:avLst/>
          </a:prstGeom>
          <a:noFill/>
        </p:spPr>
        <p:txBody>
          <a:bodyPr wrap="none" lIns="68580" tIns="34290" rIns="68580" bIns="34290" rtlCol="0">
            <a:spAutoFit/>
          </a:bodyPr>
          <a:lstStyle/>
          <a:p>
            <a:r>
              <a:rPr lang="pl-PL" b="1">
                <a:solidFill>
                  <a:schemeClr val="bg1"/>
                </a:solidFill>
              </a:rPr>
              <a:t>ACTIVE</a:t>
            </a:r>
            <a:endParaRPr lang="en-US" b="1">
              <a:solidFill>
                <a:schemeClr val="bg1"/>
              </a:solidFill>
            </a:endParaRPr>
          </a:p>
        </p:txBody>
      </p:sp>
      <p:sp>
        <p:nvSpPr>
          <p:cNvPr id="15" name="Prostokąt 14"/>
          <p:cNvSpPr/>
          <p:nvPr userDrawn="1"/>
        </p:nvSpPr>
        <p:spPr>
          <a:xfrm>
            <a:off x="6118165" y="1421028"/>
            <a:ext cx="2762275"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6" name="pole tekstowe 15"/>
          <p:cNvSpPr txBox="1"/>
          <p:nvPr userDrawn="1"/>
        </p:nvSpPr>
        <p:spPr>
          <a:xfrm>
            <a:off x="6523007" y="1509585"/>
            <a:ext cx="1408078" cy="346249"/>
          </a:xfrm>
          <a:prstGeom prst="rect">
            <a:avLst/>
          </a:prstGeom>
          <a:noFill/>
        </p:spPr>
        <p:txBody>
          <a:bodyPr wrap="none" lIns="68580" tIns="34290" rIns="68580" bIns="34290" rtlCol="0">
            <a:spAutoFit/>
          </a:bodyPr>
          <a:lstStyle/>
          <a:p>
            <a:r>
              <a:rPr lang="pl-PL" b="1">
                <a:solidFill>
                  <a:schemeClr val="bg1"/>
                </a:solidFill>
              </a:rPr>
              <a:t>UPCOMING</a:t>
            </a:r>
            <a:endParaRPr lang="en-US" b="1">
              <a:solidFill>
                <a:schemeClr val="bg1"/>
              </a:solidFill>
            </a:endParaRPr>
          </a:p>
        </p:txBody>
      </p:sp>
      <p:pic>
        <p:nvPicPr>
          <p:cNvPr id="6" name="Obraz 5"/>
          <p:cNvPicPr>
            <a:picLocks noChangeAspect="1"/>
          </p:cNvPicPr>
          <p:nvPr userDrawn="1"/>
        </p:nvPicPr>
        <p:blipFill>
          <a:blip r:embed="rId2"/>
          <a:stretch>
            <a:fillRect/>
          </a:stretch>
        </p:blipFill>
        <p:spPr>
          <a:xfrm>
            <a:off x="6239625" y="1578757"/>
            <a:ext cx="161912" cy="215883"/>
          </a:xfrm>
          <a:prstGeom prst="rect">
            <a:avLst/>
          </a:prstGeom>
        </p:spPr>
      </p:pic>
      <p:pic>
        <p:nvPicPr>
          <p:cNvPr id="7" name="Obraz 6"/>
          <p:cNvPicPr>
            <a:picLocks noChangeAspect="1"/>
          </p:cNvPicPr>
          <p:nvPr userDrawn="1"/>
        </p:nvPicPr>
        <p:blipFill>
          <a:blip r:embed="rId3"/>
          <a:stretch>
            <a:fillRect/>
          </a:stretch>
        </p:blipFill>
        <p:spPr>
          <a:xfrm>
            <a:off x="425052" y="1556141"/>
            <a:ext cx="226223" cy="238499"/>
          </a:xfrm>
          <a:prstGeom prst="rect">
            <a:avLst/>
          </a:prstGeom>
        </p:spPr>
      </p:pic>
      <p:pic>
        <p:nvPicPr>
          <p:cNvPr id="17" name="Obraz 16"/>
          <p:cNvPicPr>
            <a:picLocks noChangeAspect="1"/>
          </p:cNvPicPr>
          <p:nvPr userDrawn="1"/>
        </p:nvPicPr>
        <p:blipFill>
          <a:blip r:embed="rId4"/>
          <a:stretch>
            <a:fillRect/>
          </a:stretch>
        </p:blipFill>
        <p:spPr>
          <a:xfrm>
            <a:off x="3323322" y="1509580"/>
            <a:ext cx="224784" cy="323373"/>
          </a:xfrm>
          <a:prstGeom prst="rect">
            <a:avLst/>
          </a:prstGeom>
        </p:spPr>
      </p:pic>
    </p:spTree>
    <p:extLst>
      <p:ext uri="{BB962C8B-B14F-4D97-AF65-F5344CB8AC3E}">
        <p14:creationId xmlns:p14="http://schemas.microsoft.com/office/powerpoint/2010/main" val="9079222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a:t>Goal Timeline</a:t>
            </a:r>
            <a:endParaRPr lang="en-US"/>
          </a:p>
        </p:txBody>
      </p:sp>
      <p:sp>
        <p:nvSpPr>
          <p:cNvPr id="11" name="Prostokąt 10"/>
          <p:cNvSpPr/>
          <p:nvPr userDrawn="1"/>
        </p:nvSpPr>
        <p:spPr>
          <a:xfrm>
            <a:off x="286917" y="1421028"/>
            <a:ext cx="535784"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7" name="Symbol zastępczy tekstu 10"/>
          <p:cNvSpPr>
            <a:spLocks noGrp="1"/>
          </p:cNvSpPr>
          <p:nvPr>
            <p:ph type="body" sz="quarter" idx="19" hasCustomPrompt="1"/>
          </p:nvPr>
        </p:nvSpPr>
        <p:spPr>
          <a:xfrm>
            <a:off x="6326159" y="1421028"/>
            <a:ext cx="2554255" cy="1505053"/>
          </a:xfrm>
        </p:spPr>
        <p:txBody>
          <a:bodyPr>
            <a:normAutofit/>
          </a:bodyPr>
          <a:lstStyle>
            <a:lvl1pPr marL="0" indent="0">
              <a:buNone/>
              <a:defRPr sz="1500"/>
            </a:lvl1pPr>
          </a:lstStyle>
          <a:p>
            <a:pPr lvl="0"/>
            <a:r>
              <a:rPr lang="pl-PL"/>
              <a:t>Completed projects</a:t>
            </a:r>
            <a:endParaRPr lang="en-US"/>
          </a:p>
        </p:txBody>
      </p:sp>
      <p:sp>
        <p:nvSpPr>
          <p:cNvPr id="18" name="Symbol zastępczy tekstu 10"/>
          <p:cNvSpPr>
            <a:spLocks noGrp="1"/>
          </p:cNvSpPr>
          <p:nvPr>
            <p:ph type="body" sz="quarter" idx="20" hasCustomPrompt="1"/>
          </p:nvPr>
        </p:nvSpPr>
        <p:spPr>
          <a:xfrm>
            <a:off x="6326159" y="4712868"/>
            <a:ext cx="2554255" cy="1505053"/>
          </a:xfrm>
        </p:spPr>
        <p:txBody>
          <a:bodyPr/>
          <a:lstStyle>
            <a:lvl1pPr marL="0" indent="0">
              <a:buNone/>
              <a:defRPr sz="1500"/>
            </a:lvl1pPr>
          </a:lstStyle>
          <a:p>
            <a:pPr lvl="0"/>
            <a:r>
              <a:rPr lang="pl-PL"/>
              <a:t>Upcoming projects</a:t>
            </a:r>
            <a:endParaRPr lang="en-US"/>
          </a:p>
        </p:txBody>
      </p:sp>
      <p:sp>
        <p:nvSpPr>
          <p:cNvPr id="19" name="Symbol zastępczy tekstu 10"/>
          <p:cNvSpPr>
            <a:spLocks noGrp="1"/>
          </p:cNvSpPr>
          <p:nvPr>
            <p:ph type="body" sz="quarter" idx="21" hasCustomPrompt="1"/>
          </p:nvPr>
        </p:nvSpPr>
        <p:spPr>
          <a:xfrm>
            <a:off x="6326159" y="3066948"/>
            <a:ext cx="2554255" cy="1505053"/>
          </a:xfrm>
        </p:spPr>
        <p:txBody>
          <a:bodyPr>
            <a:normAutofit/>
          </a:bodyPr>
          <a:lstStyle>
            <a:lvl1pPr marL="0" indent="0">
              <a:buNone/>
              <a:defRPr sz="1500" baseline="0"/>
            </a:lvl1pPr>
          </a:lstStyle>
          <a:p>
            <a:pPr lvl="0"/>
            <a:r>
              <a:rPr lang="pl-PL"/>
              <a:t>Active projects</a:t>
            </a:r>
            <a:endParaRPr lang="en-US"/>
          </a:p>
        </p:txBody>
      </p:sp>
      <p:sp>
        <p:nvSpPr>
          <p:cNvPr id="25" name="Prostokąt 24"/>
          <p:cNvSpPr/>
          <p:nvPr userDrawn="1"/>
        </p:nvSpPr>
        <p:spPr>
          <a:xfrm>
            <a:off x="286921" y="3061196"/>
            <a:ext cx="535785" cy="531341"/>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6" name="Prostokąt 25"/>
          <p:cNvSpPr/>
          <p:nvPr userDrawn="1"/>
        </p:nvSpPr>
        <p:spPr>
          <a:xfrm>
            <a:off x="286916" y="4712868"/>
            <a:ext cx="535786"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7" name="Symbol zastępczy tekstu 10"/>
          <p:cNvSpPr>
            <a:spLocks noGrp="1"/>
          </p:cNvSpPr>
          <p:nvPr>
            <p:ph type="body" sz="quarter" idx="22" hasCustomPrompt="1"/>
          </p:nvPr>
        </p:nvSpPr>
        <p:spPr>
          <a:xfrm>
            <a:off x="3574432" y="1421028"/>
            <a:ext cx="2554255" cy="1505053"/>
          </a:xfrm>
        </p:spPr>
        <p:txBody>
          <a:bodyPr>
            <a:normAutofit/>
          </a:bodyPr>
          <a:lstStyle>
            <a:lvl1pPr marL="0" indent="0">
              <a:buNone/>
              <a:defRPr sz="1500"/>
            </a:lvl1pPr>
          </a:lstStyle>
          <a:p>
            <a:pPr lvl="0"/>
            <a:r>
              <a:rPr lang="pl-PL"/>
              <a:t>Completed projects</a:t>
            </a:r>
            <a:endParaRPr lang="en-US"/>
          </a:p>
        </p:txBody>
      </p:sp>
      <p:sp>
        <p:nvSpPr>
          <p:cNvPr id="28" name="Symbol zastępczy tekstu 10"/>
          <p:cNvSpPr>
            <a:spLocks noGrp="1"/>
          </p:cNvSpPr>
          <p:nvPr>
            <p:ph type="body" sz="quarter" idx="23" hasCustomPrompt="1"/>
          </p:nvPr>
        </p:nvSpPr>
        <p:spPr>
          <a:xfrm>
            <a:off x="3574432" y="4712868"/>
            <a:ext cx="2554255" cy="1505053"/>
          </a:xfrm>
        </p:spPr>
        <p:txBody>
          <a:bodyPr/>
          <a:lstStyle>
            <a:lvl1pPr marL="0" indent="0">
              <a:buNone/>
              <a:defRPr sz="1500"/>
            </a:lvl1pPr>
          </a:lstStyle>
          <a:p>
            <a:pPr lvl="0"/>
            <a:r>
              <a:rPr lang="pl-PL"/>
              <a:t>Upcoming projects</a:t>
            </a:r>
            <a:endParaRPr lang="en-US"/>
          </a:p>
        </p:txBody>
      </p:sp>
      <p:sp>
        <p:nvSpPr>
          <p:cNvPr id="29" name="Symbol zastępczy tekstu 10"/>
          <p:cNvSpPr>
            <a:spLocks noGrp="1"/>
          </p:cNvSpPr>
          <p:nvPr>
            <p:ph type="body" sz="quarter" idx="24" hasCustomPrompt="1"/>
          </p:nvPr>
        </p:nvSpPr>
        <p:spPr>
          <a:xfrm>
            <a:off x="3574432" y="3066948"/>
            <a:ext cx="2554255" cy="1505053"/>
          </a:xfrm>
        </p:spPr>
        <p:txBody>
          <a:bodyPr>
            <a:normAutofit/>
          </a:bodyPr>
          <a:lstStyle>
            <a:lvl1pPr marL="0" indent="0">
              <a:buNone/>
              <a:defRPr sz="1500" baseline="0"/>
            </a:lvl1pPr>
          </a:lstStyle>
          <a:p>
            <a:pPr lvl="0"/>
            <a:r>
              <a:rPr lang="pl-PL"/>
              <a:t>Active projects</a:t>
            </a:r>
            <a:endParaRPr lang="en-US"/>
          </a:p>
        </p:txBody>
      </p:sp>
      <p:sp>
        <p:nvSpPr>
          <p:cNvPr id="30" name="Symbol zastępczy tekstu 10"/>
          <p:cNvSpPr>
            <a:spLocks noGrp="1"/>
          </p:cNvSpPr>
          <p:nvPr>
            <p:ph type="body" sz="quarter" idx="25" hasCustomPrompt="1"/>
          </p:nvPr>
        </p:nvSpPr>
        <p:spPr>
          <a:xfrm>
            <a:off x="822706" y="1421028"/>
            <a:ext cx="2554255" cy="1505053"/>
          </a:xfrm>
        </p:spPr>
        <p:txBody>
          <a:bodyPr>
            <a:normAutofit/>
          </a:bodyPr>
          <a:lstStyle>
            <a:lvl1pPr marL="0" indent="0">
              <a:buNone/>
              <a:defRPr sz="1500"/>
            </a:lvl1pPr>
          </a:lstStyle>
          <a:p>
            <a:pPr lvl="0"/>
            <a:r>
              <a:rPr lang="pl-PL"/>
              <a:t>Completed projects</a:t>
            </a:r>
            <a:endParaRPr lang="en-US"/>
          </a:p>
        </p:txBody>
      </p:sp>
      <p:sp>
        <p:nvSpPr>
          <p:cNvPr id="31" name="Symbol zastępczy tekstu 10"/>
          <p:cNvSpPr>
            <a:spLocks noGrp="1"/>
          </p:cNvSpPr>
          <p:nvPr>
            <p:ph type="body" sz="quarter" idx="26" hasCustomPrompt="1"/>
          </p:nvPr>
        </p:nvSpPr>
        <p:spPr>
          <a:xfrm>
            <a:off x="822706" y="4712868"/>
            <a:ext cx="2554255" cy="1505053"/>
          </a:xfrm>
        </p:spPr>
        <p:txBody>
          <a:bodyPr/>
          <a:lstStyle>
            <a:lvl1pPr marL="0" indent="0">
              <a:buNone/>
              <a:defRPr sz="1500"/>
            </a:lvl1pPr>
          </a:lstStyle>
          <a:p>
            <a:pPr lvl="0"/>
            <a:r>
              <a:rPr lang="pl-PL"/>
              <a:t>Upcoming projects</a:t>
            </a:r>
            <a:endParaRPr lang="en-US"/>
          </a:p>
        </p:txBody>
      </p:sp>
      <p:sp>
        <p:nvSpPr>
          <p:cNvPr id="32" name="Symbol zastępczy tekstu 10"/>
          <p:cNvSpPr>
            <a:spLocks noGrp="1"/>
          </p:cNvSpPr>
          <p:nvPr>
            <p:ph type="body" sz="quarter" idx="27" hasCustomPrompt="1"/>
          </p:nvPr>
        </p:nvSpPr>
        <p:spPr>
          <a:xfrm>
            <a:off x="822706" y="3066948"/>
            <a:ext cx="2554255" cy="1505053"/>
          </a:xfrm>
        </p:spPr>
        <p:txBody>
          <a:bodyPr>
            <a:normAutofit/>
          </a:bodyPr>
          <a:lstStyle>
            <a:lvl1pPr marL="0" indent="0">
              <a:buNone/>
              <a:defRPr sz="1500" baseline="0"/>
            </a:lvl1pPr>
          </a:lstStyle>
          <a:p>
            <a:pPr lvl="0"/>
            <a:r>
              <a:rPr lang="pl-PL"/>
              <a:t>Active projects</a:t>
            </a:r>
            <a:endParaRPr lang="en-US"/>
          </a:p>
        </p:txBody>
      </p:sp>
      <p:pic>
        <p:nvPicPr>
          <p:cNvPr id="39" name="Obraz 38"/>
          <p:cNvPicPr>
            <a:picLocks noChangeAspect="1"/>
          </p:cNvPicPr>
          <p:nvPr userDrawn="1"/>
        </p:nvPicPr>
        <p:blipFill>
          <a:blip r:embed="rId2"/>
          <a:stretch>
            <a:fillRect/>
          </a:stretch>
        </p:blipFill>
        <p:spPr>
          <a:xfrm>
            <a:off x="392896" y="4870593"/>
            <a:ext cx="161912" cy="215883"/>
          </a:xfrm>
          <a:prstGeom prst="rect">
            <a:avLst/>
          </a:prstGeom>
        </p:spPr>
      </p:pic>
      <p:pic>
        <p:nvPicPr>
          <p:cNvPr id="40" name="Obraz 39"/>
          <p:cNvPicPr>
            <a:picLocks noChangeAspect="1"/>
          </p:cNvPicPr>
          <p:nvPr userDrawn="1"/>
        </p:nvPicPr>
        <p:blipFill>
          <a:blip r:embed="rId3"/>
          <a:stretch>
            <a:fillRect/>
          </a:stretch>
        </p:blipFill>
        <p:spPr>
          <a:xfrm>
            <a:off x="363190" y="1556141"/>
            <a:ext cx="226223" cy="238499"/>
          </a:xfrm>
          <a:prstGeom prst="rect">
            <a:avLst/>
          </a:prstGeom>
        </p:spPr>
      </p:pic>
      <p:pic>
        <p:nvPicPr>
          <p:cNvPr id="41" name="Obraz 40"/>
          <p:cNvPicPr>
            <a:picLocks noChangeAspect="1"/>
          </p:cNvPicPr>
          <p:nvPr userDrawn="1"/>
        </p:nvPicPr>
        <p:blipFill>
          <a:blip r:embed="rId4"/>
          <a:stretch>
            <a:fillRect/>
          </a:stretch>
        </p:blipFill>
        <p:spPr>
          <a:xfrm>
            <a:off x="364624" y="3165180"/>
            <a:ext cx="224784" cy="323373"/>
          </a:xfrm>
          <a:prstGeom prst="rect">
            <a:avLst/>
          </a:prstGeom>
        </p:spPr>
      </p:pic>
      <p:sp>
        <p:nvSpPr>
          <p:cNvPr id="4" name="Symbol zastępczy tekstu 3"/>
          <p:cNvSpPr>
            <a:spLocks noGrp="1"/>
          </p:cNvSpPr>
          <p:nvPr>
            <p:ph type="body" sz="quarter" idx="28" hasCustomPrompt="1"/>
          </p:nvPr>
        </p:nvSpPr>
        <p:spPr>
          <a:xfrm>
            <a:off x="2701529" y="1048973"/>
            <a:ext cx="675084" cy="301625"/>
          </a:xfrm>
        </p:spPr>
        <p:txBody>
          <a:bodyPr>
            <a:noAutofit/>
          </a:bodyPr>
          <a:lstStyle>
            <a:lvl1pPr marL="0" indent="0" algn="r">
              <a:buNone/>
              <a:defRPr sz="800" b="1">
                <a:solidFill>
                  <a:schemeClr val="accent6"/>
                </a:solidFill>
              </a:defRPr>
            </a:lvl1pPr>
          </a:lstStyle>
          <a:p>
            <a:pPr lvl="0"/>
            <a:r>
              <a:rPr lang="pl-PL" sz="1100"/>
              <a:t>YEAR</a:t>
            </a:r>
            <a:endParaRPr lang="en-US"/>
          </a:p>
        </p:txBody>
      </p:sp>
      <p:sp>
        <p:nvSpPr>
          <p:cNvPr id="20" name="Symbol zastępczy tekstu 3"/>
          <p:cNvSpPr>
            <a:spLocks noGrp="1"/>
          </p:cNvSpPr>
          <p:nvPr>
            <p:ph type="body" sz="quarter" idx="29" hasCustomPrompt="1"/>
          </p:nvPr>
        </p:nvSpPr>
        <p:spPr>
          <a:xfrm>
            <a:off x="5453598" y="1048973"/>
            <a:ext cx="675084" cy="301625"/>
          </a:xfrm>
        </p:spPr>
        <p:txBody>
          <a:bodyPr>
            <a:noAutofit/>
          </a:bodyPr>
          <a:lstStyle>
            <a:lvl1pPr marL="0" indent="0" algn="r">
              <a:buNone/>
              <a:defRPr sz="800" b="1">
                <a:solidFill>
                  <a:schemeClr val="accent6"/>
                </a:solidFill>
              </a:defRPr>
            </a:lvl1pPr>
          </a:lstStyle>
          <a:p>
            <a:pPr lvl="0"/>
            <a:r>
              <a:rPr lang="pl-PL" sz="1100"/>
              <a:t>YEAR</a:t>
            </a:r>
            <a:endParaRPr lang="en-US"/>
          </a:p>
        </p:txBody>
      </p:sp>
      <p:sp>
        <p:nvSpPr>
          <p:cNvPr id="21" name="Symbol zastępczy tekstu 3"/>
          <p:cNvSpPr>
            <a:spLocks noGrp="1"/>
          </p:cNvSpPr>
          <p:nvPr>
            <p:ph type="body" sz="quarter" idx="30" hasCustomPrompt="1"/>
          </p:nvPr>
        </p:nvSpPr>
        <p:spPr>
          <a:xfrm>
            <a:off x="8205325" y="1048973"/>
            <a:ext cx="675084" cy="301625"/>
          </a:xfrm>
        </p:spPr>
        <p:txBody>
          <a:bodyPr>
            <a:noAutofit/>
          </a:bodyPr>
          <a:lstStyle>
            <a:lvl1pPr marL="0" indent="0" algn="r">
              <a:buNone/>
              <a:defRPr sz="800" b="1">
                <a:solidFill>
                  <a:schemeClr val="accent6"/>
                </a:solidFill>
              </a:defRPr>
            </a:lvl1pPr>
          </a:lstStyle>
          <a:p>
            <a:pPr lvl="0"/>
            <a:r>
              <a:rPr lang="pl-PL" sz="1100"/>
              <a:t>YEAR</a:t>
            </a:r>
            <a:endParaRPr lang="en-US"/>
          </a:p>
        </p:txBody>
      </p:sp>
    </p:spTree>
    <p:extLst>
      <p:ext uri="{BB962C8B-B14F-4D97-AF65-F5344CB8AC3E}">
        <p14:creationId xmlns:p14="http://schemas.microsoft.com/office/powerpoint/2010/main" val="3777155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Break Empty + BG">
    <p:spTree>
      <p:nvGrpSpPr>
        <p:cNvPr id="1" name=""/>
        <p:cNvGrpSpPr/>
        <p:nvPr/>
      </p:nvGrpSpPr>
      <p:grpSpPr>
        <a:xfrm>
          <a:off x="0" y="0"/>
          <a:ext cx="0" cy="0"/>
          <a:chOff x="0" y="0"/>
          <a:chExt cx="0" cy="0"/>
        </a:xfrm>
      </p:grpSpPr>
      <p:grpSp>
        <p:nvGrpSpPr>
          <p:cNvPr id="26" name="Group 5"/>
          <p:cNvGrpSpPr>
            <a:grpSpLocks noChangeAspect="1"/>
          </p:cNvGrpSpPr>
          <p:nvPr/>
        </p:nvGrpSpPr>
        <p:grpSpPr bwMode="auto">
          <a:xfrm>
            <a:off x="0" y="2"/>
            <a:ext cx="5491870" cy="6773332"/>
            <a:chOff x="-2080" y="-2433"/>
            <a:chExt cx="6947" cy="6426"/>
          </a:xfrm>
        </p:grpSpPr>
        <p:sp>
          <p:nvSpPr>
            <p:cNvPr id="27" name="Freeform 26"/>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close/>
                </a:path>
              </a:pathLst>
            </a:custGeom>
            <a:solidFill>
              <a:srgbClr val="EBF5F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ytuł 1"/>
          <p:cNvSpPr>
            <a:spLocks noGrp="1"/>
          </p:cNvSpPr>
          <p:nvPr>
            <p:ph type="title" hasCustomPrompt="1"/>
          </p:nvPr>
        </p:nvSpPr>
        <p:spPr>
          <a:xfrm>
            <a:off x="833644" y="3668322"/>
            <a:ext cx="7470096" cy="1719533"/>
          </a:xfrm>
        </p:spPr>
        <p:txBody>
          <a:bodyPr anchor="t"/>
          <a:lstStyle>
            <a:lvl1pPr algn="ctr">
              <a:lnSpc>
                <a:spcPct val="100000"/>
              </a:lnSpc>
              <a:spcBef>
                <a:spcPts val="450"/>
              </a:spcBef>
              <a:spcAft>
                <a:spcPts val="450"/>
              </a:spcAft>
              <a:defRPr sz="2800" b="1">
                <a:solidFill>
                  <a:schemeClr val="accent3"/>
                </a:solidFill>
              </a:defRPr>
            </a:lvl1pPr>
          </a:lstStyle>
          <a:p>
            <a:r>
              <a:rPr lang="pl-PL" dirty="0"/>
              <a:t>EDIT TITLE</a:t>
            </a:r>
            <a:endParaRPr lang="en-US" dirty="0"/>
          </a:p>
        </p:txBody>
      </p:sp>
    </p:spTree>
    <p:extLst>
      <p:ext uri="{BB962C8B-B14F-4D97-AF65-F5344CB8AC3E}">
        <p14:creationId xmlns:p14="http://schemas.microsoft.com/office/powerpoint/2010/main" val="4274858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Empty">
    <p:spTree>
      <p:nvGrpSpPr>
        <p:cNvPr id="1" name=""/>
        <p:cNvGrpSpPr/>
        <p:nvPr/>
      </p:nvGrpSpPr>
      <p:grpSpPr>
        <a:xfrm>
          <a:off x="0" y="0"/>
          <a:ext cx="0" cy="0"/>
          <a:chOff x="0" y="0"/>
          <a:chExt cx="0" cy="0"/>
        </a:xfrm>
      </p:grpSpPr>
      <p:sp>
        <p:nvSpPr>
          <p:cNvPr id="3" name="Tytuł 1"/>
          <p:cNvSpPr>
            <a:spLocks noGrp="1"/>
          </p:cNvSpPr>
          <p:nvPr>
            <p:ph type="title" hasCustomPrompt="1"/>
          </p:nvPr>
        </p:nvSpPr>
        <p:spPr>
          <a:xfrm>
            <a:off x="833644" y="3668322"/>
            <a:ext cx="7470096" cy="1719533"/>
          </a:xfrm>
        </p:spPr>
        <p:txBody>
          <a:bodyPr anchor="t"/>
          <a:lstStyle>
            <a:lvl1pPr algn="ctr">
              <a:lnSpc>
                <a:spcPct val="100000"/>
              </a:lnSpc>
              <a:spcBef>
                <a:spcPts val="450"/>
              </a:spcBef>
              <a:spcAft>
                <a:spcPts val="450"/>
              </a:spcAft>
              <a:defRPr sz="2800" b="1">
                <a:solidFill>
                  <a:schemeClr val="accent3"/>
                </a:solidFill>
              </a:defRPr>
            </a:lvl1pPr>
          </a:lstStyle>
          <a:p>
            <a:r>
              <a:rPr lang="pl-PL" dirty="0"/>
              <a:t>EDIT TITLE</a:t>
            </a:r>
            <a:endParaRPr lang="en-US" dirty="0"/>
          </a:p>
        </p:txBody>
      </p:sp>
    </p:spTree>
    <p:extLst>
      <p:ext uri="{BB962C8B-B14F-4D97-AF65-F5344CB8AC3E}">
        <p14:creationId xmlns:p14="http://schemas.microsoft.com/office/powerpoint/2010/main" val="150501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196976"/>
            <a:ext cx="8593931" cy="5008563"/>
          </a:xfrm>
        </p:spPr>
        <p:txBody>
          <a:bodyPr/>
          <a:lstStyle>
            <a:lvl1pPr marL="270000">
              <a:defRPr/>
            </a:lvl1pPr>
          </a:lstStyle>
          <a:p>
            <a:pPr lvl="0"/>
            <a:r>
              <a:rPr lang="pl-PL" dirty="0"/>
              <a:t>Click to edit content</a:t>
            </a:r>
          </a:p>
          <a:p>
            <a:pPr lvl="1"/>
            <a:r>
              <a:rPr lang="pl-PL" dirty="0"/>
              <a:t>Click to edit content</a:t>
            </a:r>
          </a:p>
          <a:p>
            <a:pPr lvl="2"/>
            <a:r>
              <a:rPr lang="pl-PL" dirty="0"/>
              <a:t>Click to edit content</a:t>
            </a:r>
          </a:p>
          <a:p>
            <a:pPr lvl="3"/>
            <a:r>
              <a:rPr lang="pl-PL" dirty="0"/>
              <a:t>Click to edit content</a:t>
            </a:r>
          </a:p>
          <a:p>
            <a:pPr lvl="4"/>
            <a:r>
              <a:rPr lang="pl-PL" dirty="0"/>
              <a:t>Click to edit content</a:t>
            </a:r>
            <a:endParaRPr lang="en-US" dirty="0"/>
          </a:p>
        </p:txBody>
      </p:sp>
    </p:spTree>
    <p:extLst>
      <p:ext uri="{BB962C8B-B14F-4D97-AF65-F5344CB8AC3E}">
        <p14:creationId xmlns:p14="http://schemas.microsoft.com/office/powerpoint/2010/main" val="2644576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480" y="1196976"/>
            <a:ext cx="8593931" cy="5008563"/>
          </a:xfrm>
        </p:spPr>
        <p:txBody>
          <a:bodyPr/>
          <a:lstStyle>
            <a:lvl1pPr marL="0" indent="0">
              <a:buNone/>
              <a:defRPr/>
            </a:lvl1pPr>
          </a:lstStyle>
          <a:p>
            <a:pPr lvl="0"/>
            <a:r>
              <a:rPr lang="pl-PL"/>
              <a:t>Up to nine lines of text.</a:t>
            </a:r>
          </a:p>
        </p:txBody>
      </p:sp>
    </p:spTree>
    <p:extLst>
      <p:ext uri="{BB962C8B-B14F-4D97-AF65-F5344CB8AC3E}">
        <p14:creationId xmlns:p14="http://schemas.microsoft.com/office/powerpoint/2010/main" val="1734487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theme" Target="../theme/theme2.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8" y="365126"/>
            <a:ext cx="8593493" cy="502623"/>
          </a:xfrm>
          <a:prstGeom prst="rect">
            <a:avLst/>
          </a:prstGeom>
        </p:spPr>
        <p:txBody>
          <a:bodyPr vert="horz" lIns="68580" tIns="34290" rIns="68580" bIns="34290" rtlCol="0" anchor="ctr">
            <a:noAutofit/>
          </a:bodyPr>
          <a:lstStyle/>
          <a:p>
            <a:r>
              <a:rPr lang="pl-PL"/>
              <a:t>Edit Title</a:t>
            </a:r>
            <a:endParaRPr lang="en-US"/>
          </a:p>
        </p:txBody>
      </p:sp>
      <p:sp>
        <p:nvSpPr>
          <p:cNvPr id="3" name="Symbol zastępczy tekstu 2"/>
          <p:cNvSpPr>
            <a:spLocks noGrp="1"/>
          </p:cNvSpPr>
          <p:nvPr>
            <p:ph type="body" idx="1"/>
          </p:nvPr>
        </p:nvSpPr>
        <p:spPr>
          <a:xfrm>
            <a:off x="286918" y="1196975"/>
            <a:ext cx="8593493" cy="4979988"/>
          </a:xfrm>
          <a:prstGeom prst="rect">
            <a:avLst/>
          </a:prstGeom>
        </p:spPr>
        <p:txBody>
          <a:bodyPr vert="horz" lIns="68580" tIns="34290" rIns="68580" bIns="34290" rtlCol="0">
            <a:normAutofit/>
          </a:bodyPr>
          <a:lstStyle/>
          <a:p>
            <a:pPr lvl="0"/>
            <a:r>
              <a:rPr lang="pl-PL" dirty="0"/>
              <a:t>Click to edit content</a:t>
            </a:r>
          </a:p>
          <a:p>
            <a:pPr lvl="1"/>
            <a:r>
              <a:rPr lang="pl-PL" dirty="0"/>
              <a:t>Click to edit content</a:t>
            </a:r>
          </a:p>
          <a:p>
            <a:pPr lvl="2"/>
            <a:r>
              <a:rPr lang="pl-PL" dirty="0"/>
              <a:t>Click to edit content</a:t>
            </a:r>
          </a:p>
          <a:p>
            <a:pPr lvl="3"/>
            <a:r>
              <a:rPr lang="pl-PL" dirty="0"/>
              <a:t>Click to edit content</a:t>
            </a:r>
          </a:p>
          <a:p>
            <a:pPr lvl="4"/>
            <a:r>
              <a:rPr lang="pl-PL" dirty="0"/>
              <a:t>Click to edit content</a:t>
            </a:r>
            <a:endParaRPr lang="en-US" dirty="0"/>
          </a:p>
        </p:txBody>
      </p:sp>
      <p:sp>
        <p:nvSpPr>
          <p:cNvPr id="26" name="PoleTekstowe 1"/>
          <p:cNvSpPr txBox="1"/>
          <p:nvPr/>
        </p:nvSpPr>
        <p:spPr>
          <a:xfrm>
            <a:off x="286916" y="6465537"/>
            <a:ext cx="677108" cy="161583"/>
          </a:xfrm>
          <a:prstGeom prst="rect">
            <a:avLst/>
          </a:prstGeom>
          <a:noFill/>
        </p:spPr>
        <p:txBody>
          <a:bodyPr wrap="none" lIns="68580" tIns="34290" rIns="68580" bIns="34290" rtlCol="0">
            <a:spAutoFit/>
          </a:bodyPr>
          <a:lstStyle/>
          <a:p>
            <a:pPr indent="0" algn="l">
              <a:lnSpc>
                <a:spcPct val="100000"/>
              </a:lnSpc>
            </a:pPr>
            <a:r>
              <a:rPr lang="pl-PL" sz="600" b="0" dirty="0">
                <a:solidFill>
                  <a:schemeClr val="accent1"/>
                </a:solidFill>
                <a:latin typeface="+mj-lt"/>
                <a:cs typeface="Open Sans"/>
              </a:rPr>
              <a:t>www.luxoft.com</a:t>
            </a:r>
          </a:p>
        </p:txBody>
      </p:sp>
      <p:sp>
        <p:nvSpPr>
          <p:cNvPr id="10" name="Rectangle 4"/>
          <p:cNvSpPr/>
          <p:nvPr/>
        </p:nvSpPr>
        <p:spPr>
          <a:xfrm>
            <a:off x="8588182" y="6783577"/>
            <a:ext cx="555818" cy="76561"/>
          </a:xfrm>
          <a:custGeom>
            <a:avLst/>
            <a:gdLst/>
            <a:ahLst/>
            <a:cxnLst/>
            <a:rect l="l" t="t" r="r" b="b"/>
            <a:pathLst>
              <a:path w="555818" h="57421">
                <a:moveTo>
                  <a:pt x="57421" y="0"/>
                </a:moveTo>
                <a:lnTo>
                  <a:pt x="555818" y="0"/>
                </a:lnTo>
                <a:lnTo>
                  <a:pt x="555818" y="57421"/>
                </a:lnTo>
                <a:lnTo>
                  <a:pt x="0" y="57421"/>
                </a:lnTo>
                <a:close/>
              </a:path>
            </a:pathLst>
          </a:custGeom>
          <a:solidFill>
            <a:srgbClr val="FFE5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sp>
        <p:nvSpPr>
          <p:cNvPr id="11" name="Rectangle 7"/>
          <p:cNvSpPr>
            <a:spLocks noChangeArrowheads="1"/>
          </p:cNvSpPr>
          <p:nvPr/>
        </p:nvSpPr>
        <p:spPr bwMode="auto">
          <a:xfrm>
            <a:off x="5724525" y="6783577"/>
            <a:ext cx="2863659" cy="77924"/>
          </a:xfrm>
          <a:custGeom>
            <a:avLst/>
            <a:gdLst/>
            <a:ahLst/>
            <a:cxnLst/>
            <a:rect l="l" t="t" r="r" b="b"/>
            <a:pathLst>
              <a:path w="2863659" h="58443">
                <a:moveTo>
                  <a:pt x="0" y="0"/>
                </a:moveTo>
                <a:lnTo>
                  <a:pt x="92107" y="0"/>
                </a:lnTo>
                <a:lnTo>
                  <a:pt x="2806238" y="0"/>
                </a:lnTo>
                <a:lnTo>
                  <a:pt x="2863659" y="57421"/>
                </a:lnTo>
                <a:lnTo>
                  <a:pt x="92107" y="57421"/>
                </a:lnTo>
                <a:lnTo>
                  <a:pt x="92107" y="58443"/>
                </a:lnTo>
                <a:lnTo>
                  <a:pt x="0" y="58443"/>
                </a:lnTo>
                <a:close/>
              </a:path>
            </a:pathLst>
          </a:custGeom>
          <a:solidFill>
            <a:srgbClr val="E25A1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12" name="Rectangle 6"/>
          <p:cNvSpPr>
            <a:spLocks noChangeArrowheads="1"/>
          </p:cNvSpPr>
          <p:nvPr/>
        </p:nvSpPr>
        <p:spPr bwMode="auto">
          <a:xfrm>
            <a:off x="-4" y="6783577"/>
            <a:ext cx="2862264" cy="77924"/>
          </a:xfrm>
          <a:prstGeom prst="rect">
            <a:avLst/>
          </a:prstGeom>
          <a:solidFill>
            <a:srgbClr val="043B7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6"/>
          <p:cNvSpPr>
            <a:spLocks noChangeArrowheads="1"/>
          </p:cNvSpPr>
          <p:nvPr/>
        </p:nvSpPr>
        <p:spPr bwMode="auto">
          <a:xfrm>
            <a:off x="2862260" y="6783577"/>
            <a:ext cx="2862264" cy="77924"/>
          </a:xfrm>
          <a:prstGeom prst="rect">
            <a:avLst/>
          </a:prstGeom>
          <a:solidFill>
            <a:srgbClr val="C0195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nvGrpSpPr>
          <p:cNvPr id="14" name="Group 5"/>
          <p:cNvGrpSpPr>
            <a:grpSpLocks noChangeAspect="1"/>
          </p:cNvGrpSpPr>
          <p:nvPr/>
        </p:nvGrpSpPr>
        <p:grpSpPr bwMode="auto">
          <a:xfrm>
            <a:off x="8475589" y="6435932"/>
            <a:ext cx="430186" cy="304368"/>
            <a:chOff x="1640" y="963"/>
            <a:chExt cx="2480" cy="1316"/>
          </a:xfrm>
        </p:grpSpPr>
        <p:sp>
          <p:nvSpPr>
            <p:cNvPr id="15"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1916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xStyles>
    <p:titleStyle>
      <a:lvl1pPr algn="l" defTabSz="685800" rtl="0" eaLnBrk="1" latinLnBrk="0" hangingPunct="1">
        <a:lnSpc>
          <a:spcPct val="100000"/>
        </a:lnSpc>
        <a:spcBef>
          <a:spcPts val="450"/>
        </a:spcBef>
        <a:spcAft>
          <a:spcPts val="450"/>
        </a:spcAft>
        <a:buNone/>
        <a:defRPr sz="2300" b="1" kern="1200">
          <a:solidFill>
            <a:srgbClr val="EB571C"/>
          </a:solidFill>
          <a:latin typeface="+mj-lt"/>
          <a:ea typeface="Open Sans" panose="020B0606030504020204" pitchFamily="34" charset="0"/>
          <a:cs typeface="Open Sans" panose="020B0606030504020204" pitchFamily="34" charset="0"/>
        </a:defRPr>
      </a:lvl1pPr>
    </p:titleStyle>
    <p:bodyStyle>
      <a:lvl1pPr marL="270000" indent="-270000" algn="l" defTabSz="685800" rtl="0" eaLnBrk="1" latinLnBrk="0" hangingPunct="1">
        <a:lnSpc>
          <a:spcPct val="130000"/>
        </a:lnSpc>
        <a:spcBef>
          <a:spcPts val="450"/>
        </a:spcBef>
        <a:spcAft>
          <a:spcPts val="450"/>
        </a:spcAft>
        <a:buClr>
          <a:srgbClr val="EB571C"/>
        </a:buClr>
        <a:buFont typeface="Wingdings" panose="05000000000000000000" pitchFamily="2" charset="2"/>
        <a:buChar char="w"/>
        <a:defRPr sz="1500" kern="1200">
          <a:solidFill>
            <a:schemeClr val="tx1"/>
          </a:solidFill>
          <a:latin typeface="+mn-lt"/>
          <a:ea typeface="+mn-ea"/>
          <a:cs typeface="+mn-cs"/>
        </a:defRPr>
      </a:lvl1pPr>
      <a:lvl2pPr marL="514350" indent="-270000" algn="l" defTabSz="685800" rtl="0" eaLnBrk="1" latinLnBrk="0" hangingPunct="1">
        <a:lnSpc>
          <a:spcPct val="130000"/>
        </a:lnSpc>
        <a:spcBef>
          <a:spcPts val="450"/>
        </a:spcBef>
        <a:spcAft>
          <a:spcPts val="450"/>
        </a:spcAft>
        <a:buClr>
          <a:srgbClr val="EB571C"/>
        </a:buClr>
        <a:buFont typeface="Arial" panose="020B0604020202020204" pitchFamily="34" charset="0"/>
        <a:buChar char="­"/>
        <a:defRPr sz="1400" kern="1200">
          <a:solidFill>
            <a:schemeClr val="tx1"/>
          </a:solidFill>
          <a:latin typeface="+mn-lt"/>
          <a:ea typeface="+mn-ea"/>
          <a:cs typeface="+mn-cs"/>
        </a:defRPr>
      </a:lvl2pPr>
      <a:lvl3pPr marL="857250" indent="-270000" algn="l" defTabSz="685800" rtl="0" eaLnBrk="1" latinLnBrk="0" hangingPunct="1">
        <a:lnSpc>
          <a:spcPct val="130000"/>
        </a:lnSpc>
        <a:spcBef>
          <a:spcPts val="450"/>
        </a:spcBef>
        <a:spcAft>
          <a:spcPts val="450"/>
        </a:spcAft>
        <a:buClr>
          <a:srgbClr val="24447D"/>
        </a:buClr>
        <a:buFont typeface="Wingdings" panose="05000000000000000000" pitchFamily="2" charset="2"/>
        <a:buChar char="w"/>
        <a:defRPr sz="1200" kern="1200">
          <a:solidFill>
            <a:schemeClr val="tx1"/>
          </a:solidFill>
          <a:latin typeface="+mn-lt"/>
          <a:ea typeface="+mn-ea"/>
          <a:cs typeface="+mn-cs"/>
        </a:defRPr>
      </a:lvl3pPr>
      <a:lvl4pPr marL="1200150" indent="-270000" algn="l" defTabSz="685800" rtl="0" eaLnBrk="1" latinLnBrk="0" hangingPunct="1">
        <a:lnSpc>
          <a:spcPct val="130000"/>
        </a:lnSpc>
        <a:spcBef>
          <a:spcPts val="450"/>
        </a:spcBef>
        <a:spcAft>
          <a:spcPts val="450"/>
        </a:spcAft>
        <a:buClr>
          <a:srgbClr val="24447D"/>
        </a:buClr>
        <a:buFont typeface="Arial" panose="020B0604020202020204" pitchFamily="34" charset="0"/>
        <a:buChar char="­"/>
        <a:defRPr sz="1100" kern="1200">
          <a:solidFill>
            <a:schemeClr val="tx1"/>
          </a:solidFill>
          <a:latin typeface="+mn-lt"/>
          <a:ea typeface="+mn-ea"/>
          <a:cs typeface="+mn-cs"/>
        </a:defRPr>
      </a:lvl4pPr>
      <a:lvl5pPr marL="1543050" indent="-270000" algn="l" defTabSz="685800" rtl="0" eaLnBrk="1" latinLnBrk="0" hangingPunct="1">
        <a:lnSpc>
          <a:spcPct val="130000"/>
        </a:lnSpc>
        <a:spcBef>
          <a:spcPts val="450"/>
        </a:spcBef>
        <a:spcAft>
          <a:spcPts val="450"/>
        </a:spcAft>
        <a:buClr>
          <a:srgbClr val="EB571C"/>
        </a:buClr>
        <a:buFont typeface="Wingdings" panose="05000000000000000000" pitchFamily="2" charset="2"/>
        <a:buChar char="w"/>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20" y="365127"/>
            <a:ext cx="8593493" cy="502623"/>
          </a:xfrm>
          <a:prstGeom prst="rect">
            <a:avLst/>
          </a:prstGeom>
        </p:spPr>
        <p:txBody>
          <a:bodyPr vert="horz" lIns="68580" tIns="34290" rIns="68580" bIns="34290" rtlCol="0" anchor="ctr">
            <a:noAutofit/>
          </a:bodyPr>
          <a:lstStyle/>
          <a:p>
            <a:r>
              <a:rPr lang="pl-PL"/>
              <a:t>Edit Title</a:t>
            </a:r>
            <a:endParaRPr lang="en-US"/>
          </a:p>
        </p:txBody>
      </p:sp>
      <p:sp>
        <p:nvSpPr>
          <p:cNvPr id="3" name="Symbol zastępczy tekstu 2"/>
          <p:cNvSpPr>
            <a:spLocks noGrp="1"/>
          </p:cNvSpPr>
          <p:nvPr>
            <p:ph type="body" idx="1"/>
          </p:nvPr>
        </p:nvSpPr>
        <p:spPr>
          <a:xfrm>
            <a:off x="286920" y="1196975"/>
            <a:ext cx="8593493" cy="4979988"/>
          </a:xfrm>
          <a:prstGeom prst="rect">
            <a:avLst/>
          </a:prstGeom>
        </p:spPr>
        <p:txBody>
          <a:bodyPr vert="horz" lIns="68580" tIns="34290" rIns="68580" bIns="34290" rtlCol="0">
            <a:normAutofit/>
          </a:body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8" name="PoleTekstowe 1"/>
          <p:cNvSpPr txBox="1"/>
          <p:nvPr/>
        </p:nvSpPr>
        <p:spPr>
          <a:xfrm>
            <a:off x="286917" y="6524487"/>
            <a:ext cx="677108" cy="161583"/>
          </a:xfrm>
          <a:prstGeom prst="rect">
            <a:avLst/>
          </a:prstGeom>
          <a:noFill/>
        </p:spPr>
        <p:txBody>
          <a:bodyPr wrap="none" lIns="68580" tIns="34290" rIns="68580" bIns="34290" rtlCol="0">
            <a:spAutoFit/>
          </a:bodyPr>
          <a:lstStyle/>
          <a:p>
            <a:pPr indent="0" algn="l">
              <a:lnSpc>
                <a:spcPct val="100000"/>
              </a:lnSpc>
            </a:pPr>
            <a:r>
              <a:rPr lang="pl-PL" sz="600" b="0" dirty="0">
                <a:solidFill>
                  <a:schemeClr val="accent1"/>
                </a:solidFill>
                <a:latin typeface="+mj-lt"/>
                <a:cs typeface="Open Sans"/>
              </a:rPr>
              <a:t>www.luxoft.com</a:t>
            </a:r>
          </a:p>
        </p:txBody>
      </p:sp>
      <p:sp>
        <p:nvSpPr>
          <p:cNvPr id="10" name="Rectangle 4"/>
          <p:cNvSpPr/>
          <p:nvPr/>
        </p:nvSpPr>
        <p:spPr>
          <a:xfrm>
            <a:off x="8588182" y="6783578"/>
            <a:ext cx="555818" cy="76561"/>
          </a:xfrm>
          <a:custGeom>
            <a:avLst/>
            <a:gdLst/>
            <a:ahLst/>
            <a:cxnLst/>
            <a:rect l="l" t="t" r="r" b="b"/>
            <a:pathLst>
              <a:path w="555818" h="57421">
                <a:moveTo>
                  <a:pt x="57421" y="0"/>
                </a:moveTo>
                <a:lnTo>
                  <a:pt x="555818" y="0"/>
                </a:lnTo>
                <a:lnTo>
                  <a:pt x="555818" y="57421"/>
                </a:lnTo>
                <a:lnTo>
                  <a:pt x="0" y="57421"/>
                </a:lnTo>
                <a:close/>
              </a:path>
            </a:pathLst>
          </a:custGeom>
          <a:solidFill>
            <a:srgbClr val="FFE5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sp>
        <p:nvSpPr>
          <p:cNvPr id="11" name="Rectangle 7"/>
          <p:cNvSpPr>
            <a:spLocks noChangeArrowheads="1"/>
          </p:cNvSpPr>
          <p:nvPr/>
        </p:nvSpPr>
        <p:spPr bwMode="auto">
          <a:xfrm>
            <a:off x="5724527" y="6783578"/>
            <a:ext cx="2863659" cy="77924"/>
          </a:xfrm>
          <a:custGeom>
            <a:avLst/>
            <a:gdLst/>
            <a:ahLst/>
            <a:cxnLst/>
            <a:rect l="l" t="t" r="r" b="b"/>
            <a:pathLst>
              <a:path w="2863659" h="58443">
                <a:moveTo>
                  <a:pt x="0" y="0"/>
                </a:moveTo>
                <a:lnTo>
                  <a:pt x="92107" y="0"/>
                </a:lnTo>
                <a:lnTo>
                  <a:pt x="2806238" y="0"/>
                </a:lnTo>
                <a:lnTo>
                  <a:pt x="2863659" y="57421"/>
                </a:lnTo>
                <a:lnTo>
                  <a:pt x="92107" y="57421"/>
                </a:lnTo>
                <a:lnTo>
                  <a:pt x="92107" y="58443"/>
                </a:lnTo>
                <a:lnTo>
                  <a:pt x="0" y="58443"/>
                </a:lnTo>
                <a:close/>
              </a:path>
            </a:pathLst>
          </a:custGeom>
          <a:solidFill>
            <a:srgbClr val="E25A1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12" name="Rectangle 6"/>
          <p:cNvSpPr>
            <a:spLocks noChangeArrowheads="1"/>
          </p:cNvSpPr>
          <p:nvPr/>
        </p:nvSpPr>
        <p:spPr bwMode="auto">
          <a:xfrm>
            <a:off x="-4" y="6783578"/>
            <a:ext cx="2862264" cy="77924"/>
          </a:xfrm>
          <a:prstGeom prst="rect">
            <a:avLst/>
          </a:prstGeom>
          <a:solidFill>
            <a:srgbClr val="043B7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6"/>
          <p:cNvSpPr>
            <a:spLocks noChangeArrowheads="1"/>
          </p:cNvSpPr>
          <p:nvPr/>
        </p:nvSpPr>
        <p:spPr bwMode="auto">
          <a:xfrm>
            <a:off x="2862260" y="6783578"/>
            <a:ext cx="2862264" cy="77924"/>
          </a:xfrm>
          <a:prstGeom prst="rect">
            <a:avLst/>
          </a:prstGeom>
          <a:solidFill>
            <a:srgbClr val="C0195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nvGrpSpPr>
          <p:cNvPr id="14" name="Group 5"/>
          <p:cNvGrpSpPr>
            <a:grpSpLocks noChangeAspect="1"/>
          </p:cNvGrpSpPr>
          <p:nvPr/>
        </p:nvGrpSpPr>
        <p:grpSpPr bwMode="auto">
          <a:xfrm>
            <a:off x="8475589" y="6435932"/>
            <a:ext cx="430186" cy="304368"/>
            <a:chOff x="1640" y="963"/>
            <a:chExt cx="2480" cy="1316"/>
          </a:xfrm>
        </p:grpSpPr>
        <p:sp>
          <p:nvSpPr>
            <p:cNvPr id="15"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4570381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Lst>
  <p:txStyles>
    <p:titleStyle>
      <a:lvl1pPr algn="l" defTabSz="685800" rtl="0" eaLnBrk="1" latinLnBrk="0" hangingPunct="1">
        <a:lnSpc>
          <a:spcPct val="100000"/>
        </a:lnSpc>
        <a:spcBef>
          <a:spcPts val="450"/>
        </a:spcBef>
        <a:spcAft>
          <a:spcPts val="450"/>
        </a:spcAft>
        <a:buNone/>
        <a:defRPr sz="2300" b="1" kern="1200">
          <a:solidFill>
            <a:srgbClr val="EB571C"/>
          </a:solidFill>
          <a:latin typeface="+mj-lt"/>
          <a:ea typeface="Open Sans" panose="020B0606030504020204" pitchFamily="34" charset="0"/>
          <a:cs typeface="Open Sans" panose="020B0606030504020204" pitchFamily="34" charset="0"/>
        </a:defRPr>
      </a:lvl1pPr>
    </p:titleStyle>
    <p:bodyStyle>
      <a:lvl1pPr marL="270000" indent="-270000" algn="l" defTabSz="685800" rtl="0" eaLnBrk="1" latinLnBrk="0" hangingPunct="1">
        <a:lnSpc>
          <a:spcPct val="130000"/>
        </a:lnSpc>
        <a:spcBef>
          <a:spcPts val="450"/>
        </a:spcBef>
        <a:spcAft>
          <a:spcPts val="450"/>
        </a:spcAft>
        <a:buClr>
          <a:srgbClr val="EB571C"/>
        </a:buClr>
        <a:buFont typeface="Wingdings" panose="05000000000000000000" pitchFamily="2" charset="2"/>
        <a:buChar char="w"/>
        <a:defRPr sz="2100" kern="1200">
          <a:solidFill>
            <a:schemeClr val="tx1"/>
          </a:solidFill>
          <a:latin typeface="+mn-lt"/>
          <a:ea typeface="+mn-ea"/>
          <a:cs typeface="+mn-cs"/>
        </a:defRPr>
      </a:lvl1pPr>
      <a:lvl2pPr marL="514350" indent="-270000" algn="l" defTabSz="685800" rtl="0" eaLnBrk="1" latinLnBrk="0" hangingPunct="1">
        <a:lnSpc>
          <a:spcPct val="130000"/>
        </a:lnSpc>
        <a:spcBef>
          <a:spcPts val="450"/>
        </a:spcBef>
        <a:spcAft>
          <a:spcPts val="450"/>
        </a:spcAft>
        <a:buClr>
          <a:srgbClr val="EB571C"/>
        </a:buClr>
        <a:buFont typeface="Arial" panose="020B0604020202020204" pitchFamily="34" charset="0"/>
        <a:buChar char="­"/>
        <a:defRPr sz="1800" kern="1200">
          <a:solidFill>
            <a:schemeClr val="tx1"/>
          </a:solidFill>
          <a:latin typeface="+mn-lt"/>
          <a:ea typeface="+mn-ea"/>
          <a:cs typeface="+mn-cs"/>
        </a:defRPr>
      </a:lvl2pPr>
      <a:lvl3pPr marL="857250" indent="-270000" algn="l" defTabSz="685800" rtl="0" eaLnBrk="1" latinLnBrk="0" hangingPunct="1">
        <a:lnSpc>
          <a:spcPct val="130000"/>
        </a:lnSpc>
        <a:spcBef>
          <a:spcPts val="450"/>
        </a:spcBef>
        <a:spcAft>
          <a:spcPts val="450"/>
        </a:spcAft>
        <a:buClr>
          <a:srgbClr val="24447D"/>
        </a:buClr>
        <a:buFont typeface="Wingdings" panose="05000000000000000000" pitchFamily="2" charset="2"/>
        <a:buChar char="w"/>
        <a:defRPr sz="1500" kern="1200">
          <a:solidFill>
            <a:schemeClr val="tx1"/>
          </a:solidFill>
          <a:latin typeface="+mn-lt"/>
          <a:ea typeface="+mn-ea"/>
          <a:cs typeface="+mn-cs"/>
        </a:defRPr>
      </a:lvl3pPr>
      <a:lvl4pPr marL="1200150" indent="-270000" algn="l" defTabSz="685800" rtl="0" eaLnBrk="1" latinLnBrk="0" hangingPunct="1">
        <a:lnSpc>
          <a:spcPct val="130000"/>
        </a:lnSpc>
        <a:spcBef>
          <a:spcPts val="450"/>
        </a:spcBef>
        <a:spcAft>
          <a:spcPts val="450"/>
        </a:spcAft>
        <a:buClr>
          <a:srgbClr val="24447D"/>
        </a:buClr>
        <a:buFont typeface="Arial" panose="020B0604020202020204" pitchFamily="34" charset="0"/>
        <a:buChar char="­"/>
        <a:defRPr sz="1400" kern="1200">
          <a:solidFill>
            <a:schemeClr val="tx1"/>
          </a:solidFill>
          <a:latin typeface="+mn-lt"/>
          <a:ea typeface="+mn-ea"/>
          <a:cs typeface="+mn-cs"/>
        </a:defRPr>
      </a:lvl4pPr>
      <a:lvl5pPr marL="1543050" indent="-270000" algn="l" defTabSz="685800" rtl="0" eaLnBrk="1" latinLnBrk="0" hangingPunct="1">
        <a:lnSpc>
          <a:spcPct val="130000"/>
        </a:lnSpc>
        <a:spcBef>
          <a:spcPts val="450"/>
        </a:spcBef>
        <a:spcAft>
          <a:spcPts val="450"/>
        </a:spcAft>
        <a:buClr>
          <a:srgbClr val="EB571C"/>
        </a:buClr>
        <a:buFont typeface="Wingdings" panose="05000000000000000000" pitchFamily="2" charset="2"/>
        <a:buChar char="w"/>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Upskilling Program</a:t>
            </a:r>
          </a:p>
        </p:txBody>
      </p:sp>
      <p:sp>
        <p:nvSpPr>
          <p:cNvPr id="3" name="Text Placeholder 2"/>
          <p:cNvSpPr>
            <a:spLocks noGrp="1"/>
          </p:cNvSpPr>
          <p:nvPr>
            <p:ph type="body" sz="quarter" idx="10"/>
          </p:nvPr>
        </p:nvSpPr>
        <p:spPr/>
        <p:txBody>
          <a:bodyPr>
            <a:normAutofit/>
          </a:bodyPr>
          <a:lstStyle/>
          <a:p>
            <a:r>
              <a:rPr lang="en-US" sz="3600" b="1" dirty="0"/>
              <a:t>Services</a:t>
            </a:r>
          </a:p>
        </p:txBody>
      </p:sp>
    </p:spTree>
    <p:extLst>
      <p:ext uri="{BB962C8B-B14F-4D97-AF65-F5344CB8AC3E}">
        <p14:creationId xmlns:p14="http://schemas.microsoft.com/office/powerpoint/2010/main" val="356577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E906-641F-1D43-B2A3-CC2EB37B192B}"/>
              </a:ext>
            </a:extLst>
          </p:cNvPr>
          <p:cNvSpPr>
            <a:spLocks noGrp="1"/>
          </p:cNvSpPr>
          <p:nvPr>
            <p:ph type="title"/>
          </p:nvPr>
        </p:nvSpPr>
        <p:spPr/>
        <p:txBody>
          <a:bodyPr/>
          <a:lstStyle/>
          <a:p>
            <a:r>
              <a:rPr lang="en-RO" dirty="0"/>
              <a:t>Angular Services - Introduction</a:t>
            </a:r>
          </a:p>
        </p:txBody>
      </p:sp>
      <p:sp>
        <p:nvSpPr>
          <p:cNvPr id="3" name="Content Placeholder 2">
            <a:extLst>
              <a:ext uri="{FF2B5EF4-FFF2-40B4-BE49-F238E27FC236}">
                <a16:creationId xmlns:a16="http://schemas.microsoft.com/office/drawing/2014/main" id="{4BBFD0EC-627D-6041-BE00-42FE96CF7A8D}"/>
              </a:ext>
            </a:extLst>
          </p:cNvPr>
          <p:cNvSpPr>
            <a:spLocks noGrp="1"/>
          </p:cNvSpPr>
          <p:nvPr>
            <p:ph sz="quarter" idx="11"/>
          </p:nvPr>
        </p:nvSpPr>
        <p:spPr>
          <a:xfrm>
            <a:off x="286943" y="1196977"/>
            <a:ext cx="4357065" cy="3744191"/>
          </a:xfrm>
        </p:spPr>
        <p:txBody>
          <a:bodyPr/>
          <a:lstStyle/>
          <a:p>
            <a:r>
              <a:rPr lang="en-RO" dirty="0"/>
              <a:t>Web applications implements the Client-Server architecture, where the client will need to fetch data from the server in order to dynamically render it.</a:t>
            </a:r>
          </a:p>
          <a:p>
            <a:r>
              <a:rPr lang="en-RO" dirty="0"/>
              <a:t>In order to respect the Single </a:t>
            </a:r>
            <a:r>
              <a:rPr lang="en-GB" dirty="0"/>
              <a:t>Responsibility</a:t>
            </a:r>
            <a:r>
              <a:rPr lang="en-RO" dirty="0"/>
              <a:t> principle in an Angular application, it is needed to separate the logic of fetching data, from the Component to the Service Layer.</a:t>
            </a:r>
          </a:p>
          <a:p>
            <a:r>
              <a:rPr lang="en-RO" dirty="0"/>
              <a:t>Services are Singleton classes that needs to belong to a provider in order to be injected in the constructor of a component. </a:t>
            </a:r>
          </a:p>
        </p:txBody>
      </p:sp>
      <p:sp>
        <p:nvSpPr>
          <p:cNvPr id="4" name="TextBox 3">
            <a:extLst>
              <a:ext uri="{FF2B5EF4-FFF2-40B4-BE49-F238E27FC236}">
                <a16:creationId xmlns:a16="http://schemas.microsoft.com/office/drawing/2014/main" id="{8FF55333-081A-F643-8B21-0F60E3F64BB2}"/>
              </a:ext>
            </a:extLst>
          </p:cNvPr>
          <p:cNvSpPr txBox="1"/>
          <p:nvPr/>
        </p:nvSpPr>
        <p:spPr>
          <a:xfrm>
            <a:off x="107504" y="5688501"/>
            <a:ext cx="8929368" cy="646331"/>
          </a:xfrm>
          <a:prstGeom prst="rect">
            <a:avLst/>
          </a:prstGeom>
          <a:noFill/>
        </p:spPr>
        <p:txBody>
          <a:bodyPr wrap="none" rtlCol="0">
            <a:spAutoFit/>
          </a:bodyPr>
          <a:lstStyle/>
          <a:p>
            <a:r>
              <a:rPr lang="en-RO" b="1" dirty="0"/>
              <a:t>Note: </a:t>
            </a:r>
            <a:r>
              <a:rPr lang="en-RO" dirty="0"/>
              <a:t>You should be careful because the services could behave differently if you are using lazy</a:t>
            </a:r>
          </a:p>
          <a:p>
            <a:r>
              <a:rPr lang="en-RO" dirty="0"/>
              <a:t>loading modules.</a:t>
            </a:r>
          </a:p>
        </p:txBody>
      </p:sp>
      <p:pic>
        <p:nvPicPr>
          <p:cNvPr id="6" name="Picture 5" descr="A picture containing food&#10;&#10;Description automatically generated">
            <a:extLst>
              <a:ext uri="{FF2B5EF4-FFF2-40B4-BE49-F238E27FC236}">
                <a16:creationId xmlns:a16="http://schemas.microsoft.com/office/drawing/2014/main" id="{166EAE6A-E968-0A4E-8545-49DD97FE9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120" y="2420888"/>
            <a:ext cx="2540000" cy="1143000"/>
          </a:xfrm>
          <a:prstGeom prst="rect">
            <a:avLst/>
          </a:prstGeom>
        </p:spPr>
      </p:pic>
    </p:spTree>
    <p:extLst>
      <p:ext uri="{BB962C8B-B14F-4D97-AF65-F5344CB8AC3E}">
        <p14:creationId xmlns:p14="http://schemas.microsoft.com/office/powerpoint/2010/main" val="936339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29CA-6DF0-6F45-8577-D8C682B706EA}"/>
              </a:ext>
            </a:extLst>
          </p:cNvPr>
          <p:cNvSpPr>
            <a:spLocks noGrp="1"/>
          </p:cNvSpPr>
          <p:nvPr>
            <p:ph type="title"/>
          </p:nvPr>
        </p:nvSpPr>
        <p:spPr/>
        <p:txBody>
          <a:bodyPr/>
          <a:lstStyle/>
          <a:p>
            <a:r>
              <a:rPr lang="en-RO" dirty="0"/>
              <a:t>Angular Services</a:t>
            </a:r>
          </a:p>
        </p:txBody>
      </p:sp>
      <p:sp>
        <p:nvSpPr>
          <p:cNvPr id="3" name="Content Placeholder 2">
            <a:extLst>
              <a:ext uri="{FF2B5EF4-FFF2-40B4-BE49-F238E27FC236}">
                <a16:creationId xmlns:a16="http://schemas.microsoft.com/office/drawing/2014/main" id="{C6465CAF-FD13-1F42-B0D8-23BF33B11ECA}"/>
              </a:ext>
            </a:extLst>
          </p:cNvPr>
          <p:cNvSpPr>
            <a:spLocks noGrp="1"/>
          </p:cNvSpPr>
          <p:nvPr>
            <p:ph sz="quarter" idx="11"/>
          </p:nvPr>
        </p:nvSpPr>
        <p:spPr>
          <a:xfrm>
            <a:off x="286918" y="1484784"/>
            <a:ext cx="4069034" cy="4104232"/>
          </a:xfrm>
        </p:spPr>
        <p:txBody>
          <a:bodyPr/>
          <a:lstStyle/>
          <a:p>
            <a:r>
              <a:rPr lang="en-RO" dirty="0"/>
              <a:t>In order to define a service it is needed to decorate de class with the @Injectable decorator and optionally specify the name of the module to act as a provider for it.</a:t>
            </a:r>
          </a:p>
          <a:p>
            <a:r>
              <a:rPr lang="en-RO" dirty="0"/>
              <a:t>Services can act as a single source of trust for a particular module of an application since it’s purpose is to contain logic related to a single topic and it persists the data due to its Singleton behavior.</a:t>
            </a:r>
          </a:p>
          <a:p>
            <a:r>
              <a:rPr lang="en-RO" dirty="0"/>
              <a:t>Services can be used as a channel for communication between components instead of using the @Input and @Output decorators.</a:t>
            </a:r>
          </a:p>
        </p:txBody>
      </p:sp>
      <p:sp>
        <p:nvSpPr>
          <p:cNvPr id="4" name="TextBox 3">
            <a:extLst>
              <a:ext uri="{FF2B5EF4-FFF2-40B4-BE49-F238E27FC236}">
                <a16:creationId xmlns:a16="http://schemas.microsoft.com/office/drawing/2014/main" id="{62D871D1-0BF2-3B48-BB91-C51D5038CDD3}"/>
              </a:ext>
            </a:extLst>
          </p:cNvPr>
          <p:cNvSpPr txBox="1"/>
          <p:nvPr/>
        </p:nvSpPr>
        <p:spPr>
          <a:xfrm>
            <a:off x="63009" y="5949280"/>
            <a:ext cx="9017982" cy="369332"/>
          </a:xfrm>
          <a:prstGeom prst="rect">
            <a:avLst/>
          </a:prstGeom>
          <a:noFill/>
        </p:spPr>
        <p:txBody>
          <a:bodyPr wrap="none" rtlCol="0">
            <a:spAutoFit/>
          </a:bodyPr>
          <a:lstStyle/>
          <a:p>
            <a:r>
              <a:rPr lang="en-RO" b="1" dirty="0"/>
              <a:t>Note:</a:t>
            </a:r>
            <a:r>
              <a:rPr lang="en-RO" dirty="0"/>
              <a:t> It is recommended to use only providedIn: ‘root’ in order to avoid circular dependencies.</a:t>
            </a:r>
          </a:p>
        </p:txBody>
      </p:sp>
      <p:pic>
        <p:nvPicPr>
          <p:cNvPr id="6" name="Picture 5" descr="A screenshot of a cell phone&#10;&#10;Description automatically generated">
            <a:extLst>
              <a:ext uri="{FF2B5EF4-FFF2-40B4-BE49-F238E27FC236}">
                <a16:creationId xmlns:a16="http://schemas.microsoft.com/office/drawing/2014/main" id="{16723F61-A813-EA4C-93AF-BB1B6A0AC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791" y="2381848"/>
            <a:ext cx="4091892" cy="2053332"/>
          </a:xfrm>
          <a:prstGeom prst="rect">
            <a:avLst/>
          </a:prstGeom>
        </p:spPr>
      </p:pic>
    </p:spTree>
    <p:extLst>
      <p:ext uri="{BB962C8B-B14F-4D97-AF65-F5344CB8AC3E}">
        <p14:creationId xmlns:p14="http://schemas.microsoft.com/office/powerpoint/2010/main" val="252247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52ADA-B512-2A4A-A6BA-83BBDF017066}"/>
              </a:ext>
            </a:extLst>
          </p:cNvPr>
          <p:cNvSpPr>
            <a:spLocks noGrp="1"/>
          </p:cNvSpPr>
          <p:nvPr>
            <p:ph type="title"/>
          </p:nvPr>
        </p:nvSpPr>
        <p:spPr/>
        <p:txBody>
          <a:bodyPr/>
          <a:lstStyle/>
          <a:p>
            <a:r>
              <a:rPr lang="en-RO" dirty="0"/>
              <a:t>Observables</a:t>
            </a:r>
          </a:p>
        </p:txBody>
      </p:sp>
      <p:pic>
        <p:nvPicPr>
          <p:cNvPr id="5" name="Content Placeholder 4" descr="A close up of a sign&#10;&#10;Description automatically generated">
            <a:extLst>
              <a:ext uri="{FF2B5EF4-FFF2-40B4-BE49-F238E27FC236}">
                <a16:creationId xmlns:a16="http://schemas.microsoft.com/office/drawing/2014/main" id="{F63B0215-B635-1046-9475-7CC98B750A06}"/>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1187624" y="1270000"/>
            <a:ext cx="6604000" cy="4318000"/>
          </a:xfrm>
        </p:spPr>
      </p:pic>
    </p:spTree>
    <p:extLst>
      <p:ext uri="{BB962C8B-B14F-4D97-AF65-F5344CB8AC3E}">
        <p14:creationId xmlns:p14="http://schemas.microsoft.com/office/powerpoint/2010/main" val="3773850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096C-4490-2D46-AD67-4F5319FB7981}"/>
              </a:ext>
            </a:extLst>
          </p:cNvPr>
          <p:cNvSpPr>
            <a:spLocks noGrp="1"/>
          </p:cNvSpPr>
          <p:nvPr>
            <p:ph type="title"/>
          </p:nvPr>
        </p:nvSpPr>
        <p:spPr/>
        <p:txBody>
          <a:bodyPr/>
          <a:lstStyle/>
          <a:p>
            <a:r>
              <a:rPr lang="en-RO" dirty="0"/>
              <a:t>Observables</a:t>
            </a:r>
          </a:p>
        </p:txBody>
      </p:sp>
      <p:pic>
        <p:nvPicPr>
          <p:cNvPr id="5" name="Content Placeholder 4" descr="A close up of a logo&#10;&#10;Description automatically generated">
            <a:extLst>
              <a:ext uri="{FF2B5EF4-FFF2-40B4-BE49-F238E27FC236}">
                <a16:creationId xmlns:a16="http://schemas.microsoft.com/office/drawing/2014/main" id="{9DE868E5-27FA-9E49-81C3-2B0CA9F6B070}"/>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4283968" y="2227345"/>
            <a:ext cx="4387789" cy="2900816"/>
          </a:xfrm>
        </p:spPr>
      </p:pic>
      <p:sp>
        <p:nvSpPr>
          <p:cNvPr id="6" name="TextBox 5">
            <a:extLst>
              <a:ext uri="{FF2B5EF4-FFF2-40B4-BE49-F238E27FC236}">
                <a16:creationId xmlns:a16="http://schemas.microsoft.com/office/drawing/2014/main" id="{AA30D524-6426-734C-A691-80792E3EDEB8}"/>
              </a:ext>
            </a:extLst>
          </p:cNvPr>
          <p:cNvSpPr txBox="1"/>
          <p:nvPr/>
        </p:nvSpPr>
        <p:spPr>
          <a:xfrm>
            <a:off x="286918" y="1556792"/>
            <a:ext cx="3997049" cy="3970318"/>
          </a:xfrm>
          <a:prstGeom prst="rect">
            <a:avLst/>
          </a:prstGeom>
          <a:noFill/>
        </p:spPr>
        <p:txBody>
          <a:bodyPr wrap="square" rtlCol="0">
            <a:spAutoFit/>
          </a:bodyPr>
          <a:lstStyle/>
          <a:p>
            <a:r>
              <a:rPr lang="en-RO" dirty="0"/>
              <a:t>There are two approaches that can describe the Producer-Consumer pattern: </a:t>
            </a:r>
            <a:r>
              <a:rPr lang="en-RO" b="1" dirty="0"/>
              <a:t>push and pull</a:t>
            </a:r>
            <a:r>
              <a:rPr lang="en-RO" dirty="0"/>
              <a:t>. The pull approach assumes that the producer does not know where the value will be consumed and does not have any control about it. The push pattern is different because the producer has all the control about how the data is passed to the consumer and pushes the values accodingly.</a:t>
            </a:r>
          </a:p>
          <a:p>
            <a:r>
              <a:rPr lang="en-RO" dirty="0"/>
              <a:t>Observables are a push system producers responsible for emitting values by wrapping a data source. </a:t>
            </a:r>
          </a:p>
        </p:txBody>
      </p:sp>
    </p:spTree>
    <p:extLst>
      <p:ext uri="{BB962C8B-B14F-4D97-AF65-F5344CB8AC3E}">
        <p14:creationId xmlns:p14="http://schemas.microsoft.com/office/powerpoint/2010/main" val="1200595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2058F-2F93-6948-AF6E-5137A1BF3CDB}"/>
              </a:ext>
            </a:extLst>
          </p:cNvPr>
          <p:cNvSpPr>
            <a:spLocks noGrp="1"/>
          </p:cNvSpPr>
          <p:nvPr>
            <p:ph type="title"/>
          </p:nvPr>
        </p:nvSpPr>
        <p:spPr/>
        <p:txBody>
          <a:bodyPr/>
          <a:lstStyle/>
          <a:p>
            <a:r>
              <a:rPr lang="en-RO" dirty="0"/>
              <a:t>Observables</a:t>
            </a:r>
          </a:p>
        </p:txBody>
      </p:sp>
      <p:sp>
        <p:nvSpPr>
          <p:cNvPr id="3" name="Content Placeholder 2">
            <a:extLst>
              <a:ext uri="{FF2B5EF4-FFF2-40B4-BE49-F238E27FC236}">
                <a16:creationId xmlns:a16="http://schemas.microsoft.com/office/drawing/2014/main" id="{E3788B35-0C71-5E46-B916-E17B1B95E5C9}"/>
              </a:ext>
            </a:extLst>
          </p:cNvPr>
          <p:cNvSpPr>
            <a:spLocks noGrp="1"/>
          </p:cNvSpPr>
          <p:nvPr>
            <p:ph sz="quarter" idx="11"/>
          </p:nvPr>
        </p:nvSpPr>
        <p:spPr>
          <a:xfrm>
            <a:off x="0" y="1028211"/>
            <a:ext cx="9144000" cy="2952328"/>
          </a:xfrm>
        </p:spPr>
        <p:txBody>
          <a:bodyPr>
            <a:normAutofit/>
          </a:bodyPr>
          <a:lstStyle/>
          <a:p>
            <a:r>
              <a:rPr lang="en-RO" dirty="0"/>
              <a:t>Terminology:</a:t>
            </a:r>
          </a:p>
          <a:p>
            <a:pPr lvl="1"/>
            <a:r>
              <a:rPr lang="en-RO" b="1" dirty="0"/>
              <a:t>Observer</a:t>
            </a:r>
            <a:r>
              <a:rPr lang="en-RO" dirty="0"/>
              <a:t>: represents the API for the consumer/reader of the data stream.</a:t>
            </a:r>
          </a:p>
          <a:p>
            <a:pPr lvl="1"/>
            <a:r>
              <a:rPr lang="en-RO" b="1" dirty="0"/>
              <a:t>Subscriber</a:t>
            </a:r>
            <a:r>
              <a:rPr lang="en-RO" dirty="0"/>
              <a:t>: the subscriber is an extension of the Observer but with capabilities of unsubscription.</a:t>
            </a:r>
          </a:p>
          <a:p>
            <a:pPr lvl="1"/>
            <a:r>
              <a:rPr lang="en-RO" b="1" dirty="0"/>
              <a:t>Subscription</a:t>
            </a:r>
            <a:r>
              <a:rPr lang="en-RO" dirty="0"/>
              <a:t>: the communication channel between the observable and the observer that guarantees that an observer receives data.</a:t>
            </a:r>
          </a:p>
          <a:p>
            <a:pPr lvl="1"/>
            <a:endParaRPr lang="en-RO" dirty="0"/>
          </a:p>
          <a:p>
            <a:pPr lvl="1"/>
            <a:endParaRPr lang="en-RO" dirty="0"/>
          </a:p>
        </p:txBody>
      </p:sp>
      <p:pic>
        <p:nvPicPr>
          <p:cNvPr id="5" name="Picture 4" descr="A black sign with white text&#10;&#10;Description automatically generated">
            <a:extLst>
              <a:ext uri="{FF2B5EF4-FFF2-40B4-BE49-F238E27FC236}">
                <a16:creationId xmlns:a16="http://schemas.microsoft.com/office/drawing/2014/main" id="{985A42EF-52E2-5D49-A678-1178728B8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7230" y="5229200"/>
            <a:ext cx="4172868" cy="1032637"/>
          </a:xfrm>
          <a:prstGeom prst="rect">
            <a:avLst/>
          </a:prstGeom>
        </p:spPr>
      </p:pic>
      <p:sp>
        <p:nvSpPr>
          <p:cNvPr id="11" name="Content Placeholder 2">
            <a:extLst>
              <a:ext uri="{FF2B5EF4-FFF2-40B4-BE49-F238E27FC236}">
                <a16:creationId xmlns:a16="http://schemas.microsoft.com/office/drawing/2014/main" id="{800A0423-E517-1840-A2A1-34EDA2FC4646}"/>
              </a:ext>
            </a:extLst>
          </p:cNvPr>
          <p:cNvSpPr txBox="1">
            <a:spLocks/>
          </p:cNvSpPr>
          <p:nvPr/>
        </p:nvSpPr>
        <p:spPr>
          <a:xfrm>
            <a:off x="11634" y="2996952"/>
            <a:ext cx="6984776" cy="1800200"/>
          </a:xfrm>
          <a:prstGeom prst="rect">
            <a:avLst/>
          </a:prstGeom>
        </p:spPr>
        <p:txBody>
          <a:bodyPr vert="horz" lIns="68580" tIns="34290" rIns="68580" bIns="34290" rtlCol="0">
            <a:normAutofit/>
          </a:bodyPr>
          <a:lstStyle>
            <a:lvl1pPr marL="270000" indent="-270000" algn="l" defTabSz="685800" rtl="0" eaLnBrk="1" latinLnBrk="0" hangingPunct="1">
              <a:lnSpc>
                <a:spcPct val="130000"/>
              </a:lnSpc>
              <a:spcBef>
                <a:spcPts val="450"/>
              </a:spcBef>
              <a:spcAft>
                <a:spcPts val="450"/>
              </a:spcAft>
              <a:buClr>
                <a:srgbClr val="EB571C"/>
              </a:buClr>
              <a:buFont typeface="Wingdings" panose="05000000000000000000" pitchFamily="2" charset="2"/>
              <a:buChar char="w"/>
              <a:defRPr sz="1500" kern="1200">
                <a:solidFill>
                  <a:schemeClr val="tx1"/>
                </a:solidFill>
                <a:latin typeface="+mn-lt"/>
                <a:ea typeface="+mn-ea"/>
                <a:cs typeface="+mn-cs"/>
              </a:defRPr>
            </a:lvl1pPr>
            <a:lvl2pPr marL="514350" indent="-270000" algn="l" defTabSz="685800" rtl="0" eaLnBrk="1" latinLnBrk="0" hangingPunct="1">
              <a:lnSpc>
                <a:spcPct val="130000"/>
              </a:lnSpc>
              <a:spcBef>
                <a:spcPts val="450"/>
              </a:spcBef>
              <a:spcAft>
                <a:spcPts val="450"/>
              </a:spcAft>
              <a:buClr>
                <a:srgbClr val="EB571C"/>
              </a:buClr>
              <a:buFont typeface="Arial" panose="020B0604020202020204" pitchFamily="34" charset="0"/>
              <a:buChar char="­"/>
              <a:defRPr sz="1400" kern="1200">
                <a:solidFill>
                  <a:schemeClr val="tx1"/>
                </a:solidFill>
                <a:latin typeface="+mn-lt"/>
                <a:ea typeface="+mn-ea"/>
                <a:cs typeface="+mn-cs"/>
              </a:defRPr>
            </a:lvl2pPr>
            <a:lvl3pPr marL="857250" indent="-270000" algn="l" defTabSz="685800" rtl="0" eaLnBrk="1" latinLnBrk="0" hangingPunct="1">
              <a:lnSpc>
                <a:spcPct val="130000"/>
              </a:lnSpc>
              <a:spcBef>
                <a:spcPts val="450"/>
              </a:spcBef>
              <a:spcAft>
                <a:spcPts val="450"/>
              </a:spcAft>
              <a:buClr>
                <a:srgbClr val="24447D"/>
              </a:buClr>
              <a:buFont typeface="Wingdings" panose="05000000000000000000" pitchFamily="2" charset="2"/>
              <a:buChar char="w"/>
              <a:defRPr sz="1200" kern="1200">
                <a:solidFill>
                  <a:schemeClr val="tx1"/>
                </a:solidFill>
                <a:latin typeface="+mn-lt"/>
                <a:ea typeface="+mn-ea"/>
                <a:cs typeface="+mn-cs"/>
              </a:defRPr>
            </a:lvl3pPr>
            <a:lvl4pPr marL="1200150" indent="-270000" algn="l" defTabSz="685800" rtl="0" eaLnBrk="1" latinLnBrk="0" hangingPunct="1">
              <a:lnSpc>
                <a:spcPct val="130000"/>
              </a:lnSpc>
              <a:spcBef>
                <a:spcPts val="450"/>
              </a:spcBef>
              <a:spcAft>
                <a:spcPts val="450"/>
              </a:spcAft>
              <a:buClr>
                <a:srgbClr val="24447D"/>
              </a:buClr>
              <a:buFont typeface="Arial" panose="020B0604020202020204" pitchFamily="34" charset="0"/>
              <a:buChar char="­"/>
              <a:defRPr sz="1100" kern="1200">
                <a:solidFill>
                  <a:schemeClr val="tx1"/>
                </a:solidFill>
                <a:latin typeface="+mn-lt"/>
                <a:ea typeface="+mn-ea"/>
                <a:cs typeface="+mn-cs"/>
              </a:defRPr>
            </a:lvl4pPr>
            <a:lvl5pPr marL="1543050" indent="-270000" algn="l" defTabSz="685800" rtl="0" eaLnBrk="1" latinLnBrk="0" hangingPunct="1">
              <a:lnSpc>
                <a:spcPct val="130000"/>
              </a:lnSpc>
              <a:spcBef>
                <a:spcPts val="450"/>
              </a:spcBef>
              <a:spcAft>
                <a:spcPts val="450"/>
              </a:spcAft>
              <a:buClr>
                <a:srgbClr val="EB571C"/>
              </a:buClr>
              <a:buFont typeface="Wingdings" panose="05000000000000000000" pitchFamily="2" charset="2"/>
              <a:buChar char="w"/>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en-RO" dirty="0"/>
              <a:t>Supported operations:</a:t>
            </a:r>
          </a:p>
          <a:p>
            <a:pPr lvl="1"/>
            <a:r>
              <a:rPr lang="en-RO" b="1" dirty="0"/>
              <a:t>next</a:t>
            </a:r>
            <a:r>
              <a:rPr lang="en-RO" dirty="0"/>
              <a:t>: The observer sends a value that can be a primitive or an object.</a:t>
            </a:r>
          </a:p>
          <a:p>
            <a:pPr lvl="1"/>
            <a:r>
              <a:rPr lang="en-GB" b="1" dirty="0"/>
              <a:t>e</a:t>
            </a:r>
            <a:r>
              <a:rPr lang="en-RO" b="1" dirty="0"/>
              <a:t>rror: </a:t>
            </a:r>
            <a:r>
              <a:rPr lang="en-RO" dirty="0"/>
              <a:t>Will throw an exception and cancel the execution of the rest of the observer.</a:t>
            </a:r>
            <a:endParaRPr lang="en-RO" b="1" dirty="0"/>
          </a:p>
          <a:p>
            <a:pPr lvl="1"/>
            <a:r>
              <a:rPr lang="en-GB" b="1" dirty="0"/>
              <a:t>c</a:t>
            </a:r>
            <a:r>
              <a:rPr lang="en-RO" b="1" dirty="0"/>
              <a:t>omplete: </a:t>
            </a:r>
            <a:r>
              <a:rPr lang="en-RO" dirty="0"/>
              <a:t>Notifies the subscriptions for the observable that all the data is completed.</a:t>
            </a:r>
            <a:endParaRPr lang="en-RO" b="1" dirty="0"/>
          </a:p>
        </p:txBody>
      </p:sp>
    </p:spTree>
    <p:extLst>
      <p:ext uri="{BB962C8B-B14F-4D97-AF65-F5344CB8AC3E}">
        <p14:creationId xmlns:p14="http://schemas.microsoft.com/office/powerpoint/2010/main" val="728229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3882B-18AB-4E45-828E-17CD0A2D6C82}"/>
              </a:ext>
            </a:extLst>
          </p:cNvPr>
          <p:cNvSpPr>
            <a:spLocks noGrp="1"/>
          </p:cNvSpPr>
          <p:nvPr>
            <p:ph type="title"/>
          </p:nvPr>
        </p:nvSpPr>
        <p:spPr/>
        <p:txBody>
          <a:bodyPr/>
          <a:lstStyle/>
          <a:p>
            <a:r>
              <a:rPr lang="en-RO" dirty="0"/>
              <a:t>Subjects</a:t>
            </a:r>
          </a:p>
        </p:txBody>
      </p:sp>
      <p:sp>
        <p:nvSpPr>
          <p:cNvPr id="3" name="Content Placeholder 2">
            <a:extLst>
              <a:ext uri="{FF2B5EF4-FFF2-40B4-BE49-F238E27FC236}">
                <a16:creationId xmlns:a16="http://schemas.microsoft.com/office/drawing/2014/main" id="{5FA5ABE5-41BF-3943-AFE8-028669FB99BC}"/>
              </a:ext>
            </a:extLst>
          </p:cNvPr>
          <p:cNvSpPr>
            <a:spLocks noGrp="1"/>
          </p:cNvSpPr>
          <p:nvPr>
            <p:ph sz="quarter" idx="11"/>
          </p:nvPr>
        </p:nvSpPr>
        <p:spPr/>
        <p:txBody>
          <a:bodyPr/>
          <a:lstStyle/>
          <a:p>
            <a:r>
              <a:rPr lang="en-RO" dirty="0"/>
              <a:t>A subject is a special type of Observable that allows it to behave as an Observable and an Observer in the same time.</a:t>
            </a:r>
          </a:p>
        </p:txBody>
      </p:sp>
      <p:pic>
        <p:nvPicPr>
          <p:cNvPr id="5" name="Picture 4" descr="A picture containing drawing&#10;&#10;Description automatically generated">
            <a:extLst>
              <a:ext uri="{FF2B5EF4-FFF2-40B4-BE49-F238E27FC236}">
                <a16:creationId xmlns:a16="http://schemas.microsoft.com/office/drawing/2014/main" id="{78D52498-0879-1E47-BA39-53FEA9C35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3284984"/>
            <a:ext cx="6985106" cy="1863856"/>
          </a:xfrm>
          <a:prstGeom prst="rect">
            <a:avLst/>
          </a:prstGeom>
        </p:spPr>
      </p:pic>
    </p:spTree>
    <p:extLst>
      <p:ext uri="{BB962C8B-B14F-4D97-AF65-F5344CB8AC3E}">
        <p14:creationId xmlns:p14="http://schemas.microsoft.com/office/powerpoint/2010/main" val="4181823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lose up of a logo&#10;&#10;Description automatically generated">
            <a:extLst>
              <a:ext uri="{FF2B5EF4-FFF2-40B4-BE49-F238E27FC236}">
                <a16:creationId xmlns:a16="http://schemas.microsoft.com/office/drawing/2014/main" id="{71A83E47-F41A-5344-A766-0EA7181C3087}"/>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1422400" y="279400"/>
            <a:ext cx="6299200" cy="6299200"/>
          </a:xfrm>
          <a:prstGeom prst="rect">
            <a:avLst/>
          </a:prstGeom>
          <a:noFill/>
        </p:spPr>
      </p:pic>
    </p:spTree>
    <p:extLst>
      <p:ext uri="{BB962C8B-B14F-4D97-AF65-F5344CB8AC3E}">
        <p14:creationId xmlns:p14="http://schemas.microsoft.com/office/powerpoint/2010/main" val="3019920121"/>
      </p:ext>
    </p:extLst>
  </p:cSld>
  <p:clrMapOvr>
    <a:masterClrMapping/>
  </p:clrMapOvr>
</p:sld>
</file>

<file path=ppt/theme/theme1.xml><?xml version="1.0" encoding="utf-8"?>
<a:theme xmlns:a="http://schemas.openxmlformats.org/drawingml/2006/main" name="Luxoft: Computer / TV">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Luxoft - Open Sans">
      <a:majorFont>
        <a:latin typeface="Open Sans"/>
        <a:ea typeface=""/>
        <a:cs typeface=""/>
      </a:majorFont>
      <a:minorFont>
        <a:latin typeface="Open Sans"/>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ln>
              <a:noFill/>
            </a:ln>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luxoft-template-v3.4" id="{F0BBB28C-EED3-4C9E-AC46-0A2469816214}" vid="{37383A5C-C4E3-4CA0-9820-12933A0EA401}"/>
    </a:ext>
  </a:extLst>
</a:theme>
</file>

<file path=ppt/theme/theme2.xml><?xml version="1.0" encoding="utf-8"?>
<a:theme xmlns:a="http://schemas.openxmlformats.org/drawingml/2006/main" name="powerpoint-template-luxoft-v4.3">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Luxoft - Open Sans">
      <a:majorFont>
        <a:latin typeface="Open Sans"/>
        <a:ea typeface=""/>
        <a:cs typeface=""/>
      </a:majorFont>
      <a:minorFont>
        <a:latin typeface="Open Sans"/>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9525">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luxoft-template-v3.4" id="{F0BBB28C-EED3-4C9E-AC46-0A2469816214}" vid="{F7716D20-A5D3-4677-B270-2AEEC011A1D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4640</TotalTime>
  <Words>441</Words>
  <Application>Microsoft Macintosh PowerPoint</Application>
  <PresentationFormat>On-screen Show (4:3)</PresentationFormat>
  <Paragraphs>28</Paragraphs>
  <Slides>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Calibri</vt:lpstr>
      <vt:lpstr>Open Sans</vt:lpstr>
      <vt:lpstr>Wingdings</vt:lpstr>
      <vt:lpstr>Luxoft: Computer / TV</vt:lpstr>
      <vt:lpstr>powerpoint-template-luxoft-v4.3</vt:lpstr>
      <vt:lpstr>Angular Upskilling Program</vt:lpstr>
      <vt:lpstr>Angular Services - Introduction</vt:lpstr>
      <vt:lpstr>Angular Services</vt:lpstr>
      <vt:lpstr>Observables</vt:lpstr>
      <vt:lpstr>Observables</vt:lpstr>
      <vt:lpstr>Observables</vt:lpstr>
      <vt:lpstr>Subjects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Upskilling Program</dc:title>
  <dc:creator>Cosmin Cartas</dc:creator>
  <cp:lastModifiedBy>Cosmin Cartas</cp:lastModifiedBy>
  <cp:revision>80</cp:revision>
  <dcterms:created xsi:type="dcterms:W3CDTF">2020-02-15T09:38:06Z</dcterms:created>
  <dcterms:modified xsi:type="dcterms:W3CDTF">2020-03-09T14:03:22Z</dcterms:modified>
</cp:coreProperties>
</file>