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5" r:id="rId2"/>
  </p:sldMasterIdLst>
  <p:notesMasterIdLst>
    <p:notesMasterId r:id="rId12"/>
  </p:notesMasterIdLst>
  <p:sldIdLst>
    <p:sldId id="304" r:id="rId3"/>
    <p:sldId id="337" r:id="rId4"/>
    <p:sldId id="338" r:id="rId5"/>
    <p:sldId id="339" r:id="rId6"/>
    <p:sldId id="340" r:id="rId7"/>
    <p:sldId id="341" r:id="rId8"/>
    <p:sldId id="342" r:id="rId9"/>
    <p:sldId id="343" r:id="rId10"/>
    <p:sldId id="332" r:id="rId1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4283"/>
    <a:srgbClr val="5539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98"/>
    <p:restoredTop sz="94694"/>
  </p:normalViewPr>
  <p:slideViewPr>
    <p:cSldViewPr>
      <p:cViewPr varScale="1">
        <p:scale>
          <a:sx n="121" d="100"/>
          <a:sy n="121" d="100"/>
        </p:scale>
        <p:origin x="232"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FBE2EC-5A84-4AF8-BB9A-C71E76006D1A}" type="datetimeFigureOut">
              <a:rPr lang="ru-RU" smtClean="0"/>
              <a:t>09.03.2020</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CE0656-CCB0-45B9-9A1A-13115CDF36D9}" type="slidenum">
              <a:rPr lang="ru-RU" smtClean="0"/>
              <a:t>‹#›</a:t>
            </a:fld>
            <a:endParaRPr lang="ru-RU"/>
          </a:p>
        </p:txBody>
      </p:sp>
    </p:spTree>
    <p:extLst>
      <p:ext uri="{BB962C8B-B14F-4D97-AF65-F5344CB8AC3E}">
        <p14:creationId xmlns:p14="http://schemas.microsoft.com/office/powerpoint/2010/main" val="2353681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ection Break / Final">
    <p:spTree>
      <p:nvGrpSpPr>
        <p:cNvPr id="1" name=""/>
        <p:cNvGrpSpPr/>
        <p:nvPr/>
      </p:nvGrpSpPr>
      <p:grpSpPr>
        <a:xfrm>
          <a:off x="0" y="0"/>
          <a:ext cx="0" cy="0"/>
          <a:chOff x="0" y="0"/>
          <a:chExt cx="0" cy="0"/>
        </a:xfrm>
      </p:grpSpPr>
      <p:sp>
        <p:nvSpPr>
          <p:cNvPr id="32" name="Prostokąt 2"/>
          <p:cNvSpPr/>
          <p:nvPr/>
        </p:nvSpPr>
        <p:spPr>
          <a:xfrm>
            <a:off x="793" y="0"/>
            <a:ext cx="9144000" cy="6858000"/>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ln>
                <a:noFill/>
              </a:ln>
              <a:solidFill>
                <a:schemeClr val="bg1"/>
              </a:solidFill>
            </a:endParaRPr>
          </a:p>
        </p:txBody>
      </p:sp>
      <p:sp>
        <p:nvSpPr>
          <p:cNvPr id="46" name="Tytuł 1"/>
          <p:cNvSpPr>
            <a:spLocks noGrp="1"/>
          </p:cNvSpPr>
          <p:nvPr>
            <p:ph type="title" hasCustomPrompt="1"/>
          </p:nvPr>
        </p:nvSpPr>
        <p:spPr>
          <a:xfrm>
            <a:off x="3933825" y="1995501"/>
            <a:ext cx="4953436" cy="1151548"/>
          </a:xfrm>
        </p:spPr>
        <p:txBody>
          <a:bodyPr anchor="ctr"/>
          <a:lstStyle>
            <a:lvl1pPr algn="l">
              <a:lnSpc>
                <a:spcPct val="100000"/>
              </a:lnSpc>
              <a:spcBef>
                <a:spcPts val="450"/>
              </a:spcBef>
              <a:spcAft>
                <a:spcPts val="450"/>
              </a:spcAft>
              <a:defRPr sz="2000" b="1">
                <a:solidFill>
                  <a:schemeClr val="bg1"/>
                </a:solidFill>
              </a:defRPr>
            </a:lvl1pPr>
          </a:lstStyle>
          <a:p>
            <a:r>
              <a:rPr lang="pl-PL" dirty="0"/>
              <a:t>EDIT TITLE</a:t>
            </a:r>
            <a:endParaRPr lang="en-US" dirty="0"/>
          </a:p>
        </p:txBody>
      </p:sp>
      <p:grpSp>
        <p:nvGrpSpPr>
          <p:cNvPr id="64" name="Group 35"/>
          <p:cNvGrpSpPr>
            <a:grpSpLocks noChangeAspect="1"/>
          </p:cNvGrpSpPr>
          <p:nvPr/>
        </p:nvGrpSpPr>
        <p:grpSpPr bwMode="auto">
          <a:xfrm>
            <a:off x="609601" y="1132226"/>
            <a:ext cx="2507458" cy="4035181"/>
            <a:chOff x="2363" y="293"/>
            <a:chExt cx="1208" cy="1458"/>
          </a:xfrm>
        </p:grpSpPr>
        <p:sp>
          <p:nvSpPr>
            <p:cNvPr id="65" name="Freeform 36"/>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6" name="Freeform 37"/>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67" name="Freeform 38"/>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8" name="Freeform 39"/>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69" name="Freeform 41"/>
            <p:cNvSpPr>
              <a:spLocks/>
            </p:cNvSpPr>
            <p:nvPr userDrawn="1"/>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0" name="Freeform 42"/>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1" name="Freeform 43"/>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72" name="Freeform 44"/>
            <p:cNvSpPr>
              <a:spLocks/>
            </p:cNvSpPr>
            <p:nvPr userDrawn="1"/>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3" name="Freeform 45"/>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4" name="Freeform 46"/>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5" name="Freeform 47"/>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6" name="Freeform 48"/>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77" name="Freeform 49"/>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8" name="Freeform 50"/>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79" name="Freeform 51"/>
            <p:cNvSpPr>
              <a:spLocks noEditPoints="1"/>
            </p:cNvSpPr>
            <p:nvPr userDrawn="1"/>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0" name="Freeform 52"/>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1" name="Freeform 53"/>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82" name="Freeform 54"/>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3" name="Freeform 55"/>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84" name="Freeform 56"/>
            <p:cNvSpPr>
              <a:spLocks noEditPoints="1"/>
            </p:cNvSpPr>
            <p:nvPr userDrawn="1"/>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5" name="Freeform 57"/>
            <p:cNvSpPr>
              <a:spLocks noEditPoints="1"/>
            </p:cNvSpPr>
            <p:nvPr userDrawn="1"/>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sp>
        <p:nvSpPr>
          <p:cNvPr id="86" name="Text Placeholder 3"/>
          <p:cNvSpPr>
            <a:spLocks noGrp="1"/>
          </p:cNvSpPr>
          <p:nvPr>
            <p:ph type="body" sz="quarter" idx="10" hasCustomPrompt="1"/>
          </p:nvPr>
        </p:nvSpPr>
        <p:spPr>
          <a:xfrm>
            <a:off x="3933825" y="3263288"/>
            <a:ext cx="4953000" cy="1903496"/>
          </a:xfrm>
        </p:spPr>
        <p:txBody>
          <a:bodyPr/>
          <a:lstStyle>
            <a:lvl1pPr marL="0" indent="0">
              <a:buNone/>
              <a:defRPr>
                <a:solidFill>
                  <a:schemeClr val="bg1"/>
                </a:solidFill>
              </a:defRPr>
            </a:lvl1pPr>
            <a:lvl2pPr marL="244350" indent="0">
              <a:buNone/>
              <a:defRPr>
                <a:solidFill>
                  <a:schemeClr val="bg1"/>
                </a:solidFill>
              </a:defRPr>
            </a:lvl2pPr>
            <a:lvl3pPr marL="587250" indent="0">
              <a:buNone/>
              <a:defRPr>
                <a:solidFill>
                  <a:schemeClr val="bg1"/>
                </a:solidFill>
              </a:defRPr>
            </a:lvl3pPr>
            <a:lvl4pPr marL="930150" indent="0">
              <a:buNone/>
              <a:defRPr>
                <a:solidFill>
                  <a:schemeClr val="bg1"/>
                </a:solidFill>
              </a:defRPr>
            </a:lvl4pPr>
            <a:lvl5pPr marL="1273050" indent="0">
              <a:buNone/>
              <a:defRPr>
                <a:solidFill>
                  <a:schemeClr val="bg1"/>
                </a:solidFill>
              </a:defRPr>
            </a:lvl5pPr>
          </a:lstStyle>
          <a:p>
            <a:pPr lvl="0"/>
            <a:r>
              <a:rPr lang="en-US" dirty="0"/>
              <a:t>EDIT TEXT</a:t>
            </a:r>
          </a:p>
        </p:txBody>
      </p:sp>
      <p:grpSp>
        <p:nvGrpSpPr>
          <p:cNvPr id="87" name="Group 19"/>
          <p:cNvGrpSpPr>
            <a:grpSpLocks noChangeAspect="1"/>
          </p:cNvGrpSpPr>
          <p:nvPr/>
        </p:nvGrpSpPr>
        <p:grpSpPr bwMode="auto">
          <a:xfrm>
            <a:off x="8449097" y="5834059"/>
            <a:ext cx="438164" cy="564684"/>
            <a:chOff x="2074" y="843"/>
            <a:chExt cx="1615" cy="1561"/>
          </a:xfrm>
        </p:grpSpPr>
        <p:sp>
          <p:nvSpPr>
            <p:cNvPr id="88"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7" name="Group 5"/>
          <p:cNvGrpSpPr>
            <a:grpSpLocks noChangeAspect="1"/>
          </p:cNvGrpSpPr>
          <p:nvPr/>
        </p:nvGrpSpPr>
        <p:grpSpPr bwMode="auto">
          <a:xfrm>
            <a:off x="561743" y="5768522"/>
            <a:ext cx="959338" cy="678757"/>
            <a:chOff x="1640" y="963"/>
            <a:chExt cx="2480" cy="1316"/>
          </a:xfrm>
          <a:solidFill>
            <a:schemeClr val="bg1"/>
          </a:solidFill>
        </p:grpSpPr>
        <p:sp>
          <p:nvSpPr>
            <p:cNvPr id="58" name="Freeform 6"/>
            <p:cNvSpPr>
              <a:spLocks/>
            </p:cNvSpPr>
            <p:nvPr userDrawn="1"/>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7"/>
            <p:cNvSpPr>
              <a:spLocks/>
            </p:cNvSpPr>
            <p:nvPr userDrawn="1"/>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8"/>
            <p:cNvSpPr>
              <a:spLocks noEditPoints="1"/>
            </p:cNvSpPr>
            <p:nvPr userDrawn="1"/>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9"/>
            <p:cNvSpPr>
              <a:spLocks/>
            </p:cNvSpPr>
            <p:nvPr userDrawn="1"/>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0"/>
            <p:cNvSpPr>
              <a:spLocks/>
            </p:cNvSpPr>
            <p:nvPr userDrawn="1"/>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1"/>
            <p:cNvSpPr>
              <a:spLocks/>
            </p:cNvSpPr>
            <p:nvPr userDrawn="1"/>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2"/>
            <p:cNvSpPr>
              <a:spLocks/>
            </p:cNvSpPr>
            <p:nvPr userDrawn="1"/>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3"/>
            <p:cNvSpPr>
              <a:spLocks/>
            </p:cNvSpPr>
            <p:nvPr userDrawn="1"/>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4"/>
            <p:cNvSpPr>
              <a:spLocks/>
            </p:cNvSpPr>
            <p:nvPr userDrawn="1"/>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5"/>
            <p:cNvSpPr>
              <a:spLocks/>
            </p:cNvSpPr>
            <p:nvPr userDrawn="1"/>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6"/>
            <p:cNvSpPr>
              <a:spLocks/>
            </p:cNvSpPr>
            <p:nvPr userDrawn="1"/>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08818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2" y="1196975"/>
            <a:ext cx="4184754" cy="5008563"/>
          </a:xfrm>
        </p:spPr>
        <p:txBody>
          <a:bodyPr/>
          <a:lstStyle>
            <a:lvl1pPr marL="270000">
              <a:defRPr/>
            </a:lvl1pPr>
          </a:lstStyle>
          <a:p>
            <a:pPr lvl="0"/>
            <a:r>
              <a:rPr lang="pl-PL" dirty="0"/>
              <a:t>Click to edit content</a:t>
            </a:r>
          </a:p>
          <a:p>
            <a:pPr lvl="1"/>
            <a:r>
              <a:rPr lang="pl-PL" dirty="0"/>
              <a:t>Click to edit content</a:t>
            </a:r>
          </a:p>
          <a:p>
            <a:pPr lvl="2"/>
            <a:r>
              <a:rPr lang="pl-PL" dirty="0"/>
              <a:t>Click to edit content</a:t>
            </a:r>
          </a:p>
          <a:p>
            <a:pPr lvl="3"/>
            <a:r>
              <a:rPr lang="pl-PL" dirty="0"/>
              <a:t>Click to edit content</a:t>
            </a:r>
          </a:p>
          <a:p>
            <a:pPr lvl="4"/>
            <a:r>
              <a:rPr lang="pl-PL" dirty="0"/>
              <a:t>Click to edit content</a:t>
            </a:r>
            <a:endParaRPr lang="en-US" dirty="0"/>
          </a:p>
        </p:txBody>
      </p:sp>
      <p:sp>
        <p:nvSpPr>
          <p:cNvPr id="6" name="Symbol zastępczy zawartości 4"/>
          <p:cNvSpPr>
            <a:spLocks noGrp="1"/>
          </p:cNvSpPr>
          <p:nvPr>
            <p:ph sz="quarter" idx="12" hasCustomPrompt="1"/>
          </p:nvPr>
        </p:nvSpPr>
        <p:spPr>
          <a:xfrm>
            <a:off x="4660642" y="1196975"/>
            <a:ext cx="4219769" cy="5008563"/>
          </a:xfrm>
        </p:spPr>
        <p:txBody>
          <a:bodyPr/>
          <a:lstStyle>
            <a:lvl1pPr marL="270000">
              <a:defRPr lang="pl-PL" smtClean="0"/>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Tree>
    <p:extLst>
      <p:ext uri="{BB962C8B-B14F-4D97-AF65-F5344CB8AC3E}">
        <p14:creationId xmlns:p14="http://schemas.microsoft.com/office/powerpoint/2010/main" val="843854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text boxe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3" hasCustomPrompt="1"/>
          </p:nvPr>
        </p:nvSpPr>
        <p:spPr>
          <a:xfrm>
            <a:off x="286917" y="1196976"/>
            <a:ext cx="4185047" cy="5008563"/>
          </a:xfrm>
        </p:spPr>
        <p:txBody>
          <a:bodyPr/>
          <a:lstStyle>
            <a:lvl1pPr marL="0" indent="0">
              <a:buNone/>
              <a:defRPr/>
            </a:lvl1pPr>
          </a:lstStyle>
          <a:p>
            <a:pPr lvl="0"/>
            <a:r>
              <a:rPr lang="pl-PL" dirty="0"/>
              <a:t>Up to nine lines of text.</a:t>
            </a:r>
            <a:endParaRPr lang="en-US" dirty="0"/>
          </a:p>
        </p:txBody>
      </p:sp>
      <p:sp>
        <p:nvSpPr>
          <p:cNvPr id="8" name="Symbol zastępczy tekstu 3"/>
          <p:cNvSpPr>
            <a:spLocks noGrp="1"/>
          </p:cNvSpPr>
          <p:nvPr>
            <p:ph type="body" sz="quarter" idx="14" hasCustomPrompt="1"/>
          </p:nvPr>
        </p:nvSpPr>
        <p:spPr>
          <a:xfrm>
            <a:off x="4695364" y="1196976"/>
            <a:ext cx="4185047" cy="5008563"/>
          </a:xfrm>
        </p:spPr>
        <p:txBody>
          <a:bodyPr/>
          <a:lstStyle>
            <a:lvl1pPr marL="0" indent="0">
              <a:buNone/>
              <a:defRPr/>
            </a:lvl1pPr>
          </a:lstStyle>
          <a:p>
            <a:pPr lvl="0"/>
            <a:r>
              <a:rPr lang="pl-PL"/>
              <a:t>Up to nine lines of text.</a:t>
            </a:r>
            <a:endParaRPr lang="en-US"/>
          </a:p>
        </p:txBody>
      </p:sp>
    </p:spTree>
    <p:extLst>
      <p:ext uri="{BB962C8B-B14F-4D97-AF65-F5344CB8AC3E}">
        <p14:creationId xmlns:p14="http://schemas.microsoft.com/office/powerpoint/2010/main" val="2919089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4" hasCustomPrompt="1"/>
          </p:nvPr>
        </p:nvSpPr>
        <p:spPr>
          <a:xfrm>
            <a:off x="286942" y="1196976"/>
            <a:ext cx="2762088" cy="5008563"/>
          </a:xfrm>
        </p:spPr>
        <p:txBody>
          <a:bodyPr/>
          <a:lstStyle>
            <a:lvl1pPr marL="270000">
              <a:defRPr/>
            </a:lvl1pPr>
          </a:lstStyle>
          <a:p>
            <a:pPr lvl="0"/>
            <a:r>
              <a:rPr lang="pl-PL"/>
              <a:t>Click to edit content</a:t>
            </a:r>
          </a:p>
        </p:txBody>
      </p:sp>
      <p:sp>
        <p:nvSpPr>
          <p:cNvPr id="6" name="Symbol zastępczy zawartości 4"/>
          <p:cNvSpPr>
            <a:spLocks noGrp="1"/>
          </p:cNvSpPr>
          <p:nvPr>
            <p:ph sz="quarter" idx="15" hasCustomPrompt="1"/>
          </p:nvPr>
        </p:nvSpPr>
        <p:spPr>
          <a:xfrm>
            <a:off x="3202619" y="1196976"/>
            <a:ext cx="2762088" cy="5008563"/>
          </a:xfrm>
        </p:spPr>
        <p:txBody>
          <a:bodyPr/>
          <a:lstStyle>
            <a:lvl1pPr marL="270000">
              <a:defRPr/>
            </a:lvl1pPr>
          </a:lstStyle>
          <a:p>
            <a:pPr lvl="0"/>
            <a:r>
              <a:rPr lang="pl-PL"/>
              <a:t>Click to edit content</a:t>
            </a:r>
          </a:p>
        </p:txBody>
      </p:sp>
      <p:sp>
        <p:nvSpPr>
          <p:cNvPr id="7" name="Symbol zastępczy zawartości 4"/>
          <p:cNvSpPr>
            <a:spLocks noGrp="1"/>
          </p:cNvSpPr>
          <p:nvPr>
            <p:ph sz="quarter" idx="16" hasCustomPrompt="1"/>
          </p:nvPr>
        </p:nvSpPr>
        <p:spPr>
          <a:xfrm>
            <a:off x="6118322" y="1196976"/>
            <a:ext cx="2762088" cy="5008563"/>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1252319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9" name="Symbol zastępczy zawartości 4"/>
          <p:cNvSpPr>
            <a:spLocks noGrp="1"/>
          </p:cNvSpPr>
          <p:nvPr>
            <p:ph sz="quarter" idx="11" hasCustomPrompt="1"/>
          </p:nvPr>
        </p:nvSpPr>
        <p:spPr>
          <a:xfrm>
            <a:off x="286942" y="1196975"/>
            <a:ext cx="4184754" cy="2435912"/>
          </a:xfrm>
        </p:spPr>
        <p:txBody>
          <a:bodyPr/>
          <a:lstStyle>
            <a:lvl1pPr marL="270000">
              <a:defRPr/>
            </a:lvl1pPr>
          </a:lstStyle>
          <a:p>
            <a:pPr lvl="0"/>
            <a:r>
              <a:rPr lang="pl-PL"/>
              <a:t>Click to edit content</a:t>
            </a:r>
          </a:p>
        </p:txBody>
      </p:sp>
      <p:sp>
        <p:nvSpPr>
          <p:cNvPr id="10" name="Symbol zastępczy zawartości 4"/>
          <p:cNvSpPr>
            <a:spLocks noGrp="1"/>
          </p:cNvSpPr>
          <p:nvPr>
            <p:ph sz="quarter" idx="13" hasCustomPrompt="1"/>
          </p:nvPr>
        </p:nvSpPr>
        <p:spPr>
          <a:xfrm>
            <a:off x="286942" y="3744097"/>
            <a:ext cx="4184754" cy="2461440"/>
          </a:xfrm>
        </p:spPr>
        <p:txBody>
          <a:bodyPr/>
          <a:lstStyle>
            <a:lvl1pPr marL="270000">
              <a:defRPr/>
            </a:lvl1pPr>
          </a:lstStyle>
          <a:p>
            <a:pPr lvl="0"/>
            <a:r>
              <a:rPr lang="pl-PL"/>
              <a:t>Click to edit content</a:t>
            </a:r>
          </a:p>
        </p:txBody>
      </p:sp>
      <p:sp>
        <p:nvSpPr>
          <p:cNvPr id="11" name="Symbol zastępczy zawartości 4"/>
          <p:cNvSpPr>
            <a:spLocks noGrp="1"/>
          </p:cNvSpPr>
          <p:nvPr>
            <p:ph sz="quarter" idx="14" hasCustomPrompt="1"/>
          </p:nvPr>
        </p:nvSpPr>
        <p:spPr>
          <a:xfrm>
            <a:off x="4695656" y="1196975"/>
            <a:ext cx="4184754" cy="2435912"/>
          </a:xfrm>
        </p:spPr>
        <p:txBody>
          <a:bodyPr/>
          <a:lstStyle>
            <a:lvl1pPr marL="270000">
              <a:defRPr/>
            </a:lvl1pPr>
          </a:lstStyle>
          <a:p>
            <a:pPr lvl="0"/>
            <a:r>
              <a:rPr lang="pl-PL"/>
              <a:t>Click to edit content</a:t>
            </a:r>
          </a:p>
        </p:txBody>
      </p:sp>
      <p:sp>
        <p:nvSpPr>
          <p:cNvPr id="12" name="Symbol zastępczy zawartości 4"/>
          <p:cNvSpPr>
            <a:spLocks noGrp="1"/>
          </p:cNvSpPr>
          <p:nvPr>
            <p:ph sz="quarter" idx="15" hasCustomPrompt="1"/>
          </p:nvPr>
        </p:nvSpPr>
        <p:spPr>
          <a:xfrm>
            <a:off x="4695656" y="3744097"/>
            <a:ext cx="4184754" cy="2461440"/>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959344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4695656" y="1196975"/>
            <a:ext cx="4184754" cy="2435912"/>
          </a:xfrm>
        </p:spPr>
        <p:txBody>
          <a:bodyPr/>
          <a:lstStyle>
            <a:lvl1pPr marL="270000">
              <a:defRPr/>
            </a:lvl1pPr>
          </a:lstStyle>
          <a:p>
            <a:pPr lvl="0"/>
            <a:r>
              <a:rPr lang="pl-PL"/>
              <a:t>Click to edit content</a:t>
            </a:r>
          </a:p>
        </p:txBody>
      </p:sp>
      <p:sp>
        <p:nvSpPr>
          <p:cNvPr id="6" name="Symbol zastępczy zawartości 4"/>
          <p:cNvSpPr>
            <a:spLocks noGrp="1"/>
          </p:cNvSpPr>
          <p:nvPr>
            <p:ph sz="quarter" idx="13" hasCustomPrompt="1"/>
          </p:nvPr>
        </p:nvSpPr>
        <p:spPr>
          <a:xfrm>
            <a:off x="4695656" y="3744097"/>
            <a:ext cx="4184754" cy="2461440"/>
          </a:xfrm>
        </p:spPr>
        <p:txBody>
          <a:bodyPr/>
          <a:lstStyle>
            <a:lvl1pPr marL="270000">
              <a:defRPr/>
            </a:lvl1pPr>
          </a:lstStyle>
          <a:p>
            <a:pPr lvl="0"/>
            <a:r>
              <a:rPr lang="pl-PL"/>
              <a:t>Click to edit content</a:t>
            </a:r>
          </a:p>
        </p:txBody>
      </p:sp>
      <p:sp>
        <p:nvSpPr>
          <p:cNvPr id="9" name="Symbol zastępczy zawartości 4"/>
          <p:cNvSpPr>
            <a:spLocks noGrp="1"/>
          </p:cNvSpPr>
          <p:nvPr>
            <p:ph sz="quarter" idx="12" hasCustomPrompt="1"/>
          </p:nvPr>
        </p:nvSpPr>
        <p:spPr>
          <a:xfrm>
            <a:off x="286916" y="1196975"/>
            <a:ext cx="4184754" cy="500856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p>
        </p:txBody>
      </p:sp>
    </p:spTree>
    <p:extLst>
      <p:ext uri="{BB962C8B-B14F-4D97-AF65-F5344CB8AC3E}">
        <p14:creationId xmlns:p14="http://schemas.microsoft.com/office/powerpoint/2010/main" val="3682426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2" y="1196975"/>
            <a:ext cx="4184754" cy="2435912"/>
          </a:xfrm>
        </p:spPr>
        <p:txBody>
          <a:bodyPr/>
          <a:lstStyle>
            <a:lvl1pPr marL="270000">
              <a:defRPr/>
            </a:lvl1pPr>
          </a:lstStyle>
          <a:p>
            <a:pPr lvl="0"/>
            <a:r>
              <a:rPr lang="pl-PL"/>
              <a:t>Click to edit content</a:t>
            </a:r>
          </a:p>
        </p:txBody>
      </p:sp>
      <p:sp>
        <p:nvSpPr>
          <p:cNvPr id="6" name="Symbol zastępczy zawartości 4"/>
          <p:cNvSpPr>
            <a:spLocks noGrp="1"/>
          </p:cNvSpPr>
          <p:nvPr>
            <p:ph sz="quarter" idx="13" hasCustomPrompt="1"/>
          </p:nvPr>
        </p:nvSpPr>
        <p:spPr>
          <a:xfrm>
            <a:off x="286942" y="3744097"/>
            <a:ext cx="4184754" cy="2461440"/>
          </a:xfrm>
        </p:spPr>
        <p:txBody>
          <a:bodyPr/>
          <a:lstStyle>
            <a:lvl1pPr marL="270000">
              <a:defRPr/>
            </a:lvl1pPr>
          </a:lstStyle>
          <a:p>
            <a:pPr lvl="0"/>
            <a:r>
              <a:rPr lang="pl-PL"/>
              <a:t>Click to edit content</a:t>
            </a:r>
          </a:p>
        </p:txBody>
      </p:sp>
      <p:sp>
        <p:nvSpPr>
          <p:cNvPr id="9" name="Symbol zastępczy zawartości 4"/>
          <p:cNvSpPr>
            <a:spLocks noGrp="1"/>
          </p:cNvSpPr>
          <p:nvPr>
            <p:ph sz="quarter" idx="12" hasCustomPrompt="1"/>
          </p:nvPr>
        </p:nvSpPr>
        <p:spPr>
          <a:xfrm>
            <a:off x="4695656" y="1196975"/>
            <a:ext cx="4184754" cy="500856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p>
        </p:txBody>
      </p:sp>
    </p:spTree>
    <p:extLst>
      <p:ext uri="{BB962C8B-B14F-4D97-AF65-F5344CB8AC3E}">
        <p14:creationId xmlns:p14="http://schemas.microsoft.com/office/powerpoint/2010/main" val="451257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ubtitle 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2" y="1878227"/>
            <a:ext cx="8593931"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4" name="Symbol zastępczy tekstu 3"/>
          <p:cNvSpPr>
            <a:spLocks noGrp="1"/>
          </p:cNvSpPr>
          <p:nvPr>
            <p:ph type="body" sz="quarter" idx="12" hasCustomPrompt="1"/>
          </p:nvPr>
        </p:nvSpPr>
        <p:spPr>
          <a:xfrm>
            <a:off x="286943" y="1004153"/>
            <a:ext cx="8593469" cy="490537"/>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Tree>
    <p:extLst>
      <p:ext uri="{BB962C8B-B14F-4D97-AF65-F5344CB8AC3E}">
        <p14:creationId xmlns:p14="http://schemas.microsoft.com/office/powerpoint/2010/main" val="20803630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3" y="1004153"/>
            <a:ext cx="8593469" cy="490537"/>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286942" y="1878227"/>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7" name="Symbol zastępczy zawartości 4"/>
          <p:cNvSpPr>
            <a:spLocks noGrp="1"/>
          </p:cNvSpPr>
          <p:nvPr>
            <p:ph sz="quarter" idx="14" hasCustomPrompt="1"/>
          </p:nvPr>
        </p:nvSpPr>
        <p:spPr>
          <a:xfrm>
            <a:off x="4660642" y="1878227"/>
            <a:ext cx="4219769" cy="4327311"/>
          </a:xfrm>
        </p:spPr>
        <p:txBody>
          <a:bodyPr/>
          <a:lstStyle>
            <a:lvl1pPr marL="270000">
              <a:defRPr lang="pl-PL" smtClean="0"/>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Tree>
    <p:extLst>
      <p:ext uri="{BB962C8B-B14F-4D97-AF65-F5344CB8AC3E}">
        <p14:creationId xmlns:p14="http://schemas.microsoft.com/office/powerpoint/2010/main" val="38016667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3" y="1004153"/>
            <a:ext cx="8593469" cy="490537"/>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286942" y="1878227"/>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4695656" y="1878226"/>
            <a:ext cx="4184754" cy="2075937"/>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4695656" y="4114801"/>
            <a:ext cx="4184754" cy="2090736"/>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21687314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3" y="1004153"/>
            <a:ext cx="8593469" cy="490537"/>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4695656" y="1878227"/>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286916" y="1878226"/>
            <a:ext cx="4184754" cy="2075937"/>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286916" y="4114801"/>
            <a:ext cx="4184754" cy="2090736"/>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2546612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1">
    <p:spTree>
      <p:nvGrpSpPr>
        <p:cNvPr id="1" name=""/>
        <p:cNvGrpSpPr/>
        <p:nvPr/>
      </p:nvGrpSpPr>
      <p:grpSpPr>
        <a:xfrm>
          <a:off x="0" y="0"/>
          <a:ext cx="0" cy="0"/>
          <a:chOff x="0" y="0"/>
          <a:chExt cx="0" cy="0"/>
        </a:xfrm>
      </p:grpSpPr>
      <p:sp>
        <p:nvSpPr>
          <p:cNvPr id="61" name="Prostokąt 2"/>
          <p:cNvSpPr/>
          <p:nvPr/>
        </p:nvSpPr>
        <p:spPr>
          <a:xfrm>
            <a:off x="793" y="0"/>
            <a:ext cx="9144000" cy="6858000"/>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ln>
                <a:noFill/>
              </a:ln>
              <a:solidFill>
                <a:schemeClr val="bg1"/>
              </a:solidFill>
            </a:endParaRPr>
          </a:p>
        </p:txBody>
      </p:sp>
      <p:sp>
        <p:nvSpPr>
          <p:cNvPr id="77" name="Tytuł 1"/>
          <p:cNvSpPr>
            <a:spLocks noGrp="1"/>
          </p:cNvSpPr>
          <p:nvPr>
            <p:ph type="title" hasCustomPrompt="1"/>
          </p:nvPr>
        </p:nvSpPr>
        <p:spPr>
          <a:xfrm>
            <a:off x="3933825" y="1995500"/>
            <a:ext cx="4953436" cy="3055667"/>
          </a:xfrm>
        </p:spPr>
        <p:txBody>
          <a:bodyPr anchor="ctr"/>
          <a:lstStyle>
            <a:lvl1pPr algn="l">
              <a:lnSpc>
                <a:spcPct val="100000"/>
              </a:lnSpc>
              <a:spcBef>
                <a:spcPts val="450"/>
              </a:spcBef>
              <a:spcAft>
                <a:spcPts val="450"/>
              </a:spcAft>
              <a:defRPr sz="2000" b="1">
                <a:solidFill>
                  <a:schemeClr val="bg1"/>
                </a:solidFill>
              </a:defRPr>
            </a:lvl1pPr>
          </a:lstStyle>
          <a:p>
            <a:r>
              <a:rPr lang="pl-PL" dirty="0"/>
              <a:t>EDIT TITLE</a:t>
            </a:r>
            <a:endParaRPr lang="en-US" dirty="0"/>
          </a:p>
        </p:txBody>
      </p:sp>
      <p:grpSp>
        <p:nvGrpSpPr>
          <p:cNvPr id="95" name="Group 35"/>
          <p:cNvGrpSpPr>
            <a:grpSpLocks noChangeAspect="1"/>
          </p:cNvGrpSpPr>
          <p:nvPr/>
        </p:nvGrpSpPr>
        <p:grpSpPr bwMode="auto">
          <a:xfrm>
            <a:off x="609601" y="1132226"/>
            <a:ext cx="2507458" cy="4035181"/>
            <a:chOff x="2363" y="293"/>
            <a:chExt cx="1208" cy="1458"/>
          </a:xfrm>
        </p:grpSpPr>
        <p:sp>
          <p:nvSpPr>
            <p:cNvPr id="96" name="Freeform 36"/>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7" name="Freeform 37"/>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98" name="Freeform 38"/>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9" name="Freeform 39"/>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0" name="Freeform 41"/>
            <p:cNvSpPr>
              <a:spLocks/>
            </p:cNvSpPr>
            <p:nvPr userDrawn="1"/>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1" name="Freeform 42"/>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2" name="Freeform 43"/>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3" name="Freeform 44"/>
            <p:cNvSpPr>
              <a:spLocks/>
            </p:cNvSpPr>
            <p:nvPr userDrawn="1"/>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4" name="Freeform 45"/>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5" name="Freeform 46"/>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6" name="Freeform 47"/>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7" name="Freeform 48"/>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8" name="Freeform 49"/>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9" name="Freeform 50"/>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10" name="Freeform 51"/>
            <p:cNvSpPr>
              <a:spLocks noEditPoints="1"/>
            </p:cNvSpPr>
            <p:nvPr userDrawn="1"/>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1" name="Freeform 52"/>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2" name="Freeform 53"/>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3" name="Freeform 54"/>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4" name="Freeform 55"/>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5" name="Freeform 56"/>
            <p:cNvSpPr>
              <a:spLocks noEditPoints="1"/>
            </p:cNvSpPr>
            <p:nvPr userDrawn="1"/>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6" name="Freeform 57"/>
            <p:cNvSpPr>
              <a:spLocks noEditPoints="1"/>
            </p:cNvSpPr>
            <p:nvPr userDrawn="1"/>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grpSp>
        <p:nvGrpSpPr>
          <p:cNvPr id="117" name="Group 19"/>
          <p:cNvGrpSpPr>
            <a:grpSpLocks noChangeAspect="1"/>
          </p:cNvGrpSpPr>
          <p:nvPr/>
        </p:nvGrpSpPr>
        <p:grpSpPr bwMode="auto">
          <a:xfrm>
            <a:off x="8449097" y="5834059"/>
            <a:ext cx="438164" cy="564684"/>
            <a:chOff x="2074" y="843"/>
            <a:chExt cx="1615" cy="1561"/>
          </a:xfrm>
        </p:grpSpPr>
        <p:sp>
          <p:nvSpPr>
            <p:cNvPr id="118"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6" name="Group 5"/>
          <p:cNvGrpSpPr>
            <a:grpSpLocks noChangeAspect="1"/>
          </p:cNvGrpSpPr>
          <p:nvPr/>
        </p:nvGrpSpPr>
        <p:grpSpPr bwMode="auto">
          <a:xfrm>
            <a:off x="561743" y="5768522"/>
            <a:ext cx="959338" cy="678757"/>
            <a:chOff x="1640" y="963"/>
            <a:chExt cx="2480" cy="1316"/>
          </a:xfrm>
          <a:solidFill>
            <a:schemeClr val="bg1"/>
          </a:solidFill>
        </p:grpSpPr>
        <p:sp>
          <p:nvSpPr>
            <p:cNvPr id="57" name="Freeform 6"/>
            <p:cNvSpPr>
              <a:spLocks/>
            </p:cNvSpPr>
            <p:nvPr userDrawn="1"/>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7"/>
            <p:cNvSpPr>
              <a:spLocks/>
            </p:cNvSpPr>
            <p:nvPr userDrawn="1"/>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8"/>
            <p:cNvSpPr>
              <a:spLocks noEditPoints="1"/>
            </p:cNvSpPr>
            <p:nvPr userDrawn="1"/>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9"/>
            <p:cNvSpPr>
              <a:spLocks/>
            </p:cNvSpPr>
            <p:nvPr userDrawn="1"/>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0"/>
            <p:cNvSpPr>
              <a:spLocks/>
            </p:cNvSpPr>
            <p:nvPr userDrawn="1"/>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1"/>
            <p:cNvSpPr>
              <a:spLocks/>
            </p:cNvSpPr>
            <p:nvPr userDrawn="1"/>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2"/>
            <p:cNvSpPr>
              <a:spLocks/>
            </p:cNvSpPr>
            <p:nvPr userDrawn="1"/>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3"/>
            <p:cNvSpPr>
              <a:spLocks/>
            </p:cNvSpPr>
            <p:nvPr userDrawn="1"/>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4"/>
            <p:cNvSpPr>
              <a:spLocks/>
            </p:cNvSpPr>
            <p:nvPr userDrawn="1"/>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5"/>
            <p:cNvSpPr>
              <a:spLocks/>
            </p:cNvSpPr>
            <p:nvPr userDrawn="1"/>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6"/>
            <p:cNvSpPr>
              <a:spLocks/>
            </p:cNvSpPr>
            <p:nvPr userDrawn="1"/>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584771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Subtitle 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2" y="1878229"/>
            <a:ext cx="8593931" cy="4327311"/>
          </a:xfrm>
        </p:spPr>
        <p:txBody>
          <a:bodyPr/>
          <a:lstStyle>
            <a:lvl1pPr marL="269946">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tekstu 3"/>
          <p:cNvSpPr>
            <a:spLocks noGrp="1"/>
          </p:cNvSpPr>
          <p:nvPr>
            <p:ph type="body" sz="quarter" idx="12" hasCustomPrompt="1"/>
          </p:nvPr>
        </p:nvSpPr>
        <p:spPr>
          <a:xfrm>
            <a:off x="521495" y="882450"/>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9" name="Trójkąt równoramienny 8"/>
          <p:cNvSpPr/>
          <p:nvPr/>
        </p:nvSpPr>
        <p:spPr>
          <a:xfrm rot="5400000">
            <a:off x="339718"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5676863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286942" y="1878227"/>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7" name="Symbol zastępczy zawartości 4"/>
          <p:cNvSpPr>
            <a:spLocks noGrp="1"/>
          </p:cNvSpPr>
          <p:nvPr>
            <p:ph sz="quarter" idx="14" hasCustomPrompt="1"/>
          </p:nvPr>
        </p:nvSpPr>
        <p:spPr>
          <a:xfrm>
            <a:off x="4660642" y="1878227"/>
            <a:ext cx="4219769" cy="4327311"/>
          </a:xfrm>
        </p:spPr>
        <p:txBody>
          <a:bodyPr/>
          <a:lstStyle>
            <a:lvl1pPr marL="270000">
              <a:defRPr lang="pl-PL" smtClean="0"/>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10" name="Symbol zastępczy tekstu 3"/>
          <p:cNvSpPr>
            <a:spLocks noGrp="1"/>
          </p:cNvSpPr>
          <p:nvPr>
            <p:ph type="body" sz="quarter" idx="12" hasCustomPrompt="1"/>
          </p:nvPr>
        </p:nvSpPr>
        <p:spPr>
          <a:xfrm>
            <a:off x="521495" y="882450"/>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1" name="Trójkąt równoramienny 10"/>
          <p:cNvSpPr/>
          <p:nvPr/>
        </p:nvSpPr>
        <p:spPr>
          <a:xfrm rot="5400000">
            <a:off x="339718"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27354222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ubtitle 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286942" y="1878227"/>
            <a:ext cx="2762088" cy="4327311"/>
          </a:xfrm>
        </p:spPr>
        <p:txBody>
          <a:bodyPr/>
          <a:lstStyle>
            <a:lvl1pPr marL="270000">
              <a:defRPr/>
            </a:lvl1pPr>
          </a:lstStyle>
          <a:p>
            <a:pPr lvl="0"/>
            <a:r>
              <a:rPr lang="pl-PL"/>
              <a:t>Click to edit content</a:t>
            </a:r>
          </a:p>
        </p:txBody>
      </p:sp>
      <p:sp>
        <p:nvSpPr>
          <p:cNvPr id="9" name="Symbol zastępczy zawartości 4"/>
          <p:cNvSpPr>
            <a:spLocks noGrp="1"/>
          </p:cNvSpPr>
          <p:nvPr>
            <p:ph sz="quarter" idx="14" hasCustomPrompt="1"/>
          </p:nvPr>
        </p:nvSpPr>
        <p:spPr>
          <a:xfrm>
            <a:off x="3202619" y="1878227"/>
            <a:ext cx="2762088" cy="4327311"/>
          </a:xfrm>
        </p:spPr>
        <p:txBody>
          <a:bodyPr/>
          <a:lstStyle>
            <a:lvl1pPr marL="270000">
              <a:defRPr/>
            </a:lvl1pPr>
          </a:lstStyle>
          <a:p>
            <a:pPr lvl="0"/>
            <a:r>
              <a:rPr lang="pl-PL"/>
              <a:t>Click to edit content</a:t>
            </a:r>
          </a:p>
        </p:txBody>
      </p:sp>
      <p:sp>
        <p:nvSpPr>
          <p:cNvPr id="10" name="Symbol zastępczy zawartości 4"/>
          <p:cNvSpPr>
            <a:spLocks noGrp="1"/>
          </p:cNvSpPr>
          <p:nvPr>
            <p:ph sz="quarter" idx="15" hasCustomPrompt="1"/>
          </p:nvPr>
        </p:nvSpPr>
        <p:spPr>
          <a:xfrm>
            <a:off x="6118322" y="1878227"/>
            <a:ext cx="2762088" cy="4327311"/>
          </a:xfrm>
        </p:spPr>
        <p:txBody>
          <a:bodyPr/>
          <a:lstStyle>
            <a:lvl1pPr marL="270000">
              <a:defRPr/>
            </a:lvl1pPr>
          </a:lstStyle>
          <a:p>
            <a:pPr lvl="0"/>
            <a:r>
              <a:rPr lang="pl-PL"/>
              <a:t>Click to edit content</a:t>
            </a:r>
          </a:p>
        </p:txBody>
      </p:sp>
      <p:sp>
        <p:nvSpPr>
          <p:cNvPr id="11" name="Symbol zastępczy tekstu 3"/>
          <p:cNvSpPr>
            <a:spLocks noGrp="1"/>
          </p:cNvSpPr>
          <p:nvPr>
            <p:ph type="body" sz="quarter" idx="12" hasCustomPrompt="1"/>
          </p:nvPr>
        </p:nvSpPr>
        <p:spPr>
          <a:xfrm>
            <a:off x="521495" y="882450"/>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2" name="Trójkąt równoramienny 11"/>
          <p:cNvSpPr/>
          <p:nvPr/>
        </p:nvSpPr>
        <p:spPr>
          <a:xfrm rot="5400000">
            <a:off x="339718"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21896183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286942" y="1878227"/>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4695656" y="1878226"/>
            <a:ext cx="4184754" cy="2075937"/>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4695656" y="4114801"/>
            <a:ext cx="4184754" cy="2090736"/>
          </a:xfrm>
        </p:spPr>
        <p:txBody>
          <a:bodyPr/>
          <a:lstStyle>
            <a:lvl1pPr marL="270000">
              <a:defRPr/>
            </a:lvl1pPr>
          </a:lstStyle>
          <a:p>
            <a:pPr lvl="0"/>
            <a:r>
              <a:rPr lang="pl-PL"/>
              <a:t>Click to edit content</a:t>
            </a:r>
          </a:p>
        </p:txBody>
      </p:sp>
      <p:sp>
        <p:nvSpPr>
          <p:cNvPr id="11" name="Symbol zastępczy tekstu 3"/>
          <p:cNvSpPr>
            <a:spLocks noGrp="1"/>
          </p:cNvSpPr>
          <p:nvPr>
            <p:ph type="body" sz="quarter" idx="12" hasCustomPrompt="1"/>
          </p:nvPr>
        </p:nvSpPr>
        <p:spPr>
          <a:xfrm>
            <a:off x="521495" y="882450"/>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2" name="Trójkąt równoramienny 11"/>
          <p:cNvSpPr/>
          <p:nvPr/>
        </p:nvSpPr>
        <p:spPr>
          <a:xfrm rot="5400000">
            <a:off x="339718"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14685094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4695656" y="1878227"/>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286916" y="1878226"/>
            <a:ext cx="4184754" cy="2075937"/>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286916" y="4114801"/>
            <a:ext cx="4184754" cy="2090736"/>
          </a:xfrm>
        </p:spPr>
        <p:txBody>
          <a:bodyPr/>
          <a:lstStyle>
            <a:lvl1pPr marL="270000">
              <a:defRPr/>
            </a:lvl1pPr>
          </a:lstStyle>
          <a:p>
            <a:pPr lvl="0"/>
            <a:r>
              <a:rPr lang="pl-PL"/>
              <a:t>Click to edit content</a:t>
            </a:r>
          </a:p>
        </p:txBody>
      </p:sp>
      <p:sp>
        <p:nvSpPr>
          <p:cNvPr id="11" name="Symbol zastępczy tekstu 3"/>
          <p:cNvSpPr>
            <a:spLocks noGrp="1"/>
          </p:cNvSpPr>
          <p:nvPr>
            <p:ph type="body" sz="quarter" idx="12" hasCustomPrompt="1"/>
          </p:nvPr>
        </p:nvSpPr>
        <p:spPr>
          <a:xfrm>
            <a:off x="521495" y="882450"/>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2" name="Trójkąt równoramienny 11"/>
          <p:cNvSpPr/>
          <p:nvPr/>
        </p:nvSpPr>
        <p:spPr>
          <a:xfrm rot="5400000">
            <a:off x="339718"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27842632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Full size screen shot">
    <p:spTree>
      <p:nvGrpSpPr>
        <p:cNvPr id="1" name=""/>
        <p:cNvGrpSpPr/>
        <p:nvPr/>
      </p:nvGrpSpPr>
      <p:grpSpPr>
        <a:xfrm>
          <a:off x="0" y="0"/>
          <a:ext cx="0" cy="0"/>
          <a:chOff x="0" y="0"/>
          <a:chExt cx="0" cy="0"/>
        </a:xfrm>
      </p:grpSpPr>
      <p:sp>
        <p:nvSpPr>
          <p:cNvPr id="3" name="Symbol zastępczy zawartości 2"/>
          <p:cNvSpPr>
            <a:spLocks noGrp="1"/>
          </p:cNvSpPr>
          <p:nvPr>
            <p:ph sz="quarter" idx="10" hasCustomPrompt="1"/>
          </p:nvPr>
        </p:nvSpPr>
        <p:spPr>
          <a:xfrm>
            <a:off x="0" y="2"/>
            <a:ext cx="9144000" cy="6857999"/>
          </a:xfrm>
        </p:spPr>
        <p:txBody>
          <a:bodyPr anchor="b"/>
          <a:lstStyle>
            <a:lvl1pPr marL="0" indent="0" algn="ctr">
              <a:buFontTx/>
              <a:buNone/>
              <a:defRPr sz="1800"/>
            </a:lvl1pPr>
          </a:lstStyle>
          <a:p>
            <a:r>
              <a:rPr lang="pl-PL" dirty="0"/>
              <a:t>Full size screen shot.</a:t>
            </a:r>
            <a:br>
              <a:rPr lang="pl-PL" dirty="0"/>
            </a:br>
            <a:r>
              <a:rPr lang="pl-PL" dirty="0"/>
              <a:t>Right click to paste picture if copying from other slide. </a:t>
            </a:r>
            <a:br>
              <a:rPr lang="pl-PL" dirty="0"/>
            </a:br>
            <a:r>
              <a:rPr lang="pl-PL" dirty="0"/>
              <a:t>Left click in center to browse for file to place.</a:t>
            </a:r>
            <a:endParaRPr lang="en-US" dirty="0"/>
          </a:p>
        </p:txBody>
      </p:sp>
    </p:spTree>
    <p:extLst>
      <p:ext uri="{BB962C8B-B14F-4D97-AF65-F5344CB8AC3E}">
        <p14:creationId xmlns:p14="http://schemas.microsoft.com/office/powerpoint/2010/main" val="15725534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Full size screen shot + title">
    <p:spTree>
      <p:nvGrpSpPr>
        <p:cNvPr id="1" name=""/>
        <p:cNvGrpSpPr/>
        <p:nvPr/>
      </p:nvGrpSpPr>
      <p:grpSpPr>
        <a:xfrm>
          <a:off x="0" y="0"/>
          <a:ext cx="0" cy="0"/>
          <a:chOff x="0" y="0"/>
          <a:chExt cx="0" cy="0"/>
        </a:xfrm>
      </p:grpSpPr>
      <p:sp>
        <p:nvSpPr>
          <p:cNvPr id="4" name="Tytuł 1"/>
          <p:cNvSpPr>
            <a:spLocks noGrp="1"/>
          </p:cNvSpPr>
          <p:nvPr>
            <p:ph type="title" hasCustomPrompt="1"/>
          </p:nvPr>
        </p:nvSpPr>
        <p:spPr>
          <a:xfrm>
            <a:off x="286918" y="365126"/>
            <a:ext cx="8593493" cy="502623"/>
          </a:xfrm>
        </p:spPr>
        <p:txBody>
          <a:bodyPr/>
          <a:lstStyle/>
          <a:p>
            <a:r>
              <a:rPr lang="pl-PL"/>
              <a:t>Edit Title</a:t>
            </a:r>
            <a:endParaRPr lang="en-US"/>
          </a:p>
        </p:txBody>
      </p:sp>
      <p:sp>
        <p:nvSpPr>
          <p:cNvPr id="3" name="Symbol zastępczy zawartości 2"/>
          <p:cNvSpPr>
            <a:spLocks noGrp="1"/>
          </p:cNvSpPr>
          <p:nvPr>
            <p:ph sz="quarter" idx="10" hasCustomPrompt="1"/>
          </p:nvPr>
        </p:nvSpPr>
        <p:spPr>
          <a:xfrm>
            <a:off x="0" y="2"/>
            <a:ext cx="9144000" cy="6857999"/>
          </a:xfrm>
        </p:spPr>
        <p:txBody>
          <a:bodyPr anchor="b"/>
          <a:lstStyle>
            <a:lvl1pPr marL="0" indent="0" algn="ctr">
              <a:buFontTx/>
              <a:buNone/>
              <a:defRPr sz="1800"/>
            </a:lvl1pPr>
          </a:lstStyle>
          <a:p>
            <a:r>
              <a:rPr lang="pl-PL" dirty="0"/>
              <a:t>Full size screen shot.</a:t>
            </a:r>
            <a:br>
              <a:rPr lang="pl-PL" dirty="0"/>
            </a:br>
            <a:r>
              <a:rPr lang="pl-PL" dirty="0"/>
              <a:t>Right click to paste picture if copying from other slide. </a:t>
            </a:r>
            <a:br>
              <a:rPr lang="pl-PL" dirty="0"/>
            </a:br>
            <a:r>
              <a:rPr lang="pl-PL" dirty="0"/>
              <a:t>Left click in center to browse for file to place.</a:t>
            </a:r>
            <a:endParaRPr lang="en-US" dirty="0"/>
          </a:p>
        </p:txBody>
      </p:sp>
    </p:spTree>
    <p:extLst>
      <p:ext uri="{BB962C8B-B14F-4D97-AF65-F5344CB8AC3E}">
        <p14:creationId xmlns:p14="http://schemas.microsoft.com/office/powerpoint/2010/main" val="23387418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Goal Statu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a:t>Goal Status</a:t>
            </a:r>
            <a:endParaRPr lang="en-US"/>
          </a:p>
        </p:txBody>
      </p:sp>
      <p:sp>
        <p:nvSpPr>
          <p:cNvPr id="8" name="Symbol zastępczy tekstu 10"/>
          <p:cNvSpPr>
            <a:spLocks noGrp="1"/>
          </p:cNvSpPr>
          <p:nvPr>
            <p:ph type="body" sz="quarter" idx="16" hasCustomPrompt="1"/>
          </p:nvPr>
        </p:nvSpPr>
        <p:spPr>
          <a:xfrm>
            <a:off x="286941" y="2174790"/>
            <a:ext cx="2762250" cy="4030749"/>
          </a:xfrm>
        </p:spPr>
        <p:txBody>
          <a:bodyPr>
            <a:normAutofit/>
          </a:bodyPr>
          <a:lstStyle>
            <a:lvl1pPr marL="0" indent="0">
              <a:buNone/>
              <a:defRPr sz="1100"/>
            </a:lvl1pPr>
          </a:lstStyle>
          <a:p>
            <a:pPr lvl="0"/>
            <a:r>
              <a:rPr lang="pl-PL"/>
              <a:t>Completed projects</a:t>
            </a:r>
            <a:endParaRPr lang="en-US"/>
          </a:p>
        </p:txBody>
      </p:sp>
      <p:sp>
        <p:nvSpPr>
          <p:cNvPr id="9" name="Symbol zastępczy tekstu 10"/>
          <p:cNvSpPr>
            <a:spLocks noGrp="1"/>
          </p:cNvSpPr>
          <p:nvPr>
            <p:ph type="body" sz="quarter" idx="17" hasCustomPrompt="1"/>
          </p:nvPr>
        </p:nvSpPr>
        <p:spPr>
          <a:xfrm>
            <a:off x="6118160" y="2174790"/>
            <a:ext cx="2762250" cy="4030749"/>
          </a:xfrm>
        </p:spPr>
        <p:txBody>
          <a:bodyPr>
            <a:normAutofit/>
          </a:bodyPr>
          <a:lstStyle>
            <a:lvl1pPr marL="0" indent="0">
              <a:buNone/>
              <a:defRPr sz="1100"/>
            </a:lvl1pPr>
          </a:lstStyle>
          <a:p>
            <a:pPr lvl="0"/>
            <a:r>
              <a:rPr lang="pl-PL"/>
              <a:t>Upcoming projects</a:t>
            </a:r>
            <a:endParaRPr lang="en-US"/>
          </a:p>
        </p:txBody>
      </p:sp>
      <p:sp>
        <p:nvSpPr>
          <p:cNvPr id="10" name="Symbol zastępczy tekstu 10"/>
          <p:cNvSpPr>
            <a:spLocks noGrp="1"/>
          </p:cNvSpPr>
          <p:nvPr>
            <p:ph type="body" sz="quarter" idx="18" hasCustomPrompt="1"/>
          </p:nvPr>
        </p:nvSpPr>
        <p:spPr>
          <a:xfrm>
            <a:off x="3202538" y="2174790"/>
            <a:ext cx="2762250" cy="4030749"/>
          </a:xfrm>
        </p:spPr>
        <p:txBody>
          <a:bodyPr>
            <a:normAutofit/>
          </a:bodyPr>
          <a:lstStyle>
            <a:lvl1pPr marL="0" indent="0">
              <a:buNone/>
              <a:defRPr sz="1100" baseline="0"/>
            </a:lvl1pPr>
          </a:lstStyle>
          <a:p>
            <a:pPr lvl="0"/>
            <a:r>
              <a:rPr lang="pl-PL"/>
              <a:t>Active projects</a:t>
            </a:r>
            <a:endParaRPr lang="en-US"/>
          </a:p>
        </p:txBody>
      </p:sp>
      <p:sp>
        <p:nvSpPr>
          <p:cNvPr id="11" name="Prostokąt 10"/>
          <p:cNvSpPr/>
          <p:nvPr/>
        </p:nvSpPr>
        <p:spPr>
          <a:xfrm>
            <a:off x="286918" y="1421028"/>
            <a:ext cx="2762275"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2" name="pole tekstowe 11"/>
          <p:cNvSpPr txBox="1"/>
          <p:nvPr/>
        </p:nvSpPr>
        <p:spPr>
          <a:xfrm>
            <a:off x="721821" y="1509582"/>
            <a:ext cx="1265598" cy="284693"/>
          </a:xfrm>
          <a:prstGeom prst="rect">
            <a:avLst/>
          </a:prstGeom>
          <a:noFill/>
        </p:spPr>
        <p:txBody>
          <a:bodyPr wrap="none" lIns="68580" tIns="34290" rIns="68580" bIns="34290" rtlCol="0">
            <a:spAutoFit/>
          </a:bodyPr>
          <a:lstStyle/>
          <a:p>
            <a:r>
              <a:rPr lang="pl-PL" b="1">
                <a:solidFill>
                  <a:schemeClr val="bg1"/>
                </a:solidFill>
              </a:rPr>
              <a:t>COMPLETED</a:t>
            </a:r>
            <a:endParaRPr lang="en-US" b="1">
              <a:solidFill>
                <a:schemeClr val="bg1"/>
              </a:solidFill>
            </a:endParaRPr>
          </a:p>
        </p:txBody>
      </p:sp>
      <p:sp>
        <p:nvSpPr>
          <p:cNvPr id="13" name="Prostokąt 12"/>
          <p:cNvSpPr/>
          <p:nvPr/>
        </p:nvSpPr>
        <p:spPr>
          <a:xfrm>
            <a:off x="3202514" y="1421028"/>
            <a:ext cx="2762275" cy="531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4" name="pole tekstowe 13"/>
          <p:cNvSpPr txBox="1"/>
          <p:nvPr/>
        </p:nvSpPr>
        <p:spPr>
          <a:xfrm>
            <a:off x="3643947" y="1509582"/>
            <a:ext cx="796858" cy="284693"/>
          </a:xfrm>
          <a:prstGeom prst="rect">
            <a:avLst/>
          </a:prstGeom>
          <a:noFill/>
        </p:spPr>
        <p:txBody>
          <a:bodyPr wrap="none" lIns="68580" tIns="34290" rIns="68580" bIns="34290" rtlCol="0">
            <a:spAutoFit/>
          </a:bodyPr>
          <a:lstStyle/>
          <a:p>
            <a:r>
              <a:rPr lang="pl-PL" b="1">
                <a:solidFill>
                  <a:schemeClr val="bg1"/>
                </a:solidFill>
              </a:rPr>
              <a:t>ACTIVE</a:t>
            </a:r>
            <a:endParaRPr lang="en-US" b="1">
              <a:solidFill>
                <a:schemeClr val="bg1"/>
              </a:solidFill>
            </a:endParaRPr>
          </a:p>
        </p:txBody>
      </p:sp>
      <p:sp>
        <p:nvSpPr>
          <p:cNvPr id="15" name="Prostokąt 14"/>
          <p:cNvSpPr/>
          <p:nvPr/>
        </p:nvSpPr>
        <p:spPr>
          <a:xfrm>
            <a:off x="6118161" y="1421028"/>
            <a:ext cx="2762275"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6" name="pole tekstowe 15"/>
          <p:cNvSpPr txBox="1"/>
          <p:nvPr/>
        </p:nvSpPr>
        <p:spPr>
          <a:xfrm>
            <a:off x="6523003" y="1509582"/>
            <a:ext cx="1125949" cy="284693"/>
          </a:xfrm>
          <a:prstGeom prst="rect">
            <a:avLst/>
          </a:prstGeom>
          <a:noFill/>
        </p:spPr>
        <p:txBody>
          <a:bodyPr wrap="none" lIns="68580" tIns="34290" rIns="68580" bIns="34290" rtlCol="0">
            <a:spAutoFit/>
          </a:bodyPr>
          <a:lstStyle/>
          <a:p>
            <a:r>
              <a:rPr lang="pl-PL" b="1">
                <a:solidFill>
                  <a:schemeClr val="bg1"/>
                </a:solidFill>
              </a:rPr>
              <a:t>UPCOMING</a:t>
            </a:r>
            <a:endParaRPr lang="en-US" b="1">
              <a:solidFill>
                <a:schemeClr val="bg1"/>
              </a:solidFill>
            </a:endParaRPr>
          </a:p>
        </p:txBody>
      </p:sp>
      <p:pic>
        <p:nvPicPr>
          <p:cNvPr id="6" name="Obraz 5"/>
          <p:cNvPicPr>
            <a:picLocks noChangeAspect="1"/>
          </p:cNvPicPr>
          <p:nvPr/>
        </p:nvPicPr>
        <p:blipFill>
          <a:blip r:embed="rId2"/>
          <a:stretch>
            <a:fillRect/>
          </a:stretch>
        </p:blipFill>
        <p:spPr>
          <a:xfrm>
            <a:off x="6239625" y="1578756"/>
            <a:ext cx="161912" cy="215883"/>
          </a:xfrm>
          <a:prstGeom prst="rect">
            <a:avLst/>
          </a:prstGeom>
        </p:spPr>
      </p:pic>
      <p:pic>
        <p:nvPicPr>
          <p:cNvPr id="7" name="Obraz 6"/>
          <p:cNvPicPr>
            <a:picLocks noChangeAspect="1"/>
          </p:cNvPicPr>
          <p:nvPr/>
        </p:nvPicPr>
        <p:blipFill>
          <a:blip r:embed="rId3"/>
          <a:stretch>
            <a:fillRect/>
          </a:stretch>
        </p:blipFill>
        <p:spPr>
          <a:xfrm>
            <a:off x="425048" y="1556141"/>
            <a:ext cx="226223" cy="238499"/>
          </a:xfrm>
          <a:prstGeom prst="rect">
            <a:avLst/>
          </a:prstGeom>
        </p:spPr>
      </p:pic>
      <p:pic>
        <p:nvPicPr>
          <p:cNvPr id="17" name="Obraz 16"/>
          <p:cNvPicPr>
            <a:picLocks noChangeAspect="1"/>
          </p:cNvPicPr>
          <p:nvPr/>
        </p:nvPicPr>
        <p:blipFill>
          <a:blip r:embed="rId4"/>
          <a:stretch>
            <a:fillRect/>
          </a:stretch>
        </p:blipFill>
        <p:spPr>
          <a:xfrm>
            <a:off x="3323322" y="1509580"/>
            <a:ext cx="224784" cy="323373"/>
          </a:xfrm>
          <a:prstGeom prst="rect">
            <a:avLst/>
          </a:prstGeom>
        </p:spPr>
      </p:pic>
    </p:spTree>
    <p:extLst>
      <p:ext uri="{BB962C8B-B14F-4D97-AF65-F5344CB8AC3E}">
        <p14:creationId xmlns:p14="http://schemas.microsoft.com/office/powerpoint/2010/main" val="24907133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Goal Timeline">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a:t>Goal Timeline</a:t>
            </a:r>
            <a:endParaRPr lang="en-US"/>
          </a:p>
        </p:txBody>
      </p:sp>
      <p:sp>
        <p:nvSpPr>
          <p:cNvPr id="11" name="Prostokąt 10"/>
          <p:cNvSpPr/>
          <p:nvPr/>
        </p:nvSpPr>
        <p:spPr>
          <a:xfrm>
            <a:off x="286917" y="1421028"/>
            <a:ext cx="535784"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7" name="Symbol zastępczy tekstu 10"/>
          <p:cNvSpPr>
            <a:spLocks noGrp="1"/>
          </p:cNvSpPr>
          <p:nvPr>
            <p:ph type="body" sz="quarter" idx="19" hasCustomPrompt="1"/>
          </p:nvPr>
        </p:nvSpPr>
        <p:spPr>
          <a:xfrm>
            <a:off x="6326155" y="1421028"/>
            <a:ext cx="2554255" cy="1505053"/>
          </a:xfrm>
        </p:spPr>
        <p:txBody>
          <a:bodyPr>
            <a:normAutofit/>
          </a:bodyPr>
          <a:lstStyle>
            <a:lvl1pPr marL="0" indent="0">
              <a:buNone/>
              <a:defRPr sz="1200"/>
            </a:lvl1pPr>
          </a:lstStyle>
          <a:p>
            <a:pPr lvl="0"/>
            <a:r>
              <a:rPr lang="pl-PL"/>
              <a:t>Completed projects</a:t>
            </a:r>
            <a:endParaRPr lang="en-US"/>
          </a:p>
        </p:txBody>
      </p:sp>
      <p:sp>
        <p:nvSpPr>
          <p:cNvPr id="18" name="Symbol zastępczy tekstu 10"/>
          <p:cNvSpPr>
            <a:spLocks noGrp="1"/>
          </p:cNvSpPr>
          <p:nvPr>
            <p:ph type="body" sz="quarter" idx="20" hasCustomPrompt="1"/>
          </p:nvPr>
        </p:nvSpPr>
        <p:spPr>
          <a:xfrm>
            <a:off x="6326155" y="4712866"/>
            <a:ext cx="2554255" cy="1505053"/>
          </a:xfrm>
        </p:spPr>
        <p:txBody>
          <a:bodyPr>
            <a:normAutofit/>
          </a:bodyPr>
          <a:lstStyle>
            <a:lvl1pPr marL="0" indent="0">
              <a:buNone/>
              <a:defRPr sz="1200"/>
            </a:lvl1pPr>
          </a:lstStyle>
          <a:p>
            <a:pPr lvl="0"/>
            <a:r>
              <a:rPr lang="pl-PL"/>
              <a:t>Upcoming projects</a:t>
            </a:r>
            <a:endParaRPr lang="en-US"/>
          </a:p>
        </p:txBody>
      </p:sp>
      <p:sp>
        <p:nvSpPr>
          <p:cNvPr id="19" name="Symbol zastępczy tekstu 10"/>
          <p:cNvSpPr>
            <a:spLocks noGrp="1"/>
          </p:cNvSpPr>
          <p:nvPr>
            <p:ph type="body" sz="quarter" idx="21" hasCustomPrompt="1"/>
          </p:nvPr>
        </p:nvSpPr>
        <p:spPr>
          <a:xfrm>
            <a:off x="6326155" y="3066947"/>
            <a:ext cx="2554255" cy="1505053"/>
          </a:xfrm>
        </p:spPr>
        <p:txBody>
          <a:bodyPr>
            <a:normAutofit/>
          </a:bodyPr>
          <a:lstStyle>
            <a:lvl1pPr marL="0" indent="0">
              <a:buNone/>
              <a:defRPr sz="1200" baseline="0"/>
            </a:lvl1pPr>
          </a:lstStyle>
          <a:p>
            <a:pPr lvl="0"/>
            <a:r>
              <a:rPr lang="pl-PL"/>
              <a:t>Active projects</a:t>
            </a:r>
            <a:endParaRPr lang="en-US"/>
          </a:p>
        </p:txBody>
      </p:sp>
      <p:sp>
        <p:nvSpPr>
          <p:cNvPr id="25" name="Prostokąt 24"/>
          <p:cNvSpPr/>
          <p:nvPr/>
        </p:nvSpPr>
        <p:spPr>
          <a:xfrm>
            <a:off x="286917" y="3061195"/>
            <a:ext cx="535785" cy="531341"/>
          </a:xfrm>
          <a:prstGeom prst="rect">
            <a:avLst/>
          </a:prstGeom>
          <a:solidFill>
            <a:srgbClr val="EB571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26" name="Prostokąt 25"/>
          <p:cNvSpPr/>
          <p:nvPr/>
        </p:nvSpPr>
        <p:spPr>
          <a:xfrm>
            <a:off x="286916" y="4712866"/>
            <a:ext cx="535786"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27" name="Symbol zastępczy tekstu 10"/>
          <p:cNvSpPr>
            <a:spLocks noGrp="1"/>
          </p:cNvSpPr>
          <p:nvPr>
            <p:ph type="body" sz="quarter" idx="22" hasCustomPrompt="1"/>
          </p:nvPr>
        </p:nvSpPr>
        <p:spPr>
          <a:xfrm>
            <a:off x="3574428" y="1421028"/>
            <a:ext cx="2554255" cy="1505053"/>
          </a:xfrm>
        </p:spPr>
        <p:txBody>
          <a:bodyPr>
            <a:normAutofit/>
          </a:bodyPr>
          <a:lstStyle>
            <a:lvl1pPr marL="0" indent="0">
              <a:buNone/>
              <a:defRPr sz="1200"/>
            </a:lvl1pPr>
          </a:lstStyle>
          <a:p>
            <a:pPr lvl="0"/>
            <a:r>
              <a:rPr lang="pl-PL"/>
              <a:t>Completed projects</a:t>
            </a:r>
            <a:endParaRPr lang="en-US"/>
          </a:p>
        </p:txBody>
      </p:sp>
      <p:sp>
        <p:nvSpPr>
          <p:cNvPr id="28" name="Symbol zastępczy tekstu 10"/>
          <p:cNvSpPr>
            <a:spLocks noGrp="1"/>
          </p:cNvSpPr>
          <p:nvPr>
            <p:ph type="body" sz="quarter" idx="23" hasCustomPrompt="1"/>
          </p:nvPr>
        </p:nvSpPr>
        <p:spPr>
          <a:xfrm>
            <a:off x="3574428" y="4712866"/>
            <a:ext cx="2554255" cy="1505053"/>
          </a:xfrm>
        </p:spPr>
        <p:txBody>
          <a:bodyPr>
            <a:normAutofit/>
          </a:bodyPr>
          <a:lstStyle>
            <a:lvl1pPr marL="0" indent="0">
              <a:buNone/>
              <a:defRPr sz="1200"/>
            </a:lvl1pPr>
          </a:lstStyle>
          <a:p>
            <a:pPr lvl="0"/>
            <a:r>
              <a:rPr lang="pl-PL"/>
              <a:t>Upcoming projects</a:t>
            </a:r>
            <a:endParaRPr lang="en-US"/>
          </a:p>
        </p:txBody>
      </p:sp>
      <p:sp>
        <p:nvSpPr>
          <p:cNvPr id="29" name="Symbol zastępczy tekstu 10"/>
          <p:cNvSpPr>
            <a:spLocks noGrp="1"/>
          </p:cNvSpPr>
          <p:nvPr>
            <p:ph type="body" sz="quarter" idx="24" hasCustomPrompt="1"/>
          </p:nvPr>
        </p:nvSpPr>
        <p:spPr>
          <a:xfrm>
            <a:off x="3574428" y="3066947"/>
            <a:ext cx="2554255" cy="1505053"/>
          </a:xfrm>
        </p:spPr>
        <p:txBody>
          <a:bodyPr>
            <a:normAutofit/>
          </a:bodyPr>
          <a:lstStyle>
            <a:lvl1pPr marL="0" indent="0">
              <a:buNone/>
              <a:defRPr sz="1200" baseline="0"/>
            </a:lvl1pPr>
          </a:lstStyle>
          <a:p>
            <a:pPr lvl="0"/>
            <a:r>
              <a:rPr lang="pl-PL"/>
              <a:t>Active projects</a:t>
            </a:r>
            <a:endParaRPr lang="en-US"/>
          </a:p>
        </p:txBody>
      </p:sp>
      <p:sp>
        <p:nvSpPr>
          <p:cNvPr id="30" name="Symbol zastępczy tekstu 10"/>
          <p:cNvSpPr>
            <a:spLocks noGrp="1"/>
          </p:cNvSpPr>
          <p:nvPr>
            <p:ph type="body" sz="quarter" idx="25" hasCustomPrompt="1"/>
          </p:nvPr>
        </p:nvSpPr>
        <p:spPr>
          <a:xfrm>
            <a:off x="822702" y="1421028"/>
            <a:ext cx="2554255" cy="1505053"/>
          </a:xfrm>
        </p:spPr>
        <p:txBody>
          <a:bodyPr>
            <a:normAutofit/>
          </a:bodyPr>
          <a:lstStyle>
            <a:lvl1pPr marL="0" indent="0">
              <a:buNone/>
              <a:defRPr sz="1200"/>
            </a:lvl1pPr>
          </a:lstStyle>
          <a:p>
            <a:pPr lvl="0"/>
            <a:r>
              <a:rPr lang="pl-PL"/>
              <a:t>Completed projects</a:t>
            </a:r>
            <a:endParaRPr lang="en-US"/>
          </a:p>
        </p:txBody>
      </p:sp>
      <p:sp>
        <p:nvSpPr>
          <p:cNvPr id="31" name="Symbol zastępczy tekstu 10"/>
          <p:cNvSpPr>
            <a:spLocks noGrp="1"/>
          </p:cNvSpPr>
          <p:nvPr>
            <p:ph type="body" sz="quarter" idx="26" hasCustomPrompt="1"/>
          </p:nvPr>
        </p:nvSpPr>
        <p:spPr>
          <a:xfrm>
            <a:off x="822702" y="4712866"/>
            <a:ext cx="2554255" cy="1505053"/>
          </a:xfrm>
        </p:spPr>
        <p:txBody>
          <a:bodyPr>
            <a:normAutofit/>
          </a:bodyPr>
          <a:lstStyle>
            <a:lvl1pPr marL="0" indent="0">
              <a:buNone/>
              <a:defRPr sz="1200"/>
            </a:lvl1pPr>
          </a:lstStyle>
          <a:p>
            <a:pPr lvl="0"/>
            <a:r>
              <a:rPr lang="pl-PL"/>
              <a:t>Upcoming projects</a:t>
            </a:r>
            <a:endParaRPr lang="en-US"/>
          </a:p>
        </p:txBody>
      </p:sp>
      <p:sp>
        <p:nvSpPr>
          <p:cNvPr id="32" name="Symbol zastępczy tekstu 10"/>
          <p:cNvSpPr>
            <a:spLocks noGrp="1"/>
          </p:cNvSpPr>
          <p:nvPr>
            <p:ph type="body" sz="quarter" idx="27" hasCustomPrompt="1"/>
          </p:nvPr>
        </p:nvSpPr>
        <p:spPr>
          <a:xfrm>
            <a:off x="822702" y="3066947"/>
            <a:ext cx="2554255" cy="1505053"/>
          </a:xfrm>
        </p:spPr>
        <p:txBody>
          <a:bodyPr>
            <a:normAutofit/>
          </a:bodyPr>
          <a:lstStyle>
            <a:lvl1pPr marL="0" indent="0">
              <a:buNone/>
              <a:defRPr sz="1200" baseline="0"/>
            </a:lvl1pPr>
          </a:lstStyle>
          <a:p>
            <a:pPr lvl="0"/>
            <a:r>
              <a:rPr lang="pl-PL"/>
              <a:t>Active projects</a:t>
            </a:r>
            <a:endParaRPr lang="en-US"/>
          </a:p>
        </p:txBody>
      </p:sp>
      <p:pic>
        <p:nvPicPr>
          <p:cNvPr id="39" name="Obraz 38"/>
          <p:cNvPicPr>
            <a:picLocks noChangeAspect="1"/>
          </p:cNvPicPr>
          <p:nvPr/>
        </p:nvPicPr>
        <p:blipFill>
          <a:blip r:embed="rId2"/>
          <a:stretch>
            <a:fillRect/>
          </a:stretch>
        </p:blipFill>
        <p:spPr>
          <a:xfrm>
            <a:off x="392896" y="4870593"/>
            <a:ext cx="161912" cy="215883"/>
          </a:xfrm>
          <a:prstGeom prst="rect">
            <a:avLst/>
          </a:prstGeom>
        </p:spPr>
      </p:pic>
      <p:pic>
        <p:nvPicPr>
          <p:cNvPr id="40" name="Obraz 39"/>
          <p:cNvPicPr>
            <a:picLocks noChangeAspect="1"/>
          </p:cNvPicPr>
          <p:nvPr/>
        </p:nvPicPr>
        <p:blipFill>
          <a:blip r:embed="rId3"/>
          <a:stretch>
            <a:fillRect/>
          </a:stretch>
        </p:blipFill>
        <p:spPr>
          <a:xfrm>
            <a:off x="363186" y="1556141"/>
            <a:ext cx="226223" cy="238499"/>
          </a:xfrm>
          <a:prstGeom prst="rect">
            <a:avLst/>
          </a:prstGeom>
        </p:spPr>
      </p:pic>
      <p:pic>
        <p:nvPicPr>
          <p:cNvPr id="41" name="Obraz 40"/>
          <p:cNvPicPr>
            <a:picLocks noChangeAspect="1"/>
          </p:cNvPicPr>
          <p:nvPr/>
        </p:nvPicPr>
        <p:blipFill>
          <a:blip r:embed="rId4"/>
          <a:stretch>
            <a:fillRect/>
          </a:stretch>
        </p:blipFill>
        <p:spPr>
          <a:xfrm>
            <a:off x="364624" y="3165178"/>
            <a:ext cx="224784" cy="323373"/>
          </a:xfrm>
          <a:prstGeom prst="rect">
            <a:avLst/>
          </a:prstGeom>
        </p:spPr>
      </p:pic>
    </p:spTree>
    <p:extLst>
      <p:ext uri="{BB962C8B-B14F-4D97-AF65-F5344CB8AC3E}">
        <p14:creationId xmlns:p14="http://schemas.microsoft.com/office/powerpoint/2010/main" val="26436957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MANUALS">
    <p:bg>
      <p:bgRef idx="1001">
        <a:schemeClr val="bg1"/>
      </p:bgRef>
    </p:bg>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solidFill>
                  <a:schemeClr val="accent3"/>
                </a:solidFill>
              </a:defRPr>
            </a:lvl1pPr>
          </a:lstStyle>
          <a:p>
            <a:r>
              <a:rPr lang="pl-PL"/>
              <a:t>Edit Title for Manuals</a:t>
            </a:r>
            <a:endParaRPr lang="en-US"/>
          </a:p>
        </p:txBody>
      </p:sp>
      <p:sp>
        <p:nvSpPr>
          <p:cNvPr id="7" name="Symbol zastępczy zawartości 4"/>
          <p:cNvSpPr>
            <a:spLocks noGrp="1"/>
          </p:cNvSpPr>
          <p:nvPr>
            <p:ph sz="quarter" idx="11" hasCustomPrompt="1"/>
          </p:nvPr>
        </p:nvSpPr>
        <p:spPr>
          <a:xfrm>
            <a:off x="286942" y="1879601"/>
            <a:ext cx="4184754" cy="4325936"/>
          </a:xfrm>
        </p:spPr>
        <p:txBody>
          <a:bodyPr/>
          <a:lstStyle>
            <a:lvl1pPr marL="270000">
              <a:defRPr/>
            </a:lvl1pPr>
          </a:lstStyle>
          <a:p>
            <a:pPr lvl="0"/>
            <a:r>
              <a:rPr lang="pl-PL"/>
              <a:t>Click to edit content</a:t>
            </a:r>
            <a:endParaRPr lang="en-US"/>
          </a:p>
        </p:txBody>
      </p:sp>
      <p:sp>
        <p:nvSpPr>
          <p:cNvPr id="8" name="Symbol zastępczy zawartości 4"/>
          <p:cNvSpPr>
            <a:spLocks noGrp="1"/>
          </p:cNvSpPr>
          <p:nvPr>
            <p:ph sz="quarter" idx="12" hasCustomPrompt="1"/>
          </p:nvPr>
        </p:nvSpPr>
        <p:spPr>
          <a:xfrm>
            <a:off x="4660642" y="1879601"/>
            <a:ext cx="4219769" cy="4325936"/>
          </a:xfrm>
        </p:spPr>
        <p:txBody>
          <a:bodyPr/>
          <a:lstStyle>
            <a:lvl1pPr marL="270000">
              <a:defRPr lang="pl-PL" smtClean="0"/>
            </a:lvl1pPr>
          </a:lstStyle>
          <a:p>
            <a:pPr lvl="0"/>
            <a:r>
              <a:rPr lang="pl-PL"/>
              <a:t>Click to edit content</a:t>
            </a:r>
          </a:p>
        </p:txBody>
      </p:sp>
      <p:sp>
        <p:nvSpPr>
          <p:cNvPr id="5" name="Symbol zastępczy tekstu 3"/>
          <p:cNvSpPr>
            <a:spLocks noGrp="1"/>
          </p:cNvSpPr>
          <p:nvPr>
            <p:ph type="body" sz="quarter" idx="13" hasCustomPrompt="1"/>
          </p:nvPr>
        </p:nvSpPr>
        <p:spPr>
          <a:xfrm>
            <a:off x="286943" y="1004153"/>
            <a:ext cx="8593469" cy="490537"/>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MANUALS SUBTITLE</a:t>
            </a:r>
          </a:p>
        </p:txBody>
      </p:sp>
    </p:spTree>
    <p:extLst>
      <p:ext uri="{BB962C8B-B14F-4D97-AF65-F5344CB8AC3E}">
        <p14:creationId xmlns:p14="http://schemas.microsoft.com/office/powerpoint/2010/main" val="305389971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1">
    <p:spTree>
      <p:nvGrpSpPr>
        <p:cNvPr id="1" name=""/>
        <p:cNvGrpSpPr/>
        <p:nvPr/>
      </p:nvGrpSpPr>
      <p:grpSpPr>
        <a:xfrm>
          <a:off x="0" y="0"/>
          <a:ext cx="0" cy="0"/>
          <a:chOff x="0" y="0"/>
          <a:chExt cx="0" cy="0"/>
        </a:xfrm>
      </p:grpSpPr>
      <p:sp>
        <p:nvSpPr>
          <p:cNvPr id="61" name="Prostokąt 2"/>
          <p:cNvSpPr/>
          <p:nvPr/>
        </p:nvSpPr>
        <p:spPr>
          <a:xfrm>
            <a:off x="793" y="0"/>
            <a:ext cx="9144000" cy="6858000"/>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ln>
                <a:noFill/>
              </a:ln>
              <a:solidFill>
                <a:schemeClr val="bg1"/>
              </a:solidFill>
            </a:endParaRPr>
          </a:p>
        </p:txBody>
      </p:sp>
      <p:sp>
        <p:nvSpPr>
          <p:cNvPr id="77" name="Tytuł 1"/>
          <p:cNvSpPr>
            <a:spLocks noGrp="1"/>
          </p:cNvSpPr>
          <p:nvPr>
            <p:ph type="title" hasCustomPrompt="1"/>
          </p:nvPr>
        </p:nvSpPr>
        <p:spPr>
          <a:xfrm>
            <a:off x="3933825" y="1995500"/>
            <a:ext cx="4953436" cy="3055667"/>
          </a:xfrm>
        </p:spPr>
        <p:txBody>
          <a:bodyPr anchor="ctr"/>
          <a:lstStyle>
            <a:lvl1pPr algn="l">
              <a:lnSpc>
                <a:spcPct val="100000"/>
              </a:lnSpc>
              <a:spcBef>
                <a:spcPts val="450"/>
              </a:spcBef>
              <a:spcAft>
                <a:spcPts val="450"/>
              </a:spcAft>
              <a:defRPr sz="2300" b="1">
                <a:solidFill>
                  <a:schemeClr val="bg1"/>
                </a:solidFill>
              </a:defRPr>
            </a:lvl1pPr>
          </a:lstStyle>
          <a:p>
            <a:r>
              <a:rPr lang="pl-PL" dirty="0"/>
              <a:t>EDIT TITLE</a:t>
            </a:r>
            <a:endParaRPr lang="en-US" dirty="0"/>
          </a:p>
        </p:txBody>
      </p:sp>
      <p:grpSp>
        <p:nvGrpSpPr>
          <p:cNvPr id="95" name="Group 35"/>
          <p:cNvGrpSpPr>
            <a:grpSpLocks noChangeAspect="1"/>
          </p:cNvGrpSpPr>
          <p:nvPr/>
        </p:nvGrpSpPr>
        <p:grpSpPr bwMode="auto">
          <a:xfrm>
            <a:off x="609601" y="1132226"/>
            <a:ext cx="2507458" cy="4035181"/>
            <a:chOff x="2363" y="293"/>
            <a:chExt cx="1208" cy="1458"/>
          </a:xfrm>
        </p:grpSpPr>
        <p:sp>
          <p:nvSpPr>
            <p:cNvPr id="96" name="Freeform 36"/>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7" name="Freeform 37"/>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98" name="Freeform 38"/>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9" name="Freeform 39"/>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0" name="Freeform 41"/>
            <p:cNvSpPr>
              <a:spLocks/>
            </p:cNvSpPr>
            <p:nvPr userDrawn="1"/>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1" name="Freeform 42"/>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2" name="Freeform 43"/>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3" name="Freeform 44"/>
            <p:cNvSpPr>
              <a:spLocks/>
            </p:cNvSpPr>
            <p:nvPr userDrawn="1"/>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4" name="Freeform 45"/>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5" name="Freeform 46"/>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6" name="Freeform 47"/>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7" name="Freeform 48"/>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8" name="Freeform 49"/>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9" name="Freeform 50"/>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10" name="Freeform 51"/>
            <p:cNvSpPr>
              <a:spLocks noEditPoints="1"/>
            </p:cNvSpPr>
            <p:nvPr userDrawn="1"/>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1" name="Freeform 52"/>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2" name="Freeform 53"/>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3" name="Freeform 54"/>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4" name="Freeform 55"/>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5" name="Freeform 56"/>
            <p:cNvSpPr>
              <a:spLocks noEditPoints="1"/>
            </p:cNvSpPr>
            <p:nvPr userDrawn="1"/>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6" name="Freeform 57"/>
            <p:cNvSpPr>
              <a:spLocks noEditPoints="1"/>
            </p:cNvSpPr>
            <p:nvPr userDrawn="1"/>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grpSp>
        <p:nvGrpSpPr>
          <p:cNvPr id="117" name="Group 19"/>
          <p:cNvGrpSpPr>
            <a:grpSpLocks noChangeAspect="1"/>
          </p:cNvGrpSpPr>
          <p:nvPr/>
        </p:nvGrpSpPr>
        <p:grpSpPr bwMode="auto">
          <a:xfrm>
            <a:off x="8449097" y="5834059"/>
            <a:ext cx="438164" cy="564684"/>
            <a:chOff x="2074" y="843"/>
            <a:chExt cx="1615" cy="1561"/>
          </a:xfrm>
        </p:grpSpPr>
        <p:sp>
          <p:nvSpPr>
            <p:cNvPr id="118"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6" name="Group 5"/>
          <p:cNvGrpSpPr>
            <a:grpSpLocks noChangeAspect="1"/>
          </p:cNvGrpSpPr>
          <p:nvPr/>
        </p:nvGrpSpPr>
        <p:grpSpPr bwMode="auto">
          <a:xfrm>
            <a:off x="561743" y="5768522"/>
            <a:ext cx="959338" cy="678757"/>
            <a:chOff x="1640" y="963"/>
            <a:chExt cx="2480" cy="1316"/>
          </a:xfrm>
          <a:solidFill>
            <a:schemeClr val="bg1"/>
          </a:solidFill>
        </p:grpSpPr>
        <p:sp>
          <p:nvSpPr>
            <p:cNvPr id="57" name="Freeform 6"/>
            <p:cNvSpPr>
              <a:spLocks/>
            </p:cNvSpPr>
            <p:nvPr userDrawn="1"/>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7"/>
            <p:cNvSpPr>
              <a:spLocks/>
            </p:cNvSpPr>
            <p:nvPr userDrawn="1"/>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8"/>
            <p:cNvSpPr>
              <a:spLocks noEditPoints="1"/>
            </p:cNvSpPr>
            <p:nvPr userDrawn="1"/>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9"/>
            <p:cNvSpPr>
              <a:spLocks/>
            </p:cNvSpPr>
            <p:nvPr userDrawn="1"/>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0"/>
            <p:cNvSpPr>
              <a:spLocks/>
            </p:cNvSpPr>
            <p:nvPr userDrawn="1"/>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1"/>
            <p:cNvSpPr>
              <a:spLocks/>
            </p:cNvSpPr>
            <p:nvPr userDrawn="1"/>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2"/>
            <p:cNvSpPr>
              <a:spLocks/>
            </p:cNvSpPr>
            <p:nvPr userDrawn="1"/>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3"/>
            <p:cNvSpPr>
              <a:spLocks/>
            </p:cNvSpPr>
            <p:nvPr userDrawn="1"/>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4"/>
            <p:cNvSpPr>
              <a:spLocks/>
            </p:cNvSpPr>
            <p:nvPr userDrawn="1"/>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5"/>
            <p:cNvSpPr>
              <a:spLocks/>
            </p:cNvSpPr>
            <p:nvPr userDrawn="1"/>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6"/>
            <p:cNvSpPr>
              <a:spLocks/>
            </p:cNvSpPr>
            <p:nvPr userDrawn="1"/>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767700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Section Break / Final">
    <p:spTree>
      <p:nvGrpSpPr>
        <p:cNvPr id="1" name=""/>
        <p:cNvGrpSpPr/>
        <p:nvPr/>
      </p:nvGrpSpPr>
      <p:grpSpPr>
        <a:xfrm>
          <a:off x="0" y="0"/>
          <a:ext cx="0" cy="0"/>
          <a:chOff x="0" y="0"/>
          <a:chExt cx="0" cy="0"/>
        </a:xfrm>
      </p:grpSpPr>
      <p:sp>
        <p:nvSpPr>
          <p:cNvPr id="32" name="Prostokąt 2"/>
          <p:cNvSpPr/>
          <p:nvPr userDrawn="1"/>
        </p:nvSpPr>
        <p:spPr>
          <a:xfrm>
            <a:off x="793" y="0"/>
            <a:ext cx="9144000" cy="6858000"/>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ln>
                <a:noFill/>
              </a:ln>
              <a:solidFill>
                <a:schemeClr val="bg1"/>
              </a:solidFill>
            </a:endParaRPr>
          </a:p>
        </p:txBody>
      </p:sp>
      <p:sp>
        <p:nvSpPr>
          <p:cNvPr id="46" name="Tytuł 1"/>
          <p:cNvSpPr>
            <a:spLocks noGrp="1"/>
          </p:cNvSpPr>
          <p:nvPr>
            <p:ph type="title" hasCustomPrompt="1"/>
          </p:nvPr>
        </p:nvSpPr>
        <p:spPr>
          <a:xfrm>
            <a:off x="3933825" y="1995503"/>
            <a:ext cx="4953436" cy="1151548"/>
          </a:xfrm>
        </p:spPr>
        <p:txBody>
          <a:bodyPr anchor="ctr"/>
          <a:lstStyle>
            <a:lvl1pPr algn="l">
              <a:lnSpc>
                <a:spcPct val="100000"/>
              </a:lnSpc>
              <a:spcBef>
                <a:spcPts val="450"/>
              </a:spcBef>
              <a:spcAft>
                <a:spcPts val="450"/>
              </a:spcAft>
              <a:defRPr sz="2000" b="1">
                <a:solidFill>
                  <a:schemeClr val="bg1"/>
                </a:solidFill>
              </a:defRPr>
            </a:lvl1pPr>
          </a:lstStyle>
          <a:p>
            <a:r>
              <a:rPr lang="pl-PL" dirty="0"/>
              <a:t>EDIT TITLE</a:t>
            </a:r>
            <a:endParaRPr lang="en-US" dirty="0"/>
          </a:p>
        </p:txBody>
      </p:sp>
      <p:grpSp>
        <p:nvGrpSpPr>
          <p:cNvPr id="64" name="Group 35"/>
          <p:cNvGrpSpPr>
            <a:grpSpLocks noChangeAspect="1"/>
          </p:cNvGrpSpPr>
          <p:nvPr userDrawn="1"/>
        </p:nvGrpSpPr>
        <p:grpSpPr bwMode="auto">
          <a:xfrm>
            <a:off x="609601" y="1132228"/>
            <a:ext cx="2507458" cy="4035181"/>
            <a:chOff x="2363" y="293"/>
            <a:chExt cx="1208" cy="1458"/>
          </a:xfrm>
        </p:grpSpPr>
        <p:sp>
          <p:nvSpPr>
            <p:cNvPr id="65" name="Freeform 36"/>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6" name="Freeform 37"/>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67" name="Freeform 38"/>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8" name="Freeform 39"/>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69" name="Freeform 41"/>
            <p:cNvSpPr>
              <a:spLocks/>
            </p:cNvSpPr>
            <p:nvPr userDrawn="1"/>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0" name="Freeform 42"/>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1" name="Freeform 43"/>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72" name="Freeform 44"/>
            <p:cNvSpPr>
              <a:spLocks/>
            </p:cNvSpPr>
            <p:nvPr userDrawn="1"/>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3" name="Freeform 45"/>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4" name="Freeform 46"/>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5" name="Freeform 47"/>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6" name="Freeform 48"/>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77" name="Freeform 49"/>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8" name="Freeform 50"/>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79" name="Freeform 51"/>
            <p:cNvSpPr>
              <a:spLocks noEditPoints="1"/>
            </p:cNvSpPr>
            <p:nvPr userDrawn="1"/>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0" name="Freeform 52"/>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1" name="Freeform 53"/>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82" name="Freeform 54"/>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3" name="Freeform 55"/>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84" name="Freeform 56"/>
            <p:cNvSpPr>
              <a:spLocks noEditPoints="1"/>
            </p:cNvSpPr>
            <p:nvPr userDrawn="1"/>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5" name="Freeform 57"/>
            <p:cNvSpPr>
              <a:spLocks noEditPoints="1"/>
            </p:cNvSpPr>
            <p:nvPr userDrawn="1"/>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sp>
        <p:nvSpPr>
          <p:cNvPr id="86" name="Text Placeholder 3"/>
          <p:cNvSpPr>
            <a:spLocks noGrp="1"/>
          </p:cNvSpPr>
          <p:nvPr>
            <p:ph type="body" sz="quarter" idx="10" hasCustomPrompt="1"/>
          </p:nvPr>
        </p:nvSpPr>
        <p:spPr>
          <a:xfrm>
            <a:off x="3933825" y="3263288"/>
            <a:ext cx="4953000" cy="1903496"/>
          </a:xfrm>
        </p:spPr>
        <p:txBody>
          <a:bodyPr/>
          <a:lstStyle>
            <a:lvl1pPr marL="0" indent="0">
              <a:buNone/>
              <a:defRPr>
                <a:solidFill>
                  <a:schemeClr val="bg1"/>
                </a:solidFill>
              </a:defRPr>
            </a:lvl1pPr>
            <a:lvl2pPr marL="244350" indent="0">
              <a:buNone/>
              <a:defRPr>
                <a:solidFill>
                  <a:schemeClr val="bg1"/>
                </a:solidFill>
              </a:defRPr>
            </a:lvl2pPr>
            <a:lvl3pPr marL="587250" indent="0">
              <a:buNone/>
              <a:defRPr>
                <a:solidFill>
                  <a:schemeClr val="bg1"/>
                </a:solidFill>
              </a:defRPr>
            </a:lvl3pPr>
            <a:lvl4pPr marL="930150" indent="0">
              <a:buNone/>
              <a:defRPr>
                <a:solidFill>
                  <a:schemeClr val="bg1"/>
                </a:solidFill>
              </a:defRPr>
            </a:lvl4pPr>
            <a:lvl5pPr marL="1273050" indent="0">
              <a:buNone/>
              <a:defRPr>
                <a:solidFill>
                  <a:schemeClr val="bg1"/>
                </a:solidFill>
              </a:defRPr>
            </a:lvl5pPr>
          </a:lstStyle>
          <a:p>
            <a:pPr lvl="0"/>
            <a:r>
              <a:rPr lang="en-US" dirty="0"/>
              <a:t>EDIT TEXT</a:t>
            </a:r>
          </a:p>
        </p:txBody>
      </p:sp>
      <p:grpSp>
        <p:nvGrpSpPr>
          <p:cNvPr id="87" name="Group 19"/>
          <p:cNvGrpSpPr>
            <a:grpSpLocks noChangeAspect="1"/>
          </p:cNvGrpSpPr>
          <p:nvPr userDrawn="1"/>
        </p:nvGrpSpPr>
        <p:grpSpPr bwMode="auto">
          <a:xfrm>
            <a:off x="8449097" y="5834059"/>
            <a:ext cx="438164" cy="564684"/>
            <a:chOff x="2074" y="843"/>
            <a:chExt cx="1615" cy="1561"/>
          </a:xfrm>
        </p:grpSpPr>
        <p:sp>
          <p:nvSpPr>
            <p:cNvPr id="88"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7" name="Group 5"/>
          <p:cNvGrpSpPr>
            <a:grpSpLocks noChangeAspect="1"/>
          </p:cNvGrpSpPr>
          <p:nvPr userDrawn="1"/>
        </p:nvGrpSpPr>
        <p:grpSpPr bwMode="auto">
          <a:xfrm>
            <a:off x="561743" y="5768524"/>
            <a:ext cx="959338" cy="678757"/>
            <a:chOff x="1640" y="963"/>
            <a:chExt cx="2480" cy="1316"/>
          </a:xfrm>
          <a:solidFill>
            <a:schemeClr val="bg1"/>
          </a:solidFill>
        </p:grpSpPr>
        <p:sp>
          <p:nvSpPr>
            <p:cNvPr id="58" name="Freeform 6"/>
            <p:cNvSpPr>
              <a:spLocks/>
            </p:cNvSpPr>
            <p:nvPr userDrawn="1"/>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7"/>
            <p:cNvSpPr>
              <a:spLocks/>
            </p:cNvSpPr>
            <p:nvPr userDrawn="1"/>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8"/>
            <p:cNvSpPr>
              <a:spLocks noEditPoints="1"/>
            </p:cNvSpPr>
            <p:nvPr userDrawn="1"/>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9"/>
            <p:cNvSpPr>
              <a:spLocks/>
            </p:cNvSpPr>
            <p:nvPr userDrawn="1"/>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0"/>
            <p:cNvSpPr>
              <a:spLocks/>
            </p:cNvSpPr>
            <p:nvPr userDrawn="1"/>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1"/>
            <p:cNvSpPr>
              <a:spLocks/>
            </p:cNvSpPr>
            <p:nvPr userDrawn="1"/>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2"/>
            <p:cNvSpPr>
              <a:spLocks/>
            </p:cNvSpPr>
            <p:nvPr userDrawn="1"/>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3"/>
            <p:cNvSpPr>
              <a:spLocks/>
            </p:cNvSpPr>
            <p:nvPr userDrawn="1"/>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4"/>
            <p:cNvSpPr>
              <a:spLocks/>
            </p:cNvSpPr>
            <p:nvPr userDrawn="1"/>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5"/>
            <p:cNvSpPr>
              <a:spLocks/>
            </p:cNvSpPr>
            <p:nvPr userDrawn="1"/>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6"/>
            <p:cNvSpPr>
              <a:spLocks/>
            </p:cNvSpPr>
            <p:nvPr userDrawn="1"/>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353210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1">
    <p:spTree>
      <p:nvGrpSpPr>
        <p:cNvPr id="1" name=""/>
        <p:cNvGrpSpPr/>
        <p:nvPr/>
      </p:nvGrpSpPr>
      <p:grpSpPr>
        <a:xfrm>
          <a:off x="0" y="0"/>
          <a:ext cx="0" cy="0"/>
          <a:chOff x="0" y="0"/>
          <a:chExt cx="0" cy="0"/>
        </a:xfrm>
      </p:grpSpPr>
      <p:sp>
        <p:nvSpPr>
          <p:cNvPr id="61" name="Prostokąt 2"/>
          <p:cNvSpPr/>
          <p:nvPr userDrawn="1"/>
        </p:nvSpPr>
        <p:spPr>
          <a:xfrm>
            <a:off x="793" y="0"/>
            <a:ext cx="9144000" cy="6858000"/>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ln>
                <a:noFill/>
              </a:ln>
              <a:solidFill>
                <a:schemeClr val="bg1"/>
              </a:solidFill>
            </a:endParaRPr>
          </a:p>
        </p:txBody>
      </p:sp>
      <p:sp>
        <p:nvSpPr>
          <p:cNvPr id="77" name="Tytuł 1"/>
          <p:cNvSpPr>
            <a:spLocks noGrp="1"/>
          </p:cNvSpPr>
          <p:nvPr>
            <p:ph type="title" hasCustomPrompt="1"/>
          </p:nvPr>
        </p:nvSpPr>
        <p:spPr>
          <a:xfrm>
            <a:off x="3933825" y="1995501"/>
            <a:ext cx="4953436" cy="3055667"/>
          </a:xfrm>
        </p:spPr>
        <p:txBody>
          <a:bodyPr anchor="ctr"/>
          <a:lstStyle>
            <a:lvl1pPr algn="l">
              <a:lnSpc>
                <a:spcPct val="100000"/>
              </a:lnSpc>
              <a:spcBef>
                <a:spcPts val="450"/>
              </a:spcBef>
              <a:spcAft>
                <a:spcPts val="450"/>
              </a:spcAft>
              <a:defRPr sz="2300" b="1">
                <a:solidFill>
                  <a:schemeClr val="bg1"/>
                </a:solidFill>
              </a:defRPr>
            </a:lvl1pPr>
          </a:lstStyle>
          <a:p>
            <a:r>
              <a:rPr lang="pl-PL" dirty="0"/>
              <a:t>EDIT TITLE</a:t>
            </a:r>
            <a:endParaRPr lang="en-US" dirty="0"/>
          </a:p>
        </p:txBody>
      </p:sp>
      <p:grpSp>
        <p:nvGrpSpPr>
          <p:cNvPr id="95" name="Group 35"/>
          <p:cNvGrpSpPr>
            <a:grpSpLocks noChangeAspect="1"/>
          </p:cNvGrpSpPr>
          <p:nvPr userDrawn="1"/>
        </p:nvGrpSpPr>
        <p:grpSpPr bwMode="auto">
          <a:xfrm>
            <a:off x="609601" y="1132228"/>
            <a:ext cx="2507458" cy="4035181"/>
            <a:chOff x="2363" y="293"/>
            <a:chExt cx="1208" cy="1458"/>
          </a:xfrm>
        </p:grpSpPr>
        <p:sp>
          <p:nvSpPr>
            <p:cNvPr id="96" name="Freeform 36"/>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7" name="Freeform 37"/>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98" name="Freeform 38"/>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9" name="Freeform 39"/>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0" name="Freeform 41"/>
            <p:cNvSpPr>
              <a:spLocks/>
            </p:cNvSpPr>
            <p:nvPr userDrawn="1"/>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1" name="Freeform 42"/>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2" name="Freeform 43"/>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3" name="Freeform 44"/>
            <p:cNvSpPr>
              <a:spLocks/>
            </p:cNvSpPr>
            <p:nvPr userDrawn="1"/>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4" name="Freeform 45"/>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5" name="Freeform 46"/>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6" name="Freeform 47"/>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7" name="Freeform 48"/>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8" name="Freeform 49"/>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9" name="Freeform 50"/>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10" name="Freeform 51"/>
            <p:cNvSpPr>
              <a:spLocks noEditPoints="1"/>
            </p:cNvSpPr>
            <p:nvPr userDrawn="1"/>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1" name="Freeform 52"/>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2" name="Freeform 53"/>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3" name="Freeform 54"/>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4" name="Freeform 55"/>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5" name="Freeform 56"/>
            <p:cNvSpPr>
              <a:spLocks noEditPoints="1"/>
            </p:cNvSpPr>
            <p:nvPr userDrawn="1"/>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6" name="Freeform 57"/>
            <p:cNvSpPr>
              <a:spLocks noEditPoints="1"/>
            </p:cNvSpPr>
            <p:nvPr userDrawn="1"/>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grpSp>
        <p:nvGrpSpPr>
          <p:cNvPr id="117" name="Group 19"/>
          <p:cNvGrpSpPr>
            <a:grpSpLocks noChangeAspect="1"/>
          </p:cNvGrpSpPr>
          <p:nvPr userDrawn="1"/>
        </p:nvGrpSpPr>
        <p:grpSpPr bwMode="auto">
          <a:xfrm>
            <a:off x="8449097" y="5834059"/>
            <a:ext cx="438164" cy="564684"/>
            <a:chOff x="2074" y="843"/>
            <a:chExt cx="1615" cy="1561"/>
          </a:xfrm>
        </p:grpSpPr>
        <p:sp>
          <p:nvSpPr>
            <p:cNvPr id="118"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6" name="Group 5"/>
          <p:cNvGrpSpPr>
            <a:grpSpLocks noChangeAspect="1"/>
          </p:cNvGrpSpPr>
          <p:nvPr userDrawn="1"/>
        </p:nvGrpSpPr>
        <p:grpSpPr bwMode="auto">
          <a:xfrm>
            <a:off x="561743" y="5768524"/>
            <a:ext cx="959338" cy="678757"/>
            <a:chOff x="1640" y="963"/>
            <a:chExt cx="2480" cy="1316"/>
          </a:xfrm>
          <a:solidFill>
            <a:schemeClr val="bg1"/>
          </a:solidFill>
        </p:grpSpPr>
        <p:sp>
          <p:nvSpPr>
            <p:cNvPr id="57" name="Freeform 6"/>
            <p:cNvSpPr>
              <a:spLocks/>
            </p:cNvSpPr>
            <p:nvPr userDrawn="1"/>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7"/>
            <p:cNvSpPr>
              <a:spLocks/>
            </p:cNvSpPr>
            <p:nvPr userDrawn="1"/>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8"/>
            <p:cNvSpPr>
              <a:spLocks noEditPoints="1"/>
            </p:cNvSpPr>
            <p:nvPr userDrawn="1"/>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9"/>
            <p:cNvSpPr>
              <a:spLocks/>
            </p:cNvSpPr>
            <p:nvPr userDrawn="1"/>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0"/>
            <p:cNvSpPr>
              <a:spLocks/>
            </p:cNvSpPr>
            <p:nvPr userDrawn="1"/>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1"/>
            <p:cNvSpPr>
              <a:spLocks/>
            </p:cNvSpPr>
            <p:nvPr userDrawn="1"/>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2"/>
            <p:cNvSpPr>
              <a:spLocks/>
            </p:cNvSpPr>
            <p:nvPr userDrawn="1"/>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3"/>
            <p:cNvSpPr>
              <a:spLocks/>
            </p:cNvSpPr>
            <p:nvPr userDrawn="1"/>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4"/>
            <p:cNvSpPr>
              <a:spLocks/>
            </p:cNvSpPr>
            <p:nvPr userDrawn="1"/>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5"/>
            <p:cNvSpPr>
              <a:spLocks/>
            </p:cNvSpPr>
            <p:nvPr userDrawn="1"/>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6"/>
            <p:cNvSpPr>
              <a:spLocks/>
            </p:cNvSpPr>
            <p:nvPr userDrawn="1"/>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708595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1">
    <p:spTree>
      <p:nvGrpSpPr>
        <p:cNvPr id="1" name=""/>
        <p:cNvGrpSpPr/>
        <p:nvPr/>
      </p:nvGrpSpPr>
      <p:grpSpPr>
        <a:xfrm>
          <a:off x="0" y="0"/>
          <a:ext cx="0" cy="0"/>
          <a:chOff x="0" y="0"/>
          <a:chExt cx="0" cy="0"/>
        </a:xfrm>
      </p:grpSpPr>
      <p:sp>
        <p:nvSpPr>
          <p:cNvPr id="77" name="Tytuł 1"/>
          <p:cNvSpPr>
            <a:spLocks noGrp="1"/>
          </p:cNvSpPr>
          <p:nvPr>
            <p:ph type="title" hasCustomPrompt="1"/>
          </p:nvPr>
        </p:nvSpPr>
        <p:spPr>
          <a:xfrm>
            <a:off x="3933825" y="1995501"/>
            <a:ext cx="4953436" cy="3055667"/>
          </a:xfrm>
        </p:spPr>
        <p:txBody>
          <a:bodyPr anchor="ctr"/>
          <a:lstStyle>
            <a:lvl1pPr algn="l">
              <a:lnSpc>
                <a:spcPct val="100000"/>
              </a:lnSpc>
              <a:spcBef>
                <a:spcPts val="450"/>
              </a:spcBef>
              <a:spcAft>
                <a:spcPts val="450"/>
              </a:spcAft>
              <a:defRPr lang="en-US" dirty="0">
                <a:solidFill>
                  <a:schemeClr val="accent2"/>
                </a:solidFill>
              </a:defRPr>
            </a:lvl1pPr>
          </a:lstStyle>
          <a:p>
            <a:r>
              <a:rPr lang="pl-PL" dirty="0"/>
              <a:t>EDIT TITLE</a:t>
            </a:r>
            <a:endParaRPr lang="en-US" dirty="0"/>
          </a:p>
        </p:txBody>
      </p:sp>
      <p:grpSp>
        <p:nvGrpSpPr>
          <p:cNvPr id="95" name="Group 35"/>
          <p:cNvGrpSpPr>
            <a:grpSpLocks noChangeAspect="1"/>
          </p:cNvGrpSpPr>
          <p:nvPr userDrawn="1"/>
        </p:nvGrpSpPr>
        <p:grpSpPr bwMode="auto">
          <a:xfrm>
            <a:off x="609601" y="1132228"/>
            <a:ext cx="2507458" cy="4035181"/>
            <a:chOff x="2363" y="293"/>
            <a:chExt cx="1208" cy="1458"/>
          </a:xfrm>
        </p:grpSpPr>
        <p:sp>
          <p:nvSpPr>
            <p:cNvPr id="96" name="Freeform 36"/>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7" name="Freeform 37"/>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98" name="Freeform 38"/>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9" name="Freeform 39"/>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0" name="Freeform 41"/>
            <p:cNvSpPr>
              <a:spLocks/>
            </p:cNvSpPr>
            <p:nvPr userDrawn="1"/>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1" name="Freeform 42"/>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2" name="Freeform 43"/>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3" name="Freeform 44"/>
            <p:cNvSpPr>
              <a:spLocks/>
            </p:cNvSpPr>
            <p:nvPr userDrawn="1"/>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4" name="Freeform 45"/>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5" name="Freeform 46"/>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6" name="Freeform 47"/>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7" name="Freeform 48"/>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8" name="Freeform 49"/>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9" name="Freeform 50"/>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10" name="Freeform 51"/>
            <p:cNvSpPr>
              <a:spLocks noEditPoints="1"/>
            </p:cNvSpPr>
            <p:nvPr userDrawn="1"/>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1" name="Freeform 52"/>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2" name="Freeform 53"/>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3" name="Freeform 54"/>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4" name="Freeform 55"/>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5" name="Freeform 56"/>
            <p:cNvSpPr>
              <a:spLocks noEditPoints="1"/>
            </p:cNvSpPr>
            <p:nvPr userDrawn="1"/>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6" name="Freeform 57"/>
            <p:cNvSpPr>
              <a:spLocks noEditPoints="1"/>
            </p:cNvSpPr>
            <p:nvPr userDrawn="1"/>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spTree>
    <p:extLst>
      <p:ext uri="{BB962C8B-B14F-4D97-AF65-F5344CB8AC3E}">
        <p14:creationId xmlns:p14="http://schemas.microsoft.com/office/powerpoint/2010/main" val="33117456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itle 1">
    <p:spTree>
      <p:nvGrpSpPr>
        <p:cNvPr id="1" name=""/>
        <p:cNvGrpSpPr/>
        <p:nvPr/>
      </p:nvGrpSpPr>
      <p:grpSpPr>
        <a:xfrm>
          <a:off x="0" y="0"/>
          <a:ext cx="0" cy="0"/>
          <a:chOff x="0" y="0"/>
          <a:chExt cx="0" cy="0"/>
        </a:xfrm>
      </p:grpSpPr>
      <p:sp>
        <p:nvSpPr>
          <p:cNvPr id="34" name="Prostokąt 2"/>
          <p:cNvSpPr/>
          <p:nvPr userDrawn="1"/>
        </p:nvSpPr>
        <p:spPr>
          <a:xfrm>
            <a:off x="0" y="0"/>
            <a:ext cx="9144000" cy="6858000"/>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ln>
                <a:noFill/>
              </a:ln>
              <a:solidFill>
                <a:schemeClr val="bg1"/>
              </a:solidFill>
            </a:endParaRPr>
          </a:p>
        </p:txBody>
      </p:sp>
      <p:sp>
        <p:nvSpPr>
          <p:cNvPr id="71" name="Freeform 37"/>
          <p:cNvSpPr>
            <a:spLocks/>
          </p:cNvSpPr>
          <p:nvPr userDrawn="1"/>
        </p:nvSpPr>
        <p:spPr bwMode="auto">
          <a:xfrm>
            <a:off x="10739803" y="4204277"/>
            <a:ext cx="269842" cy="323811"/>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grpSp>
        <p:nvGrpSpPr>
          <p:cNvPr id="68" name="Group 19"/>
          <p:cNvGrpSpPr>
            <a:grpSpLocks noChangeAspect="1"/>
          </p:cNvGrpSpPr>
          <p:nvPr userDrawn="1"/>
        </p:nvGrpSpPr>
        <p:grpSpPr bwMode="auto">
          <a:xfrm>
            <a:off x="614562" y="5834059"/>
            <a:ext cx="438164" cy="564684"/>
            <a:chOff x="2074" y="843"/>
            <a:chExt cx="1615" cy="1561"/>
          </a:xfrm>
        </p:grpSpPr>
        <p:sp>
          <p:nvSpPr>
            <p:cNvPr id="108"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7" name="Tytuł 1"/>
          <p:cNvSpPr>
            <a:spLocks noGrp="1"/>
          </p:cNvSpPr>
          <p:nvPr userDrawn="1">
            <p:ph type="title" hasCustomPrompt="1"/>
          </p:nvPr>
        </p:nvSpPr>
        <p:spPr>
          <a:xfrm>
            <a:off x="833644" y="3668324"/>
            <a:ext cx="7470096" cy="1719533"/>
          </a:xfrm>
        </p:spPr>
        <p:txBody>
          <a:bodyPr anchor="t"/>
          <a:lstStyle>
            <a:lvl1pPr algn="ctr">
              <a:lnSpc>
                <a:spcPct val="100000"/>
              </a:lnSpc>
              <a:spcBef>
                <a:spcPts val="450"/>
              </a:spcBef>
              <a:spcAft>
                <a:spcPts val="450"/>
              </a:spcAft>
              <a:defRPr sz="3200" b="1">
                <a:solidFill>
                  <a:schemeClr val="bg1"/>
                </a:solidFill>
              </a:defRPr>
            </a:lvl1pPr>
          </a:lstStyle>
          <a:p>
            <a:r>
              <a:rPr lang="pl-PL" dirty="0"/>
              <a:t>EDIT TITLE</a:t>
            </a:r>
            <a:endParaRPr lang="en-US" dirty="0"/>
          </a:p>
        </p:txBody>
      </p:sp>
      <p:sp>
        <p:nvSpPr>
          <p:cNvPr id="70" name="Freeform 36"/>
          <p:cNvSpPr>
            <a:spLocks/>
          </p:cNvSpPr>
          <p:nvPr userDrawn="1"/>
        </p:nvSpPr>
        <p:spPr bwMode="auto">
          <a:xfrm>
            <a:off x="6436070" y="1826493"/>
            <a:ext cx="193108" cy="231731"/>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2" name="Freeform 38"/>
          <p:cNvSpPr>
            <a:spLocks/>
          </p:cNvSpPr>
          <p:nvPr userDrawn="1"/>
        </p:nvSpPr>
        <p:spPr bwMode="auto">
          <a:xfrm>
            <a:off x="6753916" y="1961403"/>
            <a:ext cx="90348" cy="121916"/>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3" name="Freeform 39"/>
          <p:cNvSpPr>
            <a:spLocks/>
          </p:cNvSpPr>
          <p:nvPr userDrawn="1"/>
        </p:nvSpPr>
        <p:spPr bwMode="auto">
          <a:xfrm>
            <a:off x="6466735" y="2460517"/>
            <a:ext cx="123292" cy="166371"/>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74" name="Freeform 41"/>
          <p:cNvSpPr>
            <a:spLocks/>
          </p:cNvSpPr>
          <p:nvPr userDrawn="1"/>
        </p:nvSpPr>
        <p:spPr bwMode="auto">
          <a:xfrm>
            <a:off x="2197858" y="1874925"/>
            <a:ext cx="63875" cy="83185"/>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8" name="Freeform 45"/>
          <p:cNvSpPr>
            <a:spLocks/>
          </p:cNvSpPr>
          <p:nvPr userDrawn="1"/>
        </p:nvSpPr>
        <p:spPr bwMode="auto">
          <a:xfrm>
            <a:off x="5790428" y="1505867"/>
            <a:ext cx="60903" cy="81204"/>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1" name="Freeform 48"/>
          <p:cNvSpPr>
            <a:spLocks/>
          </p:cNvSpPr>
          <p:nvPr userDrawn="1"/>
        </p:nvSpPr>
        <p:spPr bwMode="auto">
          <a:xfrm>
            <a:off x="5533872" y="2193133"/>
            <a:ext cx="86156" cy="116856"/>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83" name="Freeform 50"/>
          <p:cNvSpPr>
            <a:spLocks/>
          </p:cNvSpPr>
          <p:nvPr userDrawn="1"/>
        </p:nvSpPr>
        <p:spPr bwMode="auto">
          <a:xfrm>
            <a:off x="6101320" y="1961403"/>
            <a:ext cx="78729" cy="106952"/>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84" name="Freeform 51"/>
          <p:cNvSpPr>
            <a:spLocks noEditPoints="1"/>
          </p:cNvSpPr>
          <p:nvPr userDrawn="1"/>
        </p:nvSpPr>
        <p:spPr bwMode="auto">
          <a:xfrm>
            <a:off x="5701989" y="1760040"/>
            <a:ext cx="269238" cy="332637"/>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nvGrpSpPr>
          <p:cNvPr id="7195" name="Group 7194"/>
          <p:cNvGrpSpPr/>
          <p:nvPr userDrawn="1"/>
        </p:nvGrpSpPr>
        <p:grpSpPr>
          <a:xfrm>
            <a:off x="3220855" y="1504753"/>
            <a:ext cx="342870" cy="450072"/>
            <a:chOff x="11775572" y="1451125"/>
            <a:chExt cx="267767" cy="263615"/>
          </a:xfrm>
        </p:grpSpPr>
        <p:sp>
          <p:nvSpPr>
            <p:cNvPr id="85" name="Freeform 52"/>
            <p:cNvSpPr>
              <a:spLocks/>
            </p:cNvSpPr>
            <p:nvPr userDrawn="1"/>
          </p:nvSpPr>
          <p:spPr bwMode="auto">
            <a:xfrm>
              <a:off x="11862762" y="1565289"/>
              <a:ext cx="35287" cy="33211"/>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6" name="Freeform 53"/>
            <p:cNvSpPr>
              <a:spLocks/>
            </p:cNvSpPr>
            <p:nvPr userDrawn="1"/>
          </p:nvSpPr>
          <p:spPr bwMode="auto">
            <a:xfrm>
              <a:off x="11862762" y="1565289"/>
              <a:ext cx="35287" cy="33211"/>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87" name="Freeform 54"/>
            <p:cNvSpPr>
              <a:spLocks/>
            </p:cNvSpPr>
            <p:nvPr userDrawn="1"/>
          </p:nvSpPr>
          <p:spPr bwMode="auto">
            <a:xfrm>
              <a:off x="11927109" y="1625485"/>
              <a:ext cx="16606" cy="20757"/>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8" name="Freeform 55"/>
            <p:cNvSpPr>
              <a:spLocks/>
            </p:cNvSpPr>
            <p:nvPr userDrawn="1"/>
          </p:nvSpPr>
          <p:spPr bwMode="auto">
            <a:xfrm>
              <a:off x="11927109" y="1625485"/>
              <a:ext cx="16606" cy="20757"/>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89" name="Freeform 56"/>
            <p:cNvSpPr>
              <a:spLocks noEditPoints="1"/>
            </p:cNvSpPr>
            <p:nvPr userDrawn="1"/>
          </p:nvSpPr>
          <p:spPr bwMode="auto">
            <a:xfrm>
              <a:off x="11775572" y="1451125"/>
              <a:ext cx="267767" cy="263615"/>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sp>
        <p:nvSpPr>
          <p:cNvPr id="130" name="Freeform 57"/>
          <p:cNvSpPr>
            <a:spLocks noEditPoints="1"/>
          </p:cNvSpPr>
          <p:nvPr userDrawn="1"/>
        </p:nvSpPr>
        <p:spPr bwMode="auto">
          <a:xfrm>
            <a:off x="4500915" y="1782858"/>
            <a:ext cx="465018" cy="570999"/>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169" name="Freeform 37"/>
          <p:cNvSpPr>
            <a:spLocks/>
          </p:cNvSpPr>
          <p:nvPr userDrawn="1"/>
        </p:nvSpPr>
        <p:spPr bwMode="auto">
          <a:xfrm>
            <a:off x="2461339" y="2021085"/>
            <a:ext cx="130636" cy="155167"/>
          </a:xfrm>
          <a:custGeom>
            <a:avLst/>
            <a:gdLst>
              <a:gd name="T0" fmla="*/ 48 w 97"/>
              <a:gd name="T1" fmla="*/ 0 h 86"/>
              <a:gd name="T2" fmla="*/ 22 w 97"/>
              <a:gd name="T3" fmla="*/ 8 h 86"/>
              <a:gd name="T4" fmla="*/ 14 w 97"/>
              <a:gd name="T5" fmla="*/ 69 h 86"/>
              <a:gd name="T6" fmla="*/ 48 w 97"/>
              <a:gd name="T7" fmla="*/ 86 h 86"/>
              <a:gd name="T8" fmla="*/ 75 w 97"/>
              <a:gd name="T9" fmla="*/ 77 h 86"/>
              <a:gd name="T10" fmla="*/ 83 w 97"/>
              <a:gd name="T11" fmla="*/ 17 h 86"/>
              <a:gd name="T12" fmla="*/ 48 w 97"/>
              <a:gd name="T13" fmla="*/ 0 h 86"/>
            </a:gdLst>
            <a:ahLst/>
            <a:cxnLst>
              <a:cxn ang="0">
                <a:pos x="T0" y="T1"/>
              </a:cxn>
              <a:cxn ang="0">
                <a:pos x="T2" y="T3"/>
              </a:cxn>
              <a:cxn ang="0">
                <a:pos x="T4" y="T5"/>
              </a:cxn>
              <a:cxn ang="0">
                <a:pos x="T6" y="T7"/>
              </a:cxn>
              <a:cxn ang="0">
                <a:pos x="T8" y="T9"/>
              </a:cxn>
              <a:cxn ang="0">
                <a:pos x="T10" y="T11"/>
              </a:cxn>
              <a:cxn ang="0">
                <a:pos x="T12" y="T13"/>
              </a:cxn>
            </a:cxnLst>
            <a:rect l="0" t="0" r="r" b="b"/>
            <a:pathLst>
              <a:path w="97" h="86">
                <a:moveTo>
                  <a:pt x="48" y="0"/>
                </a:moveTo>
                <a:cubicBezTo>
                  <a:pt x="39" y="0"/>
                  <a:pt x="30" y="2"/>
                  <a:pt x="22" y="8"/>
                </a:cubicBezTo>
                <a:cubicBezTo>
                  <a:pt x="3" y="23"/>
                  <a:pt x="0" y="50"/>
                  <a:pt x="14" y="69"/>
                </a:cubicBezTo>
                <a:cubicBezTo>
                  <a:pt x="23" y="80"/>
                  <a:pt x="35" y="86"/>
                  <a:pt x="48" y="86"/>
                </a:cubicBezTo>
                <a:cubicBezTo>
                  <a:pt x="58" y="86"/>
                  <a:pt x="67" y="83"/>
                  <a:pt x="75" y="77"/>
                </a:cubicBezTo>
                <a:cubicBezTo>
                  <a:pt x="94" y="63"/>
                  <a:pt x="97" y="35"/>
                  <a:pt x="83" y="17"/>
                </a:cubicBezTo>
                <a:cubicBezTo>
                  <a:pt x="74" y="5"/>
                  <a:pt x="61" y="0"/>
                  <a:pt x="48"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73" name="Freeform 40"/>
          <p:cNvSpPr>
            <a:spLocks/>
          </p:cNvSpPr>
          <p:nvPr userDrawn="1"/>
        </p:nvSpPr>
        <p:spPr bwMode="auto">
          <a:xfrm>
            <a:off x="4091734" y="1423233"/>
            <a:ext cx="94697" cy="111051"/>
          </a:xfrm>
          <a:custGeom>
            <a:avLst/>
            <a:gdLst>
              <a:gd name="T0" fmla="*/ 35 w 70"/>
              <a:gd name="T1" fmla="*/ 0 h 62"/>
              <a:gd name="T2" fmla="*/ 16 w 70"/>
              <a:gd name="T3" fmla="*/ 6 h 62"/>
              <a:gd name="T4" fmla="*/ 10 w 70"/>
              <a:gd name="T5" fmla="*/ 50 h 62"/>
              <a:gd name="T6" fmla="*/ 35 w 70"/>
              <a:gd name="T7" fmla="*/ 62 h 62"/>
              <a:gd name="T8" fmla="*/ 54 w 70"/>
              <a:gd name="T9" fmla="*/ 56 h 62"/>
              <a:gd name="T10" fmla="*/ 60 w 70"/>
              <a:gd name="T11" fmla="*/ 12 h 62"/>
              <a:gd name="T12" fmla="*/ 35 w 70"/>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35" y="0"/>
                </a:moveTo>
                <a:cubicBezTo>
                  <a:pt x="28" y="0"/>
                  <a:pt x="22" y="2"/>
                  <a:pt x="16" y="6"/>
                </a:cubicBezTo>
                <a:cubicBezTo>
                  <a:pt x="2" y="17"/>
                  <a:pt x="0" y="36"/>
                  <a:pt x="10" y="50"/>
                </a:cubicBezTo>
                <a:cubicBezTo>
                  <a:pt x="16" y="58"/>
                  <a:pt x="26" y="62"/>
                  <a:pt x="35" y="62"/>
                </a:cubicBezTo>
                <a:cubicBezTo>
                  <a:pt x="42" y="62"/>
                  <a:pt x="48" y="60"/>
                  <a:pt x="54" y="56"/>
                </a:cubicBezTo>
                <a:cubicBezTo>
                  <a:pt x="67" y="45"/>
                  <a:pt x="70" y="26"/>
                  <a:pt x="60" y="12"/>
                </a:cubicBezTo>
                <a:cubicBezTo>
                  <a:pt x="53" y="4"/>
                  <a:pt x="44" y="0"/>
                  <a:pt x="35" y="0"/>
                </a:cubicBezTo>
              </a:path>
            </a:pathLst>
          </a:custGeom>
          <a:solidFill>
            <a:srgbClr val="C3CA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5" name="Freeform 42"/>
          <p:cNvSpPr>
            <a:spLocks/>
          </p:cNvSpPr>
          <p:nvPr userDrawn="1"/>
        </p:nvSpPr>
        <p:spPr bwMode="auto">
          <a:xfrm>
            <a:off x="2908584" y="1827127"/>
            <a:ext cx="64848" cy="76831"/>
          </a:xfrm>
          <a:custGeom>
            <a:avLst/>
            <a:gdLst>
              <a:gd name="T0" fmla="*/ 76 w 152"/>
              <a:gd name="T1" fmla="*/ 0 h 135"/>
              <a:gd name="T2" fmla="*/ 35 w 152"/>
              <a:gd name="T3" fmla="*/ 14 h 135"/>
              <a:gd name="T4" fmla="*/ 22 w 152"/>
              <a:gd name="T5" fmla="*/ 109 h 135"/>
              <a:gd name="T6" fmla="*/ 76 w 152"/>
              <a:gd name="T7" fmla="*/ 135 h 135"/>
              <a:gd name="T8" fmla="*/ 117 w 152"/>
              <a:gd name="T9" fmla="*/ 121 h 135"/>
              <a:gd name="T10" fmla="*/ 129 w 152"/>
              <a:gd name="T11" fmla="*/ 27 h 135"/>
              <a:gd name="T12" fmla="*/ 76 w 152"/>
              <a:gd name="T13" fmla="*/ 0 h 135"/>
            </a:gdLst>
            <a:ahLst/>
            <a:cxnLst>
              <a:cxn ang="0">
                <a:pos x="T0" y="T1"/>
              </a:cxn>
              <a:cxn ang="0">
                <a:pos x="T2" y="T3"/>
              </a:cxn>
              <a:cxn ang="0">
                <a:pos x="T4" y="T5"/>
              </a:cxn>
              <a:cxn ang="0">
                <a:pos x="T6" y="T7"/>
              </a:cxn>
              <a:cxn ang="0">
                <a:pos x="T8" y="T9"/>
              </a:cxn>
              <a:cxn ang="0">
                <a:pos x="T10" y="T11"/>
              </a:cxn>
              <a:cxn ang="0">
                <a:pos x="T12" y="T13"/>
              </a:cxn>
            </a:cxnLst>
            <a:rect l="0" t="0" r="r" b="b"/>
            <a:pathLst>
              <a:path w="152" h="135">
                <a:moveTo>
                  <a:pt x="76" y="0"/>
                </a:moveTo>
                <a:cubicBezTo>
                  <a:pt x="61" y="0"/>
                  <a:pt x="47" y="5"/>
                  <a:pt x="35" y="14"/>
                </a:cubicBezTo>
                <a:cubicBezTo>
                  <a:pt x="5" y="37"/>
                  <a:pt x="0" y="79"/>
                  <a:pt x="22" y="109"/>
                </a:cubicBezTo>
                <a:cubicBezTo>
                  <a:pt x="36" y="126"/>
                  <a:pt x="56" y="135"/>
                  <a:pt x="76" y="135"/>
                </a:cubicBezTo>
                <a:cubicBezTo>
                  <a:pt x="90" y="135"/>
                  <a:pt x="105" y="131"/>
                  <a:pt x="117" y="121"/>
                </a:cubicBezTo>
                <a:cubicBezTo>
                  <a:pt x="146" y="99"/>
                  <a:pt x="152" y="56"/>
                  <a:pt x="129" y="27"/>
                </a:cubicBezTo>
                <a:cubicBezTo>
                  <a:pt x="116" y="10"/>
                  <a:pt x="96" y="0"/>
                  <a:pt x="76" y="0"/>
                </a:cubicBezTo>
              </a:path>
            </a:pathLst>
          </a:custGeom>
          <a:solidFill>
            <a:srgbClr val="B6BCC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7" name="Freeform 44"/>
          <p:cNvSpPr>
            <a:spLocks/>
          </p:cNvSpPr>
          <p:nvPr userDrawn="1"/>
        </p:nvSpPr>
        <p:spPr bwMode="auto">
          <a:xfrm>
            <a:off x="3731386" y="1752259"/>
            <a:ext cx="152502" cy="179892"/>
          </a:xfrm>
          <a:custGeom>
            <a:avLst/>
            <a:gdLst>
              <a:gd name="T0" fmla="*/ 95 w 191"/>
              <a:gd name="T1" fmla="*/ 0 h 169"/>
              <a:gd name="T2" fmla="*/ 44 w 191"/>
              <a:gd name="T3" fmla="*/ 18 h 169"/>
              <a:gd name="T4" fmla="*/ 28 w 191"/>
              <a:gd name="T5" fmla="*/ 136 h 169"/>
              <a:gd name="T6" fmla="*/ 95 w 191"/>
              <a:gd name="T7" fmla="*/ 169 h 169"/>
              <a:gd name="T8" fmla="*/ 147 w 191"/>
              <a:gd name="T9" fmla="*/ 152 h 169"/>
              <a:gd name="T10" fmla="*/ 162 w 191"/>
              <a:gd name="T11" fmla="*/ 33 h 169"/>
              <a:gd name="T12" fmla="*/ 95 w 191"/>
              <a:gd name="T13" fmla="*/ 0 h 169"/>
            </a:gdLst>
            <a:ahLst/>
            <a:cxnLst>
              <a:cxn ang="0">
                <a:pos x="T0" y="T1"/>
              </a:cxn>
              <a:cxn ang="0">
                <a:pos x="T2" y="T3"/>
              </a:cxn>
              <a:cxn ang="0">
                <a:pos x="T4" y="T5"/>
              </a:cxn>
              <a:cxn ang="0">
                <a:pos x="T6" y="T7"/>
              </a:cxn>
              <a:cxn ang="0">
                <a:pos x="T8" y="T9"/>
              </a:cxn>
              <a:cxn ang="0">
                <a:pos x="T10" y="T11"/>
              </a:cxn>
              <a:cxn ang="0">
                <a:pos x="T12" y="T13"/>
              </a:cxn>
            </a:cxnLst>
            <a:rect l="0" t="0" r="r" b="b"/>
            <a:pathLst>
              <a:path w="191" h="169">
                <a:moveTo>
                  <a:pt x="95" y="0"/>
                </a:moveTo>
                <a:cubicBezTo>
                  <a:pt x="77" y="0"/>
                  <a:pt x="59" y="6"/>
                  <a:pt x="44" y="18"/>
                </a:cubicBezTo>
                <a:cubicBezTo>
                  <a:pt x="7" y="46"/>
                  <a:pt x="0" y="99"/>
                  <a:pt x="28" y="136"/>
                </a:cubicBezTo>
                <a:cubicBezTo>
                  <a:pt x="45" y="158"/>
                  <a:pt x="70" y="169"/>
                  <a:pt x="95" y="169"/>
                </a:cubicBezTo>
                <a:cubicBezTo>
                  <a:pt x="113" y="169"/>
                  <a:pt x="131" y="163"/>
                  <a:pt x="147" y="152"/>
                </a:cubicBezTo>
                <a:cubicBezTo>
                  <a:pt x="184" y="123"/>
                  <a:pt x="191" y="70"/>
                  <a:pt x="162" y="33"/>
                </a:cubicBezTo>
                <a:cubicBezTo>
                  <a:pt x="146" y="12"/>
                  <a:pt x="121" y="0"/>
                  <a:pt x="95" y="0"/>
                </a:cubicBezTo>
              </a:path>
            </a:pathLst>
          </a:custGeom>
          <a:solidFill>
            <a:srgbClr val="848EA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8" name="Freeform 45"/>
          <p:cNvSpPr>
            <a:spLocks/>
          </p:cNvSpPr>
          <p:nvPr userDrawn="1"/>
        </p:nvSpPr>
        <p:spPr bwMode="auto">
          <a:xfrm>
            <a:off x="4139082" y="2024968"/>
            <a:ext cx="145709" cy="214237"/>
          </a:xfrm>
          <a:custGeom>
            <a:avLst/>
            <a:gdLst>
              <a:gd name="T0" fmla="*/ 0 w 623"/>
              <a:gd name="T1" fmla="*/ 0 h 687"/>
              <a:gd name="T2" fmla="*/ 56 w 623"/>
              <a:gd name="T3" fmla="*/ 687 h 687"/>
              <a:gd name="T4" fmla="*/ 623 w 623"/>
              <a:gd name="T5" fmla="*/ 292 h 687"/>
              <a:gd name="T6" fmla="*/ 0 w 623"/>
              <a:gd name="T7" fmla="*/ 0 h 687"/>
            </a:gdLst>
            <a:ahLst/>
            <a:cxnLst>
              <a:cxn ang="0">
                <a:pos x="T0" y="T1"/>
              </a:cxn>
              <a:cxn ang="0">
                <a:pos x="T2" y="T3"/>
              </a:cxn>
              <a:cxn ang="0">
                <a:pos x="T4" y="T5"/>
              </a:cxn>
              <a:cxn ang="0">
                <a:pos x="T6" y="T7"/>
              </a:cxn>
            </a:cxnLst>
            <a:rect l="0" t="0" r="r" b="b"/>
            <a:pathLst>
              <a:path w="623" h="687">
                <a:moveTo>
                  <a:pt x="0" y="0"/>
                </a:moveTo>
                <a:lnTo>
                  <a:pt x="56" y="687"/>
                </a:lnTo>
                <a:lnTo>
                  <a:pt x="623" y="292"/>
                </a:lnTo>
                <a:lnTo>
                  <a:pt x="0" y="0"/>
                </a:lnTo>
                <a:close/>
              </a:path>
            </a:pathLst>
          </a:custGeom>
          <a:solidFill>
            <a:srgbClr val="848EA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9" name="Freeform 46"/>
          <p:cNvSpPr>
            <a:spLocks/>
          </p:cNvSpPr>
          <p:nvPr userDrawn="1"/>
        </p:nvSpPr>
        <p:spPr bwMode="auto">
          <a:xfrm>
            <a:off x="2668988" y="2226449"/>
            <a:ext cx="355400" cy="522547"/>
          </a:xfrm>
          <a:custGeom>
            <a:avLst/>
            <a:gdLst>
              <a:gd name="T0" fmla="*/ 0 w 623"/>
              <a:gd name="T1" fmla="*/ 0 h 687"/>
              <a:gd name="T2" fmla="*/ 56 w 623"/>
              <a:gd name="T3" fmla="*/ 687 h 687"/>
              <a:gd name="T4" fmla="*/ 623 w 623"/>
              <a:gd name="T5" fmla="*/ 292 h 687"/>
              <a:gd name="T6" fmla="*/ 0 w 623"/>
              <a:gd name="T7" fmla="*/ 0 h 687"/>
            </a:gdLst>
            <a:ahLst/>
            <a:cxnLst>
              <a:cxn ang="0">
                <a:pos x="T0" y="T1"/>
              </a:cxn>
              <a:cxn ang="0">
                <a:pos x="T2" y="T3"/>
              </a:cxn>
              <a:cxn ang="0">
                <a:pos x="T4" y="T5"/>
              </a:cxn>
              <a:cxn ang="0">
                <a:pos x="T6" y="T7"/>
              </a:cxn>
            </a:cxnLst>
            <a:rect l="0" t="0" r="r" b="b"/>
            <a:pathLst>
              <a:path w="623" h="687">
                <a:moveTo>
                  <a:pt x="0" y="0"/>
                </a:moveTo>
                <a:lnTo>
                  <a:pt x="56" y="687"/>
                </a:lnTo>
                <a:lnTo>
                  <a:pt x="623" y="292"/>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1" name="Freeform 48"/>
          <p:cNvSpPr>
            <a:spLocks/>
          </p:cNvSpPr>
          <p:nvPr userDrawn="1"/>
        </p:nvSpPr>
        <p:spPr bwMode="auto">
          <a:xfrm>
            <a:off x="4197265" y="1162344"/>
            <a:ext cx="134630" cy="19776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2" name="Freeform 49"/>
          <p:cNvSpPr>
            <a:spLocks/>
          </p:cNvSpPr>
          <p:nvPr userDrawn="1"/>
        </p:nvSpPr>
        <p:spPr bwMode="auto">
          <a:xfrm>
            <a:off x="6140684" y="1923521"/>
            <a:ext cx="99399" cy="144835"/>
          </a:xfrm>
          <a:custGeom>
            <a:avLst/>
            <a:gdLst>
              <a:gd name="T0" fmla="*/ 0 w 237"/>
              <a:gd name="T1" fmla="*/ 0 h 259"/>
              <a:gd name="T2" fmla="*/ 22 w 237"/>
              <a:gd name="T3" fmla="*/ 259 h 259"/>
              <a:gd name="T4" fmla="*/ 237 w 237"/>
              <a:gd name="T5" fmla="*/ 111 h 259"/>
              <a:gd name="T6" fmla="*/ 0 w 237"/>
              <a:gd name="T7" fmla="*/ 0 h 259"/>
            </a:gdLst>
            <a:ahLst/>
            <a:cxnLst>
              <a:cxn ang="0">
                <a:pos x="T0" y="T1"/>
              </a:cxn>
              <a:cxn ang="0">
                <a:pos x="T2" y="T3"/>
              </a:cxn>
              <a:cxn ang="0">
                <a:pos x="T4" y="T5"/>
              </a:cxn>
              <a:cxn ang="0">
                <a:pos x="T6" y="T7"/>
              </a:cxn>
            </a:cxnLst>
            <a:rect l="0" t="0" r="r" b="b"/>
            <a:pathLst>
              <a:path w="237" h="259">
                <a:moveTo>
                  <a:pt x="0" y="0"/>
                </a:moveTo>
                <a:lnTo>
                  <a:pt x="22" y="259"/>
                </a:lnTo>
                <a:lnTo>
                  <a:pt x="237" y="111"/>
                </a:lnTo>
                <a:lnTo>
                  <a:pt x="0" y="0"/>
                </a:lnTo>
                <a:close/>
              </a:path>
            </a:pathLst>
          </a:custGeom>
          <a:solidFill>
            <a:srgbClr val="84A2CD"/>
          </a:solidFill>
          <a:ln>
            <a:noFill/>
          </a:ln>
        </p:spPr>
        <p:txBody>
          <a:bodyPr vert="horz" wrap="square" lIns="91440" tIns="45720" rIns="91440" bIns="45720" numCol="1" anchor="t" anchorCtr="0" compatLnSpc="1">
            <a:prstTxWarp prst="textNoShape">
              <a:avLst/>
            </a:prstTxWarp>
          </a:bodyPr>
          <a:lstStyle/>
          <a:p>
            <a:endParaRPr lang="en-US"/>
          </a:p>
        </p:txBody>
      </p:sp>
      <p:sp>
        <p:nvSpPr>
          <p:cNvPr id="7183" name="Freeform 50"/>
          <p:cNvSpPr>
            <a:spLocks/>
          </p:cNvSpPr>
          <p:nvPr userDrawn="1"/>
        </p:nvSpPr>
        <p:spPr bwMode="auto">
          <a:xfrm>
            <a:off x="3244018" y="1843860"/>
            <a:ext cx="135200" cy="197001"/>
          </a:xfrm>
          <a:custGeom>
            <a:avLst/>
            <a:gdLst>
              <a:gd name="T0" fmla="*/ 0 w 237"/>
              <a:gd name="T1" fmla="*/ 0 h 259"/>
              <a:gd name="T2" fmla="*/ 22 w 237"/>
              <a:gd name="T3" fmla="*/ 259 h 259"/>
              <a:gd name="T4" fmla="*/ 237 w 237"/>
              <a:gd name="T5" fmla="*/ 111 h 259"/>
              <a:gd name="T6" fmla="*/ 0 w 237"/>
              <a:gd name="T7" fmla="*/ 0 h 259"/>
            </a:gdLst>
            <a:ahLst/>
            <a:cxnLst>
              <a:cxn ang="0">
                <a:pos x="T0" y="T1"/>
              </a:cxn>
              <a:cxn ang="0">
                <a:pos x="T2" y="T3"/>
              </a:cxn>
              <a:cxn ang="0">
                <a:pos x="T4" y="T5"/>
              </a:cxn>
              <a:cxn ang="0">
                <a:pos x="T6" y="T7"/>
              </a:cxn>
            </a:cxnLst>
            <a:rect l="0" t="0" r="r" b="b"/>
            <a:pathLst>
              <a:path w="237" h="259">
                <a:moveTo>
                  <a:pt x="0" y="0"/>
                </a:moveTo>
                <a:lnTo>
                  <a:pt x="22" y="259"/>
                </a:lnTo>
                <a:lnTo>
                  <a:pt x="237" y="111"/>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4" name="Freeform 51"/>
          <p:cNvSpPr>
            <a:spLocks/>
          </p:cNvSpPr>
          <p:nvPr userDrawn="1"/>
        </p:nvSpPr>
        <p:spPr bwMode="auto">
          <a:xfrm>
            <a:off x="5248104" y="1942356"/>
            <a:ext cx="102684" cy="136912"/>
          </a:xfrm>
          <a:custGeom>
            <a:avLst/>
            <a:gdLst>
              <a:gd name="T0" fmla="*/ 373 w 435"/>
              <a:gd name="T1" fmla="*/ 0 h 435"/>
              <a:gd name="T2" fmla="*/ 0 w 435"/>
              <a:gd name="T3" fmla="*/ 64 h 435"/>
              <a:gd name="T4" fmla="*/ 61 w 435"/>
              <a:gd name="T5" fmla="*/ 435 h 435"/>
              <a:gd name="T6" fmla="*/ 435 w 435"/>
              <a:gd name="T7" fmla="*/ 374 h 435"/>
              <a:gd name="T8" fmla="*/ 373 w 435"/>
              <a:gd name="T9" fmla="*/ 0 h 435"/>
            </a:gdLst>
            <a:ahLst/>
            <a:cxnLst>
              <a:cxn ang="0">
                <a:pos x="T0" y="T1"/>
              </a:cxn>
              <a:cxn ang="0">
                <a:pos x="T2" y="T3"/>
              </a:cxn>
              <a:cxn ang="0">
                <a:pos x="T4" y="T5"/>
              </a:cxn>
              <a:cxn ang="0">
                <a:pos x="T6" y="T7"/>
              </a:cxn>
              <a:cxn ang="0">
                <a:pos x="T8" y="T9"/>
              </a:cxn>
            </a:cxnLst>
            <a:rect l="0" t="0" r="r" b="b"/>
            <a:pathLst>
              <a:path w="435" h="435">
                <a:moveTo>
                  <a:pt x="373" y="0"/>
                </a:moveTo>
                <a:lnTo>
                  <a:pt x="0" y="64"/>
                </a:lnTo>
                <a:lnTo>
                  <a:pt x="61" y="435"/>
                </a:lnTo>
                <a:lnTo>
                  <a:pt x="435" y="374"/>
                </a:lnTo>
                <a:lnTo>
                  <a:pt x="373" y="0"/>
                </a:lnTo>
                <a:close/>
              </a:path>
            </a:pathLst>
          </a:custGeom>
          <a:solidFill>
            <a:srgbClr val="848EA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5" name="Freeform 52"/>
          <p:cNvSpPr>
            <a:spLocks/>
          </p:cNvSpPr>
          <p:nvPr userDrawn="1"/>
        </p:nvSpPr>
        <p:spPr bwMode="auto">
          <a:xfrm>
            <a:off x="4321055" y="2612084"/>
            <a:ext cx="248152" cy="330869"/>
          </a:xfrm>
          <a:custGeom>
            <a:avLst/>
            <a:gdLst>
              <a:gd name="T0" fmla="*/ 373 w 435"/>
              <a:gd name="T1" fmla="*/ 0 h 435"/>
              <a:gd name="T2" fmla="*/ 0 w 435"/>
              <a:gd name="T3" fmla="*/ 64 h 435"/>
              <a:gd name="T4" fmla="*/ 61 w 435"/>
              <a:gd name="T5" fmla="*/ 435 h 435"/>
              <a:gd name="T6" fmla="*/ 435 w 435"/>
              <a:gd name="T7" fmla="*/ 374 h 435"/>
              <a:gd name="T8" fmla="*/ 373 w 435"/>
              <a:gd name="T9" fmla="*/ 0 h 435"/>
            </a:gdLst>
            <a:ahLst/>
            <a:cxnLst>
              <a:cxn ang="0">
                <a:pos x="T0" y="T1"/>
              </a:cxn>
              <a:cxn ang="0">
                <a:pos x="T2" y="T3"/>
              </a:cxn>
              <a:cxn ang="0">
                <a:pos x="T4" y="T5"/>
              </a:cxn>
              <a:cxn ang="0">
                <a:pos x="T6" y="T7"/>
              </a:cxn>
              <a:cxn ang="0">
                <a:pos x="T8" y="T9"/>
              </a:cxn>
            </a:cxnLst>
            <a:rect l="0" t="0" r="r" b="b"/>
            <a:pathLst>
              <a:path w="435" h="435">
                <a:moveTo>
                  <a:pt x="373" y="0"/>
                </a:moveTo>
                <a:lnTo>
                  <a:pt x="0" y="64"/>
                </a:lnTo>
                <a:lnTo>
                  <a:pt x="61" y="435"/>
                </a:lnTo>
                <a:lnTo>
                  <a:pt x="435" y="374"/>
                </a:lnTo>
                <a:lnTo>
                  <a:pt x="373"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7" name="Freeform 54"/>
          <p:cNvSpPr>
            <a:spLocks/>
          </p:cNvSpPr>
          <p:nvPr userDrawn="1"/>
        </p:nvSpPr>
        <p:spPr bwMode="auto">
          <a:xfrm>
            <a:off x="2558323" y="1531243"/>
            <a:ext cx="231609" cy="308812"/>
          </a:xfrm>
          <a:custGeom>
            <a:avLst/>
            <a:gdLst>
              <a:gd name="T0" fmla="*/ 31 w 406"/>
              <a:gd name="T1" fmla="*/ 0 h 406"/>
              <a:gd name="T2" fmla="*/ 0 w 406"/>
              <a:gd name="T3" fmla="*/ 375 h 406"/>
              <a:gd name="T4" fmla="*/ 376 w 406"/>
              <a:gd name="T5" fmla="*/ 406 h 406"/>
              <a:gd name="T6" fmla="*/ 406 w 406"/>
              <a:gd name="T7" fmla="*/ 30 h 406"/>
              <a:gd name="T8" fmla="*/ 31 w 406"/>
              <a:gd name="T9" fmla="*/ 0 h 406"/>
            </a:gdLst>
            <a:ahLst/>
            <a:cxnLst>
              <a:cxn ang="0">
                <a:pos x="T0" y="T1"/>
              </a:cxn>
              <a:cxn ang="0">
                <a:pos x="T2" y="T3"/>
              </a:cxn>
              <a:cxn ang="0">
                <a:pos x="T4" y="T5"/>
              </a:cxn>
              <a:cxn ang="0">
                <a:pos x="T6" y="T7"/>
              </a:cxn>
              <a:cxn ang="0">
                <a:pos x="T8" y="T9"/>
              </a:cxn>
            </a:cxnLst>
            <a:rect l="0" t="0" r="r" b="b"/>
            <a:pathLst>
              <a:path w="406" h="406">
                <a:moveTo>
                  <a:pt x="31" y="0"/>
                </a:moveTo>
                <a:lnTo>
                  <a:pt x="0" y="375"/>
                </a:lnTo>
                <a:lnTo>
                  <a:pt x="376" y="406"/>
                </a:lnTo>
                <a:lnTo>
                  <a:pt x="406" y="30"/>
                </a:lnTo>
                <a:lnTo>
                  <a:pt x="31"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9" name="Freeform 56"/>
          <p:cNvSpPr>
            <a:spLocks/>
          </p:cNvSpPr>
          <p:nvPr userDrawn="1"/>
        </p:nvSpPr>
        <p:spPr bwMode="auto">
          <a:xfrm>
            <a:off x="3629657" y="1243727"/>
            <a:ext cx="177985" cy="235032"/>
          </a:xfrm>
          <a:custGeom>
            <a:avLst/>
            <a:gdLst>
              <a:gd name="T0" fmla="*/ 90 w 312"/>
              <a:gd name="T1" fmla="*/ 0 h 309"/>
              <a:gd name="T2" fmla="*/ 0 w 312"/>
              <a:gd name="T3" fmla="*/ 219 h 309"/>
              <a:gd name="T4" fmla="*/ 222 w 312"/>
              <a:gd name="T5" fmla="*/ 309 h 309"/>
              <a:gd name="T6" fmla="*/ 312 w 312"/>
              <a:gd name="T7" fmla="*/ 90 h 309"/>
              <a:gd name="T8" fmla="*/ 90 w 312"/>
              <a:gd name="T9" fmla="*/ 0 h 309"/>
            </a:gdLst>
            <a:ahLst/>
            <a:cxnLst>
              <a:cxn ang="0">
                <a:pos x="T0" y="T1"/>
              </a:cxn>
              <a:cxn ang="0">
                <a:pos x="T2" y="T3"/>
              </a:cxn>
              <a:cxn ang="0">
                <a:pos x="T4" y="T5"/>
              </a:cxn>
              <a:cxn ang="0">
                <a:pos x="T6" y="T7"/>
              </a:cxn>
              <a:cxn ang="0">
                <a:pos x="T8" y="T9"/>
              </a:cxn>
            </a:cxnLst>
            <a:rect l="0" t="0" r="r" b="b"/>
            <a:pathLst>
              <a:path w="312" h="309">
                <a:moveTo>
                  <a:pt x="90" y="0"/>
                </a:moveTo>
                <a:lnTo>
                  <a:pt x="0" y="219"/>
                </a:lnTo>
                <a:lnTo>
                  <a:pt x="222" y="309"/>
                </a:lnTo>
                <a:lnTo>
                  <a:pt x="312" y="90"/>
                </a:lnTo>
                <a:lnTo>
                  <a:pt x="9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91" name="Freeform 58"/>
          <p:cNvSpPr>
            <a:spLocks/>
          </p:cNvSpPr>
          <p:nvPr userDrawn="1"/>
        </p:nvSpPr>
        <p:spPr bwMode="auto">
          <a:xfrm>
            <a:off x="3699823" y="1766272"/>
            <a:ext cx="116945" cy="154405"/>
          </a:xfrm>
          <a:custGeom>
            <a:avLst/>
            <a:gdLst>
              <a:gd name="T0" fmla="*/ 40 w 205"/>
              <a:gd name="T1" fmla="*/ 0 h 203"/>
              <a:gd name="T2" fmla="*/ 0 w 205"/>
              <a:gd name="T3" fmla="*/ 165 h 203"/>
              <a:gd name="T4" fmla="*/ 165 w 205"/>
              <a:gd name="T5" fmla="*/ 203 h 203"/>
              <a:gd name="T6" fmla="*/ 205 w 205"/>
              <a:gd name="T7" fmla="*/ 38 h 203"/>
              <a:gd name="T8" fmla="*/ 40 w 205"/>
              <a:gd name="T9" fmla="*/ 0 h 203"/>
            </a:gdLst>
            <a:ahLst/>
            <a:cxnLst>
              <a:cxn ang="0">
                <a:pos x="T0" y="T1"/>
              </a:cxn>
              <a:cxn ang="0">
                <a:pos x="T2" y="T3"/>
              </a:cxn>
              <a:cxn ang="0">
                <a:pos x="T4" y="T5"/>
              </a:cxn>
              <a:cxn ang="0">
                <a:pos x="T6" y="T7"/>
              </a:cxn>
              <a:cxn ang="0">
                <a:pos x="T8" y="T9"/>
              </a:cxn>
            </a:cxnLst>
            <a:rect l="0" t="0" r="r" b="b"/>
            <a:pathLst>
              <a:path w="205" h="203">
                <a:moveTo>
                  <a:pt x="40" y="0"/>
                </a:moveTo>
                <a:lnTo>
                  <a:pt x="0" y="165"/>
                </a:lnTo>
                <a:lnTo>
                  <a:pt x="165" y="203"/>
                </a:lnTo>
                <a:lnTo>
                  <a:pt x="205" y="38"/>
                </a:lnTo>
                <a:lnTo>
                  <a:pt x="4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92" name="Freeform 59"/>
          <p:cNvSpPr>
            <a:spLocks/>
          </p:cNvSpPr>
          <p:nvPr userDrawn="1"/>
        </p:nvSpPr>
        <p:spPr bwMode="auto">
          <a:xfrm>
            <a:off x="3516704" y="2224172"/>
            <a:ext cx="143063" cy="191233"/>
          </a:xfrm>
          <a:custGeom>
            <a:avLst/>
            <a:gdLst>
              <a:gd name="T0" fmla="*/ 163 w 396"/>
              <a:gd name="T1" fmla="*/ 0 h 397"/>
              <a:gd name="T2" fmla="*/ 0 w 396"/>
              <a:gd name="T3" fmla="*/ 234 h 397"/>
              <a:gd name="T4" fmla="*/ 233 w 396"/>
              <a:gd name="T5" fmla="*/ 397 h 397"/>
              <a:gd name="T6" fmla="*/ 396 w 396"/>
              <a:gd name="T7" fmla="*/ 163 h 397"/>
              <a:gd name="T8" fmla="*/ 163 w 396"/>
              <a:gd name="T9" fmla="*/ 0 h 397"/>
            </a:gdLst>
            <a:ahLst/>
            <a:cxnLst>
              <a:cxn ang="0">
                <a:pos x="T0" y="T1"/>
              </a:cxn>
              <a:cxn ang="0">
                <a:pos x="T2" y="T3"/>
              </a:cxn>
              <a:cxn ang="0">
                <a:pos x="T4" y="T5"/>
              </a:cxn>
              <a:cxn ang="0">
                <a:pos x="T6" y="T7"/>
              </a:cxn>
              <a:cxn ang="0">
                <a:pos x="T8" y="T9"/>
              </a:cxn>
            </a:cxnLst>
            <a:rect l="0" t="0" r="r" b="b"/>
            <a:pathLst>
              <a:path w="396" h="397">
                <a:moveTo>
                  <a:pt x="163" y="0"/>
                </a:moveTo>
                <a:lnTo>
                  <a:pt x="0" y="234"/>
                </a:lnTo>
                <a:lnTo>
                  <a:pt x="233" y="397"/>
                </a:lnTo>
                <a:lnTo>
                  <a:pt x="396" y="163"/>
                </a:lnTo>
                <a:lnTo>
                  <a:pt x="163" y="0"/>
                </a:lnTo>
                <a:close/>
              </a:path>
            </a:pathLst>
          </a:custGeom>
          <a:solidFill>
            <a:srgbClr val="47567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93" name="Freeform 60"/>
          <p:cNvSpPr>
            <a:spLocks/>
          </p:cNvSpPr>
          <p:nvPr userDrawn="1"/>
        </p:nvSpPr>
        <p:spPr bwMode="auto">
          <a:xfrm>
            <a:off x="3516704" y="2224170"/>
            <a:ext cx="225905" cy="301967"/>
          </a:xfrm>
          <a:custGeom>
            <a:avLst/>
            <a:gdLst>
              <a:gd name="T0" fmla="*/ 163 w 396"/>
              <a:gd name="T1" fmla="*/ 0 h 397"/>
              <a:gd name="T2" fmla="*/ 0 w 396"/>
              <a:gd name="T3" fmla="*/ 234 h 397"/>
              <a:gd name="T4" fmla="*/ 233 w 396"/>
              <a:gd name="T5" fmla="*/ 397 h 397"/>
              <a:gd name="T6" fmla="*/ 396 w 396"/>
              <a:gd name="T7" fmla="*/ 163 h 397"/>
              <a:gd name="T8" fmla="*/ 163 w 396"/>
              <a:gd name="T9" fmla="*/ 0 h 397"/>
            </a:gdLst>
            <a:ahLst/>
            <a:cxnLst>
              <a:cxn ang="0">
                <a:pos x="T0" y="T1"/>
              </a:cxn>
              <a:cxn ang="0">
                <a:pos x="T2" y="T3"/>
              </a:cxn>
              <a:cxn ang="0">
                <a:pos x="T4" y="T5"/>
              </a:cxn>
              <a:cxn ang="0">
                <a:pos x="T6" y="T7"/>
              </a:cxn>
              <a:cxn ang="0">
                <a:pos x="T8" y="T9"/>
              </a:cxn>
            </a:cxnLst>
            <a:rect l="0" t="0" r="r" b="b"/>
            <a:pathLst>
              <a:path w="396" h="397">
                <a:moveTo>
                  <a:pt x="163" y="0"/>
                </a:moveTo>
                <a:lnTo>
                  <a:pt x="0" y="234"/>
                </a:lnTo>
                <a:lnTo>
                  <a:pt x="233" y="397"/>
                </a:lnTo>
                <a:lnTo>
                  <a:pt x="396" y="163"/>
                </a:lnTo>
                <a:lnTo>
                  <a:pt x="163"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55"/>
          <p:cNvSpPr>
            <a:spLocks/>
          </p:cNvSpPr>
          <p:nvPr userDrawn="1"/>
        </p:nvSpPr>
        <p:spPr bwMode="auto">
          <a:xfrm>
            <a:off x="4783158" y="1423233"/>
            <a:ext cx="96322" cy="127195"/>
          </a:xfrm>
          <a:custGeom>
            <a:avLst/>
            <a:gdLst>
              <a:gd name="T0" fmla="*/ 90 w 312"/>
              <a:gd name="T1" fmla="*/ 0 h 309"/>
              <a:gd name="T2" fmla="*/ 0 w 312"/>
              <a:gd name="T3" fmla="*/ 219 h 309"/>
              <a:gd name="T4" fmla="*/ 222 w 312"/>
              <a:gd name="T5" fmla="*/ 309 h 309"/>
              <a:gd name="T6" fmla="*/ 312 w 312"/>
              <a:gd name="T7" fmla="*/ 90 h 309"/>
              <a:gd name="T8" fmla="*/ 90 w 312"/>
              <a:gd name="T9" fmla="*/ 0 h 309"/>
            </a:gdLst>
            <a:ahLst/>
            <a:cxnLst>
              <a:cxn ang="0">
                <a:pos x="T0" y="T1"/>
              </a:cxn>
              <a:cxn ang="0">
                <a:pos x="T2" y="T3"/>
              </a:cxn>
              <a:cxn ang="0">
                <a:pos x="T4" y="T5"/>
              </a:cxn>
              <a:cxn ang="0">
                <a:pos x="T6" y="T7"/>
              </a:cxn>
              <a:cxn ang="0">
                <a:pos x="T8" y="T9"/>
              </a:cxn>
            </a:cxnLst>
            <a:rect l="0" t="0" r="r" b="b"/>
            <a:pathLst>
              <a:path w="312" h="309">
                <a:moveTo>
                  <a:pt x="90" y="0"/>
                </a:moveTo>
                <a:lnTo>
                  <a:pt x="0" y="219"/>
                </a:lnTo>
                <a:lnTo>
                  <a:pt x="222" y="309"/>
                </a:lnTo>
                <a:lnTo>
                  <a:pt x="312" y="90"/>
                </a:lnTo>
                <a:lnTo>
                  <a:pt x="90" y="0"/>
                </a:lnTo>
                <a:close/>
              </a:path>
            </a:pathLst>
          </a:custGeom>
          <a:solidFill>
            <a:srgbClr val="CFD5E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47"/>
          <p:cNvSpPr>
            <a:spLocks/>
          </p:cNvSpPr>
          <p:nvPr userDrawn="1"/>
        </p:nvSpPr>
        <p:spPr bwMode="auto">
          <a:xfrm>
            <a:off x="5462564" y="1659437"/>
            <a:ext cx="67315" cy="9888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close/>
              </a:path>
            </a:pathLst>
          </a:custGeom>
          <a:solidFill>
            <a:srgbClr val="848EA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45"/>
          <p:cNvSpPr>
            <a:spLocks/>
          </p:cNvSpPr>
          <p:nvPr userDrawn="1"/>
        </p:nvSpPr>
        <p:spPr bwMode="auto">
          <a:xfrm rot="2134219">
            <a:off x="7168468" y="1661341"/>
            <a:ext cx="48680" cy="64907"/>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1" name="Freeform 47"/>
          <p:cNvSpPr>
            <a:spLocks/>
          </p:cNvSpPr>
          <p:nvPr userDrawn="1"/>
        </p:nvSpPr>
        <p:spPr bwMode="auto">
          <a:xfrm rot="2741972">
            <a:off x="1933204" y="1872246"/>
            <a:ext cx="70596" cy="5833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close/>
              </a:path>
            </a:pathLst>
          </a:custGeom>
          <a:solidFill>
            <a:srgbClr val="848EA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5" name="Group 5"/>
          <p:cNvGrpSpPr>
            <a:grpSpLocks noChangeAspect="1"/>
          </p:cNvGrpSpPr>
          <p:nvPr userDrawn="1"/>
        </p:nvGrpSpPr>
        <p:grpSpPr bwMode="auto">
          <a:xfrm>
            <a:off x="7753091" y="5768524"/>
            <a:ext cx="959338" cy="678757"/>
            <a:chOff x="1640" y="963"/>
            <a:chExt cx="2480" cy="1316"/>
          </a:xfrm>
          <a:solidFill>
            <a:schemeClr val="bg1"/>
          </a:solidFill>
        </p:grpSpPr>
        <p:sp>
          <p:nvSpPr>
            <p:cNvPr id="76" name="Freeform 6"/>
            <p:cNvSpPr>
              <a:spLocks/>
            </p:cNvSpPr>
            <p:nvPr userDrawn="1"/>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
            <p:cNvSpPr>
              <a:spLocks/>
            </p:cNvSpPr>
            <p:nvPr userDrawn="1"/>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8"/>
            <p:cNvSpPr>
              <a:spLocks noEditPoints="1"/>
            </p:cNvSpPr>
            <p:nvPr userDrawn="1"/>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9"/>
            <p:cNvSpPr>
              <a:spLocks/>
            </p:cNvSpPr>
            <p:nvPr userDrawn="1"/>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0"/>
            <p:cNvSpPr>
              <a:spLocks/>
            </p:cNvSpPr>
            <p:nvPr userDrawn="1"/>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11"/>
            <p:cNvSpPr>
              <a:spLocks/>
            </p:cNvSpPr>
            <p:nvPr userDrawn="1"/>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12"/>
            <p:cNvSpPr>
              <a:spLocks/>
            </p:cNvSpPr>
            <p:nvPr userDrawn="1"/>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3"/>
            <p:cNvSpPr>
              <a:spLocks/>
            </p:cNvSpPr>
            <p:nvPr userDrawn="1"/>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4"/>
            <p:cNvSpPr>
              <a:spLocks/>
            </p:cNvSpPr>
            <p:nvPr userDrawn="1"/>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5"/>
            <p:cNvSpPr>
              <a:spLocks/>
            </p:cNvSpPr>
            <p:nvPr userDrawn="1"/>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6"/>
            <p:cNvSpPr>
              <a:spLocks/>
            </p:cNvSpPr>
            <p:nvPr userDrawn="1"/>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547163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Break Empty + BG">
    <p:spTree>
      <p:nvGrpSpPr>
        <p:cNvPr id="1" name=""/>
        <p:cNvGrpSpPr/>
        <p:nvPr/>
      </p:nvGrpSpPr>
      <p:grpSpPr>
        <a:xfrm>
          <a:off x="0" y="0"/>
          <a:ext cx="0" cy="0"/>
          <a:chOff x="0" y="0"/>
          <a:chExt cx="0" cy="0"/>
        </a:xfrm>
      </p:grpSpPr>
      <p:grpSp>
        <p:nvGrpSpPr>
          <p:cNvPr id="26" name="Group 5"/>
          <p:cNvGrpSpPr>
            <a:grpSpLocks noChangeAspect="1"/>
          </p:cNvGrpSpPr>
          <p:nvPr userDrawn="1"/>
        </p:nvGrpSpPr>
        <p:grpSpPr bwMode="auto">
          <a:xfrm>
            <a:off x="0" y="3"/>
            <a:ext cx="5491870" cy="6773332"/>
            <a:chOff x="-2080" y="-2433"/>
            <a:chExt cx="6947" cy="6426"/>
          </a:xfrm>
        </p:grpSpPr>
        <p:sp>
          <p:nvSpPr>
            <p:cNvPr id="27" name="Freeform 26"/>
            <p:cNvSpPr>
              <a:spLocks/>
            </p:cNvSpPr>
            <p:nvPr/>
          </p:nvSpPr>
          <p:spPr bwMode="auto">
            <a:xfrm>
              <a:off x="-2080" y="-2433"/>
              <a:ext cx="6947" cy="6426"/>
            </a:xfrm>
            <a:custGeom>
              <a:avLst/>
              <a:gdLst>
                <a:gd name="T0" fmla="*/ 6947 w 6947"/>
                <a:gd name="T1" fmla="*/ 0 h 6426"/>
                <a:gd name="T2" fmla="*/ 4916 w 6947"/>
                <a:gd name="T3" fmla="*/ 0 h 6426"/>
                <a:gd name="T4" fmla="*/ 0 w 6947"/>
                <a:gd name="T5" fmla="*/ 1335 h 6426"/>
                <a:gd name="T6" fmla="*/ 0 w 6947"/>
                <a:gd name="T7" fmla="*/ 4089 h 6426"/>
                <a:gd name="T8" fmla="*/ 2350 w 6947"/>
                <a:gd name="T9" fmla="*/ 6426 h 6426"/>
                <a:gd name="T10" fmla="*/ 5249 w 6947"/>
                <a:gd name="T11" fmla="*/ 6426 h 6426"/>
                <a:gd name="T12" fmla="*/ 6947 w 6947"/>
                <a:gd name="T13" fmla="*/ 0 h 6426"/>
              </a:gdLst>
              <a:ahLst/>
              <a:cxnLst>
                <a:cxn ang="0">
                  <a:pos x="T0" y="T1"/>
                </a:cxn>
                <a:cxn ang="0">
                  <a:pos x="T2" y="T3"/>
                </a:cxn>
                <a:cxn ang="0">
                  <a:pos x="T4" y="T5"/>
                </a:cxn>
                <a:cxn ang="0">
                  <a:pos x="T6" y="T7"/>
                </a:cxn>
                <a:cxn ang="0">
                  <a:pos x="T8" y="T9"/>
                </a:cxn>
                <a:cxn ang="0">
                  <a:pos x="T10" y="T11"/>
                </a:cxn>
                <a:cxn ang="0">
                  <a:pos x="T12" y="T13"/>
                </a:cxn>
              </a:cxnLst>
              <a:rect l="0" t="0" r="r" b="b"/>
              <a:pathLst>
                <a:path w="6947" h="6426">
                  <a:moveTo>
                    <a:pt x="6947" y="0"/>
                  </a:moveTo>
                  <a:lnTo>
                    <a:pt x="4916" y="0"/>
                  </a:lnTo>
                  <a:lnTo>
                    <a:pt x="0" y="1335"/>
                  </a:lnTo>
                  <a:lnTo>
                    <a:pt x="0" y="4089"/>
                  </a:lnTo>
                  <a:lnTo>
                    <a:pt x="2350" y="6426"/>
                  </a:lnTo>
                  <a:lnTo>
                    <a:pt x="5249" y="6426"/>
                  </a:lnTo>
                  <a:lnTo>
                    <a:pt x="6947" y="0"/>
                  </a:lnTo>
                  <a:close/>
                </a:path>
              </a:pathLst>
            </a:custGeom>
            <a:solidFill>
              <a:srgbClr val="EBF5F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p:nvSpPr>
          <p:spPr bwMode="auto">
            <a:xfrm>
              <a:off x="-2080" y="-2433"/>
              <a:ext cx="6947" cy="6426"/>
            </a:xfrm>
            <a:custGeom>
              <a:avLst/>
              <a:gdLst>
                <a:gd name="T0" fmla="*/ 6947 w 6947"/>
                <a:gd name="T1" fmla="*/ 0 h 6426"/>
                <a:gd name="T2" fmla="*/ 4916 w 6947"/>
                <a:gd name="T3" fmla="*/ 0 h 6426"/>
                <a:gd name="T4" fmla="*/ 0 w 6947"/>
                <a:gd name="T5" fmla="*/ 1335 h 6426"/>
                <a:gd name="T6" fmla="*/ 0 w 6947"/>
                <a:gd name="T7" fmla="*/ 4089 h 6426"/>
                <a:gd name="T8" fmla="*/ 2350 w 6947"/>
                <a:gd name="T9" fmla="*/ 6426 h 6426"/>
                <a:gd name="T10" fmla="*/ 5249 w 6947"/>
                <a:gd name="T11" fmla="*/ 6426 h 6426"/>
                <a:gd name="T12" fmla="*/ 6947 w 6947"/>
                <a:gd name="T13" fmla="*/ 0 h 6426"/>
              </a:gdLst>
              <a:ahLst/>
              <a:cxnLst>
                <a:cxn ang="0">
                  <a:pos x="T0" y="T1"/>
                </a:cxn>
                <a:cxn ang="0">
                  <a:pos x="T2" y="T3"/>
                </a:cxn>
                <a:cxn ang="0">
                  <a:pos x="T4" y="T5"/>
                </a:cxn>
                <a:cxn ang="0">
                  <a:pos x="T6" y="T7"/>
                </a:cxn>
                <a:cxn ang="0">
                  <a:pos x="T8" y="T9"/>
                </a:cxn>
                <a:cxn ang="0">
                  <a:pos x="T10" y="T11"/>
                </a:cxn>
                <a:cxn ang="0">
                  <a:pos x="T12" y="T13"/>
                </a:cxn>
              </a:cxnLst>
              <a:rect l="0" t="0" r="r" b="b"/>
              <a:pathLst>
                <a:path w="6947" h="6426">
                  <a:moveTo>
                    <a:pt x="6947" y="0"/>
                  </a:moveTo>
                  <a:lnTo>
                    <a:pt x="4916" y="0"/>
                  </a:lnTo>
                  <a:lnTo>
                    <a:pt x="0" y="1335"/>
                  </a:lnTo>
                  <a:lnTo>
                    <a:pt x="0" y="4089"/>
                  </a:lnTo>
                  <a:lnTo>
                    <a:pt x="2350" y="6426"/>
                  </a:lnTo>
                  <a:lnTo>
                    <a:pt x="5249" y="6426"/>
                  </a:lnTo>
                  <a:lnTo>
                    <a:pt x="6947"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Tytuł 1"/>
          <p:cNvSpPr>
            <a:spLocks noGrp="1"/>
          </p:cNvSpPr>
          <p:nvPr>
            <p:ph type="title" hasCustomPrompt="1"/>
          </p:nvPr>
        </p:nvSpPr>
        <p:spPr>
          <a:xfrm>
            <a:off x="833644" y="3668324"/>
            <a:ext cx="7470096" cy="1719533"/>
          </a:xfrm>
        </p:spPr>
        <p:txBody>
          <a:bodyPr anchor="t"/>
          <a:lstStyle>
            <a:lvl1pPr algn="ctr">
              <a:lnSpc>
                <a:spcPct val="100000"/>
              </a:lnSpc>
              <a:spcBef>
                <a:spcPts val="450"/>
              </a:spcBef>
              <a:spcAft>
                <a:spcPts val="450"/>
              </a:spcAft>
              <a:defRPr sz="2800" b="1">
                <a:solidFill>
                  <a:schemeClr val="accent3"/>
                </a:solidFill>
              </a:defRPr>
            </a:lvl1pPr>
          </a:lstStyle>
          <a:p>
            <a:r>
              <a:rPr lang="pl-PL" dirty="0"/>
              <a:t>EDIT TITLE</a:t>
            </a:r>
            <a:endParaRPr lang="en-US" dirty="0"/>
          </a:p>
        </p:txBody>
      </p:sp>
    </p:spTree>
    <p:extLst>
      <p:ext uri="{BB962C8B-B14F-4D97-AF65-F5344CB8AC3E}">
        <p14:creationId xmlns:p14="http://schemas.microsoft.com/office/powerpoint/2010/main" val="17826352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Break Empty">
    <p:spTree>
      <p:nvGrpSpPr>
        <p:cNvPr id="1" name=""/>
        <p:cNvGrpSpPr/>
        <p:nvPr/>
      </p:nvGrpSpPr>
      <p:grpSpPr>
        <a:xfrm>
          <a:off x="0" y="0"/>
          <a:ext cx="0" cy="0"/>
          <a:chOff x="0" y="0"/>
          <a:chExt cx="0" cy="0"/>
        </a:xfrm>
      </p:grpSpPr>
      <p:sp>
        <p:nvSpPr>
          <p:cNvPr id="3" name="Tytuł 1"/>
          <p:cNvSpPr>
            <a:spLocks noGrp="1"/>
          </p:cNvSpPr>
          <p:nvPr>
            <p:ph type="title" hasCustomPrompt="1"/>
          </p:nvPr>
        </p:nvSpPr>
        <p:spPr>
          <a:xfrm>
            <a:off x="833644" y="3668324"/>
            <a:ext cx="7470096" cy="1719533"/>
          </a:xfrm>
        </p:spPr>
        <p:txBody>
          <a:bodyPr anchor="t"/>
          <a:lstStyle>
            <a:lvl1pPr algn="ctr">
              <a:lnSpc>
                <a:spcPct val="100000"/>
              </a:lnSpc>
              <a:spcBef>
                <a:spcPts val="450"/>
              </a:spcBef>
              <a:spcAft>
                <a:spcPts val="450"/>
              </a:spcAft>
              <a:defRPr sz="2800" b="1">
                <a:solidFill>
                  <a:schemeClr val="accent3"/>
                </a:solidFill>
              </a:defRPr>
            </a:lvl1pPr>
          </a:lstStyle>
          <a:p>
            <a:r>
              <a:rPr lang="pl-PL" dirty="0"/>
              <a:t>EDIT TITLE</a:t>
            </a:r>
            <a:endParaRPr lang="en-US" dirty="0"/>
          </a:p>
        </p:txBody>
      </p:sp>
    </p:spTree>
    <p:extLst>
      <p:ext uri="{BB962C8B-B14F-4D97-AF65-F5344CB8AC3E}">
        <p14:creationId xmlns:p14="http://schemas.microsoft.com/office/powerpoint/2010/main" val="274023614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dirty="0"/>
              <a:t>Edit Title</a:t>
            </a:r>
            <a:endParaRPr lang="en-US" dirty="0"/>
          </a:p>
        </p:txBody>
      </p:sp>
      <p:sp>
        <p:nvSpPr>
          <p:cNvPr id="5" name="Symbol zastępczy zawartości 4"/>
          <p:cNvSpPr>
            <a:spLocks noGrp="1"/>
          </p:cNvSpPr>
          <p:nvPr>
            <p:ph sz="quarter" idx="11" hasCustomPrompt="1"/>
          </p:nvPr>
        </p:nvSpPr>
        <p:spPr>
          <a:xfrm>
            <a:off x="286946" y="1196977"/>
            <a:ext cx="8593931" cy="5008563"/>
          </a:xfrm>
        </p:spPr>
        <p:txBody>
          <a:bodyPr/>
          <a:lstStyle>
            <a:lvl1pPr marL="270000">
              <a:defRPr/>
            </a:lvl1pPr>
          </a:lstStyle>
          <a:p>
            <a:pPr lvl="0"/>
            <a:r>
              <a:rPr lang="pl-PL" dirty="0"/>
              <a:t>Click to edit content</a:t>
            </a:r>
          </a:p>
          <a:p>
            <a:pPr lvl="1"/>
            <a:r>
              <a:rPr lang="pl-PL" dirty="0"/>
              <a:t>Click to edit content</a:t>
            </a:r>
          </a:p>
          <a:p>
            <a:pPr lvl="2"/>
            <a:r>
              <a:rPr lang="pl-PL" dirty="0"/>
              <a:t>Click to edit content</a:t>
            </a:r>
          </a:p>
          <a:p>
            <a:pPr lvl="3"/>
            <a:r>
              <a:rPr lang="pl-PL" dirty="0"/>
              <a:t>Click to edit content</a:t>
            </a:r>
          </a:p>
          <a:p>
            <a:pPr lvl="4"/>
            <a:r>
              <a:rPr lang="pl-PL" dirty="0"/>
              <a:t>Click to edit content</a:t>
            </a:r>
            <a:endParaRPr lang="en-US" dirty="0"/>
          </a:p>
        </p:txBody>
      </p:sp>
    </p:spTree>
    <p:extLst>
      <p:ext uri="{BB962C8B-B14F-4D97-AF65-F5344CB8AC3E}">
        <p14:creationId xmlns:p14="http://schemas.microsoft.com/office/powerpoint/2010/main" val="24614694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ull size 1 text box">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480" y="1196977"/>
            <a:ext cx="8593931" cy="5008563"/>
          </a:xfrm>
        </p:spPr>
        <p:txBody>
          <a:bodyPr/>
          <a:lstStyle>
            <a:lvl1pPr marL="0" indent="0">
              <a:buNone/>
              <a:defRPr/>
            </a:lvl1pPr>
          </a:lstStyle>
          <a:p>
            <a:pPr lvl="0"/>
            <a:r>
              <a:rPr lang="pl-PL"/>
              <a:t>Up to seven lines of text.</a:t>
            </a:r>
            <a:endParaRPr lang="en-US"/>
          </a:p>
        </p:txBody>
      </p:sp>
    </p:spTree>
    <p:extLst>
      <p:ext uri="{BB962C8B-B14F-4D97-AF65-F5344CB8AC3E}">
        <p14:creationId xmlns:p14="http://schemas.microsoft.com/office/powerpoint/2010/main" val="33184228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2" y="1196977"/>
            <a:ext cx="4184754" cy="500856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p>
        </p:txBody>
      </p:sp>
      <p:sp>
        <p:nvSpPr>
          <p:cNvPr id="7" name="Symbol zastępczy zawartości 4"/>
          <p:cNvSpPr>
            <a:spLocks noGrp="1"/>
          </p:cNvSpPr>
          <p:nvPr>
            <p:ph sz="quarter" idx="12" hasCustomPrompt="1"/>
          </p:nvPr>
        </p:nvSpPr>
        <p:spPr>
          <a:xfrm>
            <a:off x="4695656" y="1196977"/>
            <a:ext cx="4184754" cy="500856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p>
        </p:txBody>
      </p:sp>
    </p:spTree>
    <p:extLst>
      <p:ext uri="{BB962C8B-B14F-4D97-AF65-F5344CB8AC3E}">
        <p14:creationId xmlns:p14="http://schemas.microsoft.com/office/powerpoint/2010/main" val="272444508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 text boxe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3" hasCustomPrompt="1"/>
          </p:nvPr>
        </p:nvSpPr>
        <p:spPr>
          <a:xfrm>
            <a:off x="286921" y="1196977"/>
            <a:ext cx="4185047" cy="5008563"/>
          </a:xfrm>
        </p:spPr>
        <p:txBody>
          <a:bodyPr/>
          <a:lstStyle>
            <a:lvl1pPr marL="0" indent="0">
              <a:buNone/>
              <a:defRPr/>
            </a:lvl1pPr>
          </a:lstStyle>
          <a:p>
            <a:pPr lvl="0"/>
            <a:r>
              <a:rPr lang="pl-PL"/>
              <a:t>Up to seven lines of text.</a:t>
            </a:r>
            <a:endParaRPr lang="en-US"/>
          </a:p>
        </p:txBody>
      </p:sp>
      <p:sp>
        <p:nvSpPr>
          <p:cNvPr id="8" name="Symbol zastępczy tekstu 3"/>
          <p:cNvSpPr>
            <a:spLocks noGrp="1"/>
          </p:cNvSpPr>
          <p:nvPr>
            <p:ph type="body" sz="quarter" idx="14" hasCustomPrompt="1"/>
          </p:nvPr>
        </p:nvSpPr>
        <p:spPr>
          <a:xfrm>
            <a:off x="4695368" y="1196977"/>
            <a:ext cx="4185047" cy="5008563"/>
          </a:xfrm>
        </p:spPr>
        <p:txBody>
          <a:bodyPr/>
          <a:lstStyle>
            <a:lvl1pPr marL="0" indent="0">
              <a:buNone/>
              <a:defRPr/>
            </a:lvl1pPr>
          </a:lstStyle>
          <a:p>
            <a:pPr lvl="0"/>
            <a:r>
              <a:rPr lang="pl-PL"/>
              <a:t>Up to seven lines of text.</a:t>
            </a:r>
            <a:endParaRPr lang="en-US"/>
          </a:p>
        </p:txBody>
      </p:sp>
    </p:spTree>
    <p:extLst>
      <p:ext uri="{BB962C8B-B14F-4D97-AF65-F5344CB8AC3E}">
        <p14:creationId xmlns:p14="http://schemas.microsoft.com/office/powerpoint/2010/main" val="3419321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Title 1">
    <p:spTree>
      <p:nvGrpSpPr>
        <p:cNvPr id="1" name=""/>
        <p:cNvGrpSpPr/>
        <p:nvPr/>
      </p:nvGrpSpPr>
      <p:grpSpPr>
        <a:xfrm>
          <a:off x="0" y="0"/>
          <a:ext cx="0" cy="0"/>
          <a:chOff x="0" y="0"/>
          <a:chExt cx="0" cy="0"/>
        </a:xfrm>
      </p:grpSpPr>
      <p:sp>
        <p:nvSpPr>
          <p:cNvPr id="77" name="Tytuł 1"/>
          <p:cNvSpPr>
            <a:spLocks noGrp="1"/>
          </p:cNvSpPr>
          <p:nvPr>
            <p:ph type="title" hasCustomPrompt="1"/>
          </p:nvPr>
        </p:nvSpPr>
        <p:spPr>
          <a:xfrm>
            <a:off x="3933825" y="1995500"/>
            <a:ext cx="4953436" cy="3055667"/>
          </a:xfrm>
        </p:spPr>
        <p:txBody>
          <a:bodyPr anchor="ctr"/>
          <a:lstStyle>
            <a:lvl1pPr algn="l">
              <a:lnSpc>
                <a:spcPct val="100000"/>
              </a:lnSpc>
              <a:spcBef>
                <a:spcPts val="450"/>
              </a:spcBef>
              <a:spcAft>
                <a:spcPts val="450"/>
              </a:spcAft>
              <a:defRPr lang="en-US" dirty="0">
                <a:solidFill>
                  <a:schemeClr val="accent2"/>
                </a:solidFill>
              </a:defRPr>
            </a:lvl1pPr>
          </a:lstStyle>
          <a:p>
            <a:r>
              <a:rPr lang="pl-PL" dirty="0"/>
              <a:t>EDIT TITLE</a:t>
            </a:r>
            <a:endParaRPr lang="en-US" dirty="0"/>
          </a:p>
        </p:txBody>
      </p:sp>
      <p:grpSp>
        <p:nvGrpSpPr>
          <p:cNvPr id="95" name="Group 35"/>
          <p:cNvGrpSpPr>
            <a:grpSpLocks noChangeAspect="1"/>
          </p:cNvGrpSpPr>
          <p:nvPr/>
        </p:nvGrpSpPr>
        <p:grpSpPr bwMode="auto">
          <a:xfrm>
            <a:off x="609601" y="1132226"/>
            <a:ext cx="2507458" cy="4035181"/>
            <a:chOff x="2363" y="293"/>
            <a:chExt cx="1208" cy="1458"/>
          </a:xfrm>
        </p:grpSpPr>
        <p:sp>
          <p:nvSpPr>
            <p:cNvPr id="96" name="Freeform 36"/>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7" name="Freeform 37"/>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98" name="Freeform 38"/>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9" name="Freeform 39"/>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0" name="Freeform 41"/>
            <p:cNvSpPr>
              <a:spLocks/>
            </p:cNvSpPr>
            <p:nvPr userDrawn="1"/>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1" name="Freeform 42"/>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2" name="Freeform 43"/>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3" name="Freeform 44"/>
            <p:cNvSpPr>
              <a:spLocks/>
            </p:cNvSpPr>
            <p:nvPr userDrawn="1"/>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4" name="Freeform 45"/>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5" name="Freeform 46"/>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6" name="Freeform 47"/>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7" name="Freeform 48"/>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8" name="Freeform 49"/>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9" name="Freeform 50"/>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10" name="Freeform 51"/>
            <p:cNvSpPr>
              <a:spLocks noEditPoints="1"/>
            </p:cNvSpPr>
            <p:nvPr userDrawn="1"/>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1" name="Freeform 52"/>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2" name="Freeform 53"/>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3" name="Freeform 54"/>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4" name="Freeform 55"/>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5" name="Freeform 56"/>
            <p:cNvSpPr>
              <a:spLocks noEditPoints="1"/>
            </p:cNvSpPr>
            <p:nvPr userDrawn="1"/>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6" name="Freeform 57"/>
            <p:cNvSpPr>
              <a:spLocks noEditPoints="1"/>
            </p:cNvSpPr>
            <p:nvPr userDrawn="1"/>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spTree>
    <p:extLst>
      <p:ext uri="{BB962C8B-B14F-4D97-AF65-F5344CB8AC3E}">
        <p14:creationId xmlns:p14="http://schemas.microsoft.com/office/powerpoint/2010/main" val="39832012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4" hasCustomPrompt="1"/>
          </p:nvPr>
        </p:nvSpPr>
        <p:spPr>
          <a:xfrm>
            <a:off x="286942" y="1196977"/>
            <a:ext cx="2762088" cy="5008563"/>
          </a:xfrm>
        </p:spPr>
        <p:txBody>
          <a:bodyPr/>
          <a:lstStyle>
            <a:lvl1pPr marL="270000">
              <a:defRPr/>
            </a:lvl1pPr>
          </a:lstStyle>
          <a:p>
            <a:pPr lvl="0"/>
            <a:r>
              <a:rPr lang="pl-PL"/>
              <a:t>Click to edit content</a:t>
            </a:r>
          </a:p>
        </p:txBody>
      </p:sp>
      <p:sp>
        <p:nvSpPr>
          <p:cNvPr id="6" name="Symbol zastępczy zawartości 4"/>
          <p:cNvSpPr>
            <a:spLocks noGrp="1"/>
          </p:cNvSpPr>
          <p:nvPr>
            <p:ph sz="quarter" idx="15" hasCustomPrompt="1"/>
          </p:nvPr>
        </p:nvSpPr>
        <p:spPr>
          <a:xfrm>
            <a:off x="3202619" y="1196977"/>
            <a:ext cx="2762088" cy="5008563"/>
          </a:xfrm>
        </p:spPr>
        <p:txBody>
          <a:bodyPr/>
          <a:lstStyle>
            <a:lvl1pPr marL="270000">
              <a:defRPr/>
            </a:lvl1pPr>
          </a:lstStyle>
          <a:p>
            <a:pPr lvl="0"/>
            <a:r>
              <a:rPr lang="pl-PL"/>
              <a:t>Click to edit content</a:t>
            </a:r>
          </a:p>
        </p:txBody>
      </p:sp>
      <p:sp>
        <p:nvSpPr>
          <p:cNvPr id="7" name="Symbol zastępczy zawartości 4"/>
          <p:cNvSpPr>
            <a:spLocks noGrp="1"/>
          </p:cNvSpPr>
          <p:nvPr>
            <p:ph sz="quarter" idx="16" hasCustomPrompt="1"/>
          </p:nvPr>
        </p:nvSpPr>
        <p:spPr>
          <a:xfrm>
            <a:off x="6118322" y="1196977"/>
            <a:ext cx="2762088" cy="5008563"/>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35737698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9" name="Symbol zastępczy zawartości 4"/>
          <p:cNvSpPr>
            <a:spLocks noGrp="1"/>
          </p:cNvSpPr>
          <p:nvPr>
            <p:ph sz="quarter" idx="11" hasCustomPrompt="1"/>
          </p:nvPr>
        </p:nvSpPr>
        <p:spPr>
          <a:xfrm>
            <a:off x="286942" y="1196975"/>
            <a:ext cx="4184754" cy="2435912"/>
          </a:xfrm>
        </p:spPr>
        <p:txBody>
          <a:bodyPr/>
          <a:lstStyle>
            <a:lvl1pPr marL="270000">
              <a:defRPr/>
            </a:lvl1pPr>
          </a:lstStyle>
          <a:p>
            <a:pPr lvl="0"/>
            <a:r>
              <a:rPr lang="pl-PL"/>
              <a:t>Click to edit content</a:t>
            </a:r>
          </a:p>
        </p:txBody>
      </p:sp>
      <p:sp>
        <p:nvSpPr>
          <p:cNvPr id="10" name="Symbol zastępczy zawartości 4"/>
          <p:cNvSpPr>
            <a:spLocks noGrp="1"/>
          </p:cNvSpPr>
          <p:nvPr>
            <p:ph sz="quarter" idx="13" hasCustomPrompt="1"/>
          </p:nvPr>
        </p:nvSpPr>
        <p:spPr>
          <a:xfrm>
            <a:off x="286942" y="3744097"/>
            <a:ext cx="4184754" cy="2461440"/>
          </a:xfrm>
        </p:spPr>
        <p:txBody>
          <a:bodyPr/>
          <a:lstStyle>
            <a:lvl1pPr marL="270000">
              <a:defRPr/>
            </a:lvl1pPr>
          </a:lstStyle>
          <a:p>
            <a:pPr lvl="0"/>
            <a:r>
              <a:rPr lang="pl-PL"/>
              <a:t>Click to edit content</a:t>
            </a:r>
          </a:p>
        </p:txBody>
      </p:sp>
      <p:sp>
        <p:nvSpPr>
          <p:cNvPr id="11" name="Symbol zastępczy zawartości 4"/>
          <p:cNvSpPr>
            <a:spLocks noGrp="1"/>
          </p:cNvSpPr>
          <p:nvPr>
            <p:ph sz="quarter" idx="14" hasCustomPrompt="1"/>
          </p:nvPr>
        </p:nvSpPr>
        <p:spPr>
          <a:xfrm>
            <a:off x="4695656" y="1196975"/>
            <a:ext cx="4184754" cy="2435912"/>
          </a:xfrm>
        </p:spPr>
        <p:txBody>
          <a:bodyPr/>
          <a:lstStyle>
            <a:lvl1pPr marL="270000">
              <a:defRPr/>
            </a:lvl1pPr>
          </a:lstStyle>
          <a:p>
            <a:pPr lvl="0"/>
            <a:r>
              <a:rPr lang="pl-PL"/>
              <a:t>Click to edit content</a:t>
            </a:r>
          </a:p>
        </p:txBody>
      </p:sp>
      <p:sp>
        <p:nvSpPr>
          <p:cNvPr id="12" name="Symbol zastępczy zawartości 4"/>
          <p:cNvSpPr>
            <a:spLocks noGrp="1"/>
          </p:cNvSpPr>
          <p:nvPr>
            <p:ph sz="quarter" idx="15" hasCustomPrompt="1"/>
          </p:nvPr>
        </p:nvSpPr>
        <p:spPr>
          <a:xfrm>
            <a:off x="4695656" y="3744097"/>
            <a:ext cx="4184754" cy="2461440"/>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105658206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4695656" y="1196975"/>
            <a:ext cx="4184754" cy="2435912"/>
          </a:xfrm>
        </p:spPr>
        <p:txBody>
          <a:bodyPr/>
          <a:lstStyle>
            <a:lvl1pPr marL="270000">
              <a:defRPr/>
            </a:lvl1pPr>
          </a:lstStyle>
          <a:p>
            <a:pPr lvl="0"/>
            <a:r>
              <a:rPr lang="pl-PL"/>
              <a:t>Click to edit content</a:t>
            </a:r>
          </a:p>
        </p:txBody>
      </p:sp>
      <p:sp>
        <p:nvSpPr>
          <p:cNvPr id="6" name="Symbol zastępczy zawartości 4"/>
          <p:cNvSpPr>
            <a:spLocks noGrp="1"/>
          </p:cNvSpPr>
          <p:nvPr>
            <p:ph sz="quarter" idx="13" hasCustomPrompt="1"/>
          </p:nvPr>
        </p:nvSpPr>
        <p:spPr>
          <a:xfrm>
            <a:off x="4695656" y="3744097"/>
            <a:ext cx="4184754" cy="2461440"/>
          </a:xfrm>
        </p:spPr>
        <p:txBody>
          <a:bodyPr/>
          <a:lstStyle>
            <a:lvl1pPr marL="270000">
              <a:defRPr/>
            </a:lvl1pPr>
          </a:lstStyle>
          <a:p>
            <a:pPr lvl="0"/>
            <a:r>
              <a:rPr lang="pl-PL"/>
              <a:t>Click to edit content</a:t>
            </a:r>
          </a:p>
        </p:txBody>
      </p:sp>
      <p:sp>
        <p:nvSpPr>
          <p:cNvPr id="9" name="Symbol zastępczy zawartości 4"/>
          <p:cNvSpPr>
            <a:spLocks noGrp="1"/>
          </p:cNvSpPr>
          <p:nvPr>
            <p:ph sz="quarter" idx="12" hasCustomPrompt="1"/>
          </p:nvPr>
        </p:nvSpPr>
        <p:spPr>
          <a:xfrm>
            <a:off x="286916" y="1196977"/>
            <a:ext cx="4184754" cy="500856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p>
        </p:txBody>
      </p:sp>
    </p:spTree>
    <p:extLst>
      <p:ext uri="{BB962C8B-B14F-4D97-AF65-F5344CB8AC3E}">
        <p14:creationId xmlns:p14="http://schemas.microsoft.com/office/powerpoint/2010/main" val="13703388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2" y="1196975"/>
            <a:ext cx="4184754" cy="2435912"/>
          </a:xfrm>
        </p:spPr>
        <p:txBody>
          <a:bodyPr/>
          <a:lstStyle>
            <a:lvl1pPr marL="270000">
              <a:defRPr/>
            </a:lvl1pPr>
          </a:lstStyle>
          <a:p>
            <a:pPr lvl="0"/>
            <a:r>
              <a:rPr lang="pl-PL"/>
              <a:t>Click to edit content</a:t>
            </a:r>
          </a:p>
        </p:txBody>
      </p:sp>
      <p:sp>
        <p:nvSpPr>
          <p:cNvPr id="6" name="Symbol zastępczy zawartości 4"/>
          <p:cNvSpPr>
            <a:spLocks noGrp="1"/>
          </p:cNvSpPr>
          <p:nvPr>
            <p:ph sz="quarter" idx="13" hasCustomPrompt="1"/>
          </p:nvPr>
        </p:nvSpPr>
        <p:spPr>
          <a:xfrm>
            <a:off x="286942" y="3744097"/>
            <a:ext cx="4184754" cy="2461440"/>
          </a:xfrm>
        </p:spPr>
        <p:txBody>
          <a:bodyPr/>
          <a:lstStyle>
            <a:lvl1pPr marL="270000">
              <a:defRPr/>
            </a:lvl1pPr>
          </a:lstStyle>
          <a:p>
            <a:pPr lvl="0"/>
            <a:r>
              <a:rPr lang="pl-PL"/>
              <a:t>Click to edit content</a:t>
            </a:r>
          </a:p>
        </p:txBody>
      </p:sp>
      <p:sp>
        <p:nvSpPr>
          <p:cNvPr id="9" name="Symbol zastępczy zawartości 4"/>
          <p:cNvSpPr>
            <a:spLocks noGrp="1"/>
          </p:cNvSpPr>
          <p:nvPr>
            <p:ph sz="quarter" idx="12" hasCustomPrompt="1"/>
          </p:nvPr>
        </p:nvSpPr>
        <p:spPr>
          <a:xfrm>
            <a:off x="4695656" y="1196977"/>
            <a:ext cx="4184754" cy="500856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p>
        </p:txBody>
      </p:sp>
    </p:spTree>
    <p:extLst>
      <p:ext uri="{BB962C8B-B14F-4D97-AF65-F5344CB8AC3E}">
        <p14:creationId xmlns:p14="http://schemas.microsoft.com/office/powerpoint/2010/main" val="4137057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Subtitle Full size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6" y="1878230"/>
            <a:ext cx="8593931"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4" name="Symbol zastępczy tekstu 3"/>
          <p:cNvSpPr>
            <a:spLocks noGrp="1"/>
          </p:cNvSpPr>
          <p:nvPr>
            <p:ph type="body" sz="quarter" idx="12" hasCustomPrompt="1"/>
          </p:nvPr>
        </p:nvSpPr>
        <p:spPr>
          <a:xfrm>
            <a:off x="286947" y="1004156"/>
            <a:ext cx="8593469" cy="490537"/>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Tree>
    <p:extLst>
      <p:ext uri="{BB962C8B-B14F-4D97-AF65-F5344CB8AC3E}">
        <p14:creationId xmlns:p14="http://schemas.microsoft.com/office/powerpoint/2010/main" val="4025721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7" y="1004156"/>
            <a:ext cx="8593469" cy="490537"/>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286942" y="1878230"/>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7" name="Symbol zastępczy zawartości 4"/>
          <p:cNvSpPr>
            <a:spLocks noGrp="1"/>
          </p:cNvSpPr>
          <p:nvPr>
            <p:ph sz="quarter" idx="14" hasCustomPrompt="1"/>
          </p:nvPr>
        </p:nvSpPr>
        <p:spPr>
          <a:xfrm>
            <a:off x="4660646" y="1878230"/>
            <a:ext cx="4219769" cy="4327311"/>
          </a:xfrm>
        </p:spPr>
        <p:txBody>
          <a:bodyPr/>
          <a:lstStyle>
            <a:lvl1pPr marL="270000">
              <a:defRPr lang="pl-PL" smtClean="0"/>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Tree>
    <p:extLst>
      <p:ext uri="{BB962C8B-B14F-4D97-AF65-F5344CB8AC3E}">
        <p14:creationId xmlns:p14="http://schemas.microsoft.com/office/powerpoint/2010/main" val="388228406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ubtitle 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7" y="1004156"/>
            <a:ext cx="8593469" cy="490537"/>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286942" y="1878230"/>
            <a:ext cx="2762088" cy="4327311"/>
          </a:xfrm>
        </p:spPr>
        <p:txBody>
          <a:bodyPr/>
          <a:lstStyle>
            <a:lvl1pPr marL="270000">
              <a:defRPr/>
            </a:lvl1pPr>
          </a:lstStyle>
          <a:p>
            <a:pPr lvl="0"/>
            <a:r>
              <a:rPr lang="pl-PL"/>
              <a:t>Click to edit content</a:t>
            </a:r>
          </a:p>
        </p:txBody>
      </p:sp>
      <p:sp>
        <p:nvSpPr>
          <p:cNvPr id="9" name="Symbol zastępczy zawartości 4"/>
          <p:cNvSpPr>
            <a:spLocks noGrp="1"/>
          </p:cNvSpPr>
          <p:nvPr>
            <p:ph sz="quarter" idx="14" hasCustomPrompt="1"/>
          </p:nvPr>
        </p:nvSpPr>
        <p:spPr>
          <a:xfrm>
            <a:off x="3202619" y="1878230"/>
            <a:ext cx="2762088" cy="4327311"/>
          </a:xfrm>
        </p:spPr>
        <p:txBody>
          <a:bodyPr/>
          <a:lstStyle>
            <a:lvl1pPr marL="270000">
              <a:defRPr/>
            </a:lvl1pPr>
          </a:lstStyle>
          <a:p>
            <a:pPr lvl="0"/>
            <a:r>
              <a:rPr lang="pl-PL"/>
              <a:t>Click to edit content</a:t>
            </a:r>
          </a:p>
        </p:txBody>
      </p:sp>
      <p:sp>
        <p:nvSpPr>
          <p:cNvPr id="10" name="Symbol zastępczy zawartości 4"/>
          <p:cNvSpPr>
            <a:spLocks noGrp="1"/>
          </p:cNvSpPr>
          <p:nvPr>
            <p:ph sz="quarter" idx="15" hasCustomPrompt="1"/>
          </p:nvPr>
        </p:nvSpPr>
        <p:spPr>
          <a:xfrm>
            <a:off x="6118322" y="1878230"/>
            <a:ext cx="2762088" cy="4327311"/>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418046922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7" y="1004156"/>
            <a:ext cx="8593469" cy="490537"/>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286942" y="1878230"/>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4695656" y="1878229"/>
            <a:ext cx="4184754" cy="2075937"/>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4695656" y="4114801"/>
            <a:ext cx="4184754" cy="2090736"/>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8252960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7" y="1004156"/>
            <a:ext cx="8593469" cy="490537"/>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4695656" y="1878230"/>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286916" y="1878229"/>
            <a:ext cx="4184754" cy="2075937"/>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286916" y="4114801"/>
            <a:ext cx="4184754" cy="2090736"/>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6513625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ubtitle 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6" y="1878231"/>
            <a:ext cx="8593931" cy="4327311"/>
          </a:xfrm>
        </p:spPr>
        <p:txBody>
          <a:bodyPr/>
          <a:lstStyle>
            <a:lvl1pPr marL="269946">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tekstu 3"/>
          <p:cNvSpPr>
            <a:spLocks noGrp="1"/>
          </p:cNvSpPr>
          <p:nvPr>
            <p:ph type="body" sz="quarter" idx="12" hasCustomPrompt="1"/>
          </p:nvPr>
        </p:nvSpPr>
        <p:spPr>
          <a:xfrm>
            <a:off x="521495" y="882453"/>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9" name="Trójkąt równoramienny 8"/>
          <p:cNvSpPr/>
          <p:nvPr userDrawn="1"/>
        </p:nvSpPr>
        <p:spPr>
          <a:xfrm rot="5400000">
            <a:off x="339720"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567686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_Title 1">
    <p:spTree>
      <p:nvGrpSpPr>
        <p:cNvPr id="1" name=""/>
        <p:cNvGrpSpPr/>
        <p:nvPr/>
      </p:nvGrpSpPr>
      <p:grpSpPr>
        <a:xfrm>
          <a:off x="0" y="0"/>
          <a:ext cx="0" cy="0"/>
          <a:chOff x="0" y="0"/>
          <a:chExt cx="0" cy="0"/>
        </a:xfrm>
      </p:grpSpPr>
      <p:sp>
        <p:nvSpPr>
          <p:cNvPr id="34" name="Prostokąt 2"/>
          <p:cNvSpPr/>
          <p:nvPr/>
        </p:nvSpPr>
        <p:spPr>
          <a:xfrm>
            <a:off x="0" y="0"/>
            <a:ext cx="9144000" cy="6858000"/>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ln>
                <a:noFill/>
              </a:ln>
              <a:solidFill>
                <a:schemeClr val="bg1"/>
              </a:solidFill>
            </a:endParaRPr>
          </a:p>
        </p:txBody>
      </p:sp>
      <p:sp>
        <p:nvSpPr>
          <p:cNvPr id="71" name="Freeform 37"/>
          <p:cNvSpPr>
            <a:spLocks/>
          </p:cNvSpPr>
          <p:nvPr/>
        </p:nvSpPr>
        <p:spPr bwMode="auto">
          <a:xfrm>
            <a:off x="10739803" y="4204277"/>
            <a:ext cx="269842" cy="323811"/>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grpSp>
        <p:nvGrpSpPr>
          <p:cNvPr id="68" name="Group 19"/>
          <p:cNvGrpSpPr>
            <a:grpSpLocks noChangeAspect="1"/>
          </p:cNvGrpSpPr>
          <p:nvPr/>
        </p:nvGrpSpPr>
        <p:grpSpPr bwMode="auto">
          <a:xfrm>
            <a:off x="614562" y="5834059"/>
            <a:ext cx="438164" cy="564684"/>
            <a:chOff x="2074" y="843"/>
            <a:chExt cx="1615" cy="1561"/>
          </a:xfrm>
        </p:grpSpPr>
        <p:sp>
          <p:nvSpPr>
            <p:cNvPr id="108"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7" name="Tytuł 1"/>
          <p:cNvSpPr>
            <a:spLocks noGrp="1"/>
          </p:cNvSpPr>
          <p:nvPr>
            <p:ph type="title" hasCustomPrompt="1"/>
          </p:nvPr>
        </p:nvSpPr>
        <p:spPr>
          <a:xfrm>
            <a:off x="833644" y="3668322"/>
            <a:ext cx="7470096" cy="1719533"/>
          </a:xfrm>
        </p:spPr>
        <p:txBody>
          <a:bodyPr anchor="t"/>
          <a:lstStyle>
            <a:lvl1pPr algn="ctr">
              <a:lnSpc>
                <a:spcPct val="100000"/>
              </a:lnSpc>
              <a:spcBef>
                <a:spcPts val="450"/>
              </a:spcBef>
              <a:spcAft>
                <a:spcPts val="450"/>
              </a:spcAft>
              <a:defRPr sz="3200" b="1">
                <a:solidFill>
                  <a:schemeClr val="bg1"/>
                </a:solidFill>
              </a:defRPr>
            </a:lvl1pPr>
          </a:lstStyle>
          <a:p>
            <a:r>
              <a:rPr lang="pl-PL" dirty="0"/>
              <a:t>EDIT TITLE</a:t>
            </a:r>
            <a:endParaRPr lang="en-US" dirty="0"/>
          </a:p>
        </p:txBody>
      </p:sp>
      <p:sp>
        <p:nvSpPr>
          <p:cNvPr id="70" name="Freeform 36"/>
          <p:cNvSpPr>
            <a:spLocks/>
          </p:cNvSpPr>
          <p:nvPr/>
        </p:nvSpPr>
        <p:spPr bwMode="auto">
          <a:xfrm>
            <a:off x="6436070" y="1826491"/>
            <a:ext cx="193108" cy="231731"/>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2" name="Freeform 38"/>
          <p:cNvSpPr>
            <a:spLocks/>
          </p:cNvSpPr>
          <p:nvPr/>
        </p:nvSpPr>
        <p:spPr bwMode="auto">
          <a:xfrm>
            <a:off x="6753916" y="1961403"/>
            <a:ext cx="90348" cy="121916"/>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3" name="Freeform 39"/>
          <p:cNvSpPr>
            <a:spLocks/>
          </p:cNvSpPr>
          <p:nvPr/>
        </p:nvSpPr>
        <p:spPr bwMode="auto">
          <a:xfrm>
            <a:off x="6466735" y="2460515"/>
            <a:ext cx="123292" cy="166371"/>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74" name="Freeform 41"/>
          <p:cNvSpPr>
            <a:spLocks/>
          </p:cNvSpPr>
          <p:nvPr/>
        </p:nvSpPr>
        <p:spPr bwMode="auto">
          <a:xfrm>
            <a:off x="2197854" y="1874922"/>
            <a:ext cx="63875" cy="83185"/>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8" name="Freeform 45"/>
          <p:cNvSpPr>
            <a:spLocks/>
          </p:cNvSpPr>
          <p:nvPr/>
        </p:nvSpPr>
        <p:spPr bwMode="auto">
          <a:xfrm>
            <a:off x="5790424" y="1505865"/>
            <a:ext cx="60903" cy="81204"/>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1" name="Freeform 48"/>
          <p:cNvSpPr>
            <a:spLocks/>
          </p:cNvSpPr>
          <p:nvPr/>
        </p:nvSpPr>
        <p:spPr bwMode="auto">
          <a:xfrm>
            <a:off x="5533872" y="2193133"/>
            <a:ext cx="86156" cy="116856"/>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83" name="Freeform 50"/>
          <p:cNvSpPr>
            <a:spLocks/>
          </p:cNvSpPr>
          <p:nvPr/>
        </p:nvSpPr>
        <p:spPr bwMode="auto">
          <a:xfrm>
            <a:off x="6101316" y="1961403"/>
            <a:ext cx="78729" cy="106952"/>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84" name="Freeform 51"/>
          <p:cNvSpPr>
            <a:spLocks noEditPoints="1"/>
          </p:cNvSpPr>
          <p:nvPr/>
        </p:nvSpPr>
        <p:spPr bwMode="auto">
          <a:xfrm>
            <a:off x="5701989" y="1760038"/>
            <a:ext cx="269238" cy="332637"/>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nvGrpSpPr>
          <p:cNvPr id="7195" name="Group 7194"/>
          <p:cNvGrpSpPr/>
          <p:nvPr/>
        </p:nvGrpSpPr>
        <p:grpSpPr>
          <a:xfrm>
            <a:off x="3220855" y="1504753"/>
            <a:ext cx="342870" cy="450072"/>
            <a:chOff x="11775572" y="1451125"/>
            <a:chExt cx="267767" cy="263615"/>
          </a:xfrm>
        </p:grpSpPr>
        <p:sp>
          <p:nvSpPr>
            <p:cNvPr id="85" name="Freeform 52"/>
            <p:cNvSpPr>
              <a:spLocks/>
            </p:cNvSpPr>
            <p:nvPr userDrawn="1"/>
          </p:nvSpPr>
          <p:spPr bwMode="auto">
            <a:xfrm>
              <a:off x="11862762" y="1565289"/>
              <a:ext cx="35287" cy="33211"/>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6" name="Freeform 53"/>
            <p:cNvSpPr>
              <a:spLocks/>
            </p:cNvSpPr>
            <p:nvPr userDrawn="1"/>
          </p:nvSpPr>
          <p:spPr bwMode="auto">
            <a:xfrm>
              <a:off x="11862762" y="1565289"/>
              <a:ext cx="35287" cy="33211"/>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87" name="Freeform 54"/>
            <p:cNvSpPr>
              <a:spLocks/>
            </p:cNvSpPr>
            <p:nvPr userDrawn="1"/>
          </p:nvSpPr>
          <p:spPr bwMode="auto">
            <a:xfrm>
              <a:off x="11927109" y="1625485"/>
              <a:ext cx="16606" cy="20757"/>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8" name="Freeform 55"/>
            <p:cNvSpPr>
              <a:spLocks/>
            </p:cNvSpPr>
            <p:nvPr userDrawn="1"/>
          </p:nvSpPr>
          <p:spPr bwMode="auto">
            <a:xfrm>
              <a:off x="11927109" y="1625485"/>
              <a:ext cx="16606" cy="20757"/>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89" name="Freeform 56"/>
            <p:cNvSpPr>
              <a:spLocks noEditPoints="1"/>
            </p:cNvSpPr>
            <p:nvPr userDrawn="1"/>
          </p:nvSpPr>
          <p:spPr bwMode="auto">
            <a:xfrm>
              <a:off x="11775572" y="1451125"/>
              <a:ext cx="267767" cy="263615"/>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sp>
        <p:nvSpPr>
          <p:cNvPr id="130" name="Freeform 57"/>
          <p:cNvSpPr>
            <a:spLocks noEditPoints="1"/>
          </p:cNvSpPr>
          <p:nvPr/>
        </p:nvSpPr>
        <p:spPr bwMode="auto">
          <a:xfrm>
            <a:off x="4500915" y="1782855"/>
            <a:ext cx="465018" cy="570999"/>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169" name="Freeform 37"/>
          <p:cNvSpPr>
            <a:spLocks/>
          </p:cNvSpPr>
          <p:nvPr/>
        </p:nvSpPr>
        <p:spPr bwMode="auto">
          <a:xfrm>
            <a:off x="2461339" y="2021082"/>
            <a:ext cx="130636" cy="155167"/>
          </a:xfrm>
          <a:custGeom>
            <a:avLst/>
            <a:gdLst>
              <a:gd name="T0" fmla="*/ 48 w 97"/>
              <a:gd name="T1" fmla="*/ 0 h 86"/>
              <a:gd name="T2" fmla="*/ 22 w 97"/>
              <a:gd name="T3" fmla="*/ 8 h 86"/>
              <a:gd name="T4" fmla="*/ 14 w 97"/>
              <a:gd name="T5" fmla="*/ 69 h 86"/>
              <a:gd name="T6" fmla="*/ 48 w 97"/>
              <a:gd name="T7" fmla="*/ 86 h 86"/>
              <a:gd name="T8" fmla="*/ 75 w 97"/>
              <a:gd name="T9" fmla="*/ 77 h 86"/>
              <a:gd name="T10" fmla="*/ 83 w 97"/>
              <a:gd name="T11" fmla="*/ 17 h 86"/>
              <a:gd name="T12" fmla="*/ 48 w 97"/>
              <a:gd name="T13" fmla="*/ 0 h 86"/>
            </a:gdLst>
            <a:ahLst/>
            <a:cxnLst>
              <a:cxn ang="0">
                <a:pos x="T0" y="T1"/>
              </a:cxn>
              <a:cxn ang="0">
                <a:pos x="T2" y="T3"/>
              </a:cxn>
              <a:cxn ang="0">
                <a:pos x="T4" y="T5"/>
              </a:cxn>
              <a:cxn ang="0">
                <a:pos x="T6" y="T7"/>
              </a:cxn>
              <a:cxn ang="0">
                <a:pos x="T8" y="T9"/>
              </a:cxn>
              <a:cxn ang="0">
                <a:pos x="T10" y="T11"/>
              </a:cxn>
              <a:cxn ang="0">
                <a:pos x="T12" y="T13"/>
              </a:cxn>
            </a:cxnLst>
            <a:rect l="0" t="0" r="r" b="b"/>
            <a:pathLst>
              <a:path w="97" h="86">
                <a:moveTo>
                  <a:pt x="48" y="0"/>
                </a:moveTo>
                <a:cubicBezTo>
                  <a:pt x="39" y="0"/>
                  <a:pt x="30" y="2"/>
                  <a:pt x="22" y="8"/>
                </a:cubicBezTo>
                <a:cubicBezTo>
                  <a:pt x="3" y="23"/>
                  <a:pt x="0" y="50"/>
                  <a:pt x="14" y="69"/>
                </a:cubicBezTo>
                <a:cubicBezTo>
                  <a:pt x="23" y="80"/>
                  <a:pt x="35" y="86"/>
                  <a:pt x="48" y="86"/>
                </a:cubicBezTo>
                <a:cubicBezTo>
                  <a:pt x="58" y="86"/>
                  <a:pt x="67" y="83"/>
                  <a:pt x="75" y="77"/>
                </a:cubicBezTo>
                <a:cubicBezTo>
                  <a:pt x="94" y="63"/>
                  <a:pt x="97" y="35"/>
                  <a:pt x="83" y="17"/>
                </a:cubicBezTo>
                <a:cubicBezTo>
                  <a:pt x="74" y="5"/>
                  <a:pt x="61" y="0"/>
                  <a:pt x="48"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73" name="Freeform 40"/>
          <p:cNvSpPr>
            <a:spLocks/>
          </p:cNvSpPr>
          <p:nvPr/>
        </p:nvSpPr>
        <p:spPr bwMode="auto">
          <a:xfrm>
            <a:off x="4091730" y="1423233"/>
            <a:ext cx="94697" cy="111051"/>
          </a:xfrm>
          <a:custGeom>
            <a:avLst/>
            <a:gdLst>
              <a:gd name="T0" fmla="*/ 35 w 70"/>
              <a:gd name="T1" fmla="*/ 0 h 62"/>
              <a:gd name="T2" fmla="*/ 16 w 70"/>
              <a:gd name="T3" fmla="*/ 6 h 62"/>
              <a:gd name="T4" fmla="*/ 10 w 70"/>
              <a:gd name="T5" fmla="*/ 50 h 62"/>
              <a:gd name="T6" fmla="*/ 35 w 70"/>
              <a:gd name="T7" fmla="*/ 62 h 62"/>
              <a:gd name="T8" fmla="*/ 54 w 70"/>
              <a:gd name="T9" fmla="*/ 56 h 62"/>
              <a:gd name="T10" fmla="*/ 60 w 70"/>
              <a:gd name="T11" fmla="*/ 12 h 62"/>
              <a:gd name="T12" fmla="*/ 35 w 70"/>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35" y="0"/>
                </a:moveTo>
                <a:cubicBezTo>
                  <a:pt x="28" y="0"/>
                  <a:pt x="22" y="2"/>
                  <a:pt x="16" y="6"/>
                </a:cubicBezTo>
                <a:cubicBezTo>
                  <a:pt x="2" y="17"/>
                  <a:pt x="0" y="36"/>
                  <a:pt x="10" y="50"/>
                </a:cubicBezTo>
                <a:cubicBezTo>
                  <a:pt x="16" y="58"/>
                  <a:pt x="26" y="62"/>
                  <a:pt x="35" y="62"/>
                </a:cubicBezTo>
                <a:cubicBezTo>
                  <a:pt x="42" y="62"/>
                  <a:pt x="48" y="60"/>
                  <a:pt x="54" y="56"/>
                </a:cubicBezTo>
                <a:cubicBezTo>
                  <a:pt x="67" y="45"/>
                  <a:pt x="70" y="26"/>
                  <a:pt x="60" y="12"/>
                </a:cubicBezTo>
                <a:cubicBezTo>
                  <a:pt x="53" y="4"/>
                  <a:pt x="44" y="0"/>
                  <a:pt x="35" y="0"/>
                </a:cubicBezTo>
              </a:path>
            </a:pathLst>
          </a:custGeom>
          <a:solidFill>
            <a:srgbClr val="C3CA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5" name="Freeform 42"/>
          <p:cNvSpPr>
            <a:spLocks/>
          </p:cNvSpPr>
          <p:nvPr/>
        </p:nvSpPr>
        <p:spPr bwMode="auto">
          <a:xfrm>
            <a:off x="2908584" y="1827125"/>
            <a:ext cx="64848" cy="76831"/>
          </a:xfrm>
          <a:custGeom>
            <a:avLst/>
            <a:gdLst>
              <a:gd name="T0" fmla="*/ 76 w 152"/>
              <a:gd name="T1" fmla="*/ 0 h 135"/>
              <a:gd name="T2" fmla="*/ 35 w 152"/>
              <a:gd name="T3" fmla="*/ 14 h 135"/>
              <a:gd name="T4" fmla="*/ 22 w 152"/>
              <a:gd name="T5" fmla="*/ 109 h 135"/>
              <a:gd name="T6" fmla="*/ 76 w 152"/>
              <a:gd name="T7" fmla="*/ 135 h 135"/>
              <a:gd name="T8" fmla="*/ 117 w 152"/>
              <a:gd name="T9" fmla="*/ 121 h 135"/>
              <a:gd name="T10" fmla="*/ 129 w 152"/>
              <a:gd name="T11" fmla="*/ 27 h 135"/>
              <a:gd name="T12" fmla="*/ 76 w 152"/>
              <a:gd name="T13" fmla="*/ 0 h 135"/>
            </a:gdLst>
            <a:ahLst/>
            <a:cxnLst>
              <a:cxn ang="0">
                <a:pos x="T0" y="T1"/>
              </a:cxn>
              <a:cxn ang="0">
                <a:pos x="T2" y="T3"/>
              </a:cxn>
              <a:cxn ang="0">
                <a:pos x="T4" y="T5"/>
              </a:cxn>
              <a:cxn ang="0">
                <a:pos x="T6" y="T7"/>
              </a:cxn>
              <a:cxn ang="0">
                <a:pos x="T8" y="T9"/>
              </a:cxn>
              <a:cxn ang="0">
                <a:pos x="T10" y="T11"/>
              </a:cxn>
              <a:cxn ang="0">
                <a:pos x="T12" y="T13"/>
              </a:cxn>
            </a:cxnLst>
            <a:rect l="0" t="0" r="r" b="b"/>
            <a:pathLst>
              <a:path w="152" h="135">
                <a:moveTo>
                  <a:pt x="76" y="0"/>
                </a:moveTo>
                <a:cubicBezTo>
                  <a:pt x="61" y="0"/>
                  <a:pt x="47" y="5"/>
                  <a:pt x="35" y="14"/>
                </a:cubicBezTo>
                <a:cubicBezTo>
                  <a:pt x="5" y="37"/>
                  <a:pt x="0" y="79"/>
                  <a:pt x="22" y="109"/>
                </a:cubicBezTo>
                <a:cubicBezTo>
                  <a:pt x="36" y="126"/>
                  <a:pt x="56" y="135"/>
                  <a:pt x="76" y="135"/>
                </a:cubicBezTo>
                <a:cubicBezTo>
                  <a:pt x="90" y="135"/>
                  <a:pt x="105" y="131"/>
                  <a:pt x="117" y="121"/>
                </a:cubicBezTo>
                <a:cubicBezTo>
                  <a:pt x="146" y="99"/>
                  <a:pt x="152" y="56"/>
                  <a:pt x="129" y="27"/>
                </a:cubicBezTo>
                <a:cubicBezTo>
                  <a:pt x="116" y="10"/>
                  <a:pt x="96" y="0"/>
                  <a:pt x="76" y="0"/>
                </a:cubicBezTo>
              </a:path>
            </a:pathLst>
          </a:custGeom>
          <a:solidFill>
            <a:srgbClr val="B6BCC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7" name="Freeform 44"/>
          <p:cNvSpPr>
            <a:spLocks/>
          </p:cNvSpPr>
          <p:nvPr/>
        </p:nvSpPr>
        <p:spPr bwMode="auto">
          <a:xfrm>
            <a:off x="3731386" y="1752257"/>
            <a:ext cx="152502" cy="179892"/>
          </a:xfrm>
          <a:custGeom>
            <a:avLst/>
            <a:gdLst>
              <a:gd name="T0" fmla="*/ 95 w 191"/>
              <a:gd name="T1" fmla="*/ 0 h 169"/>
              <a:gd name="T2" fmla="*/ 44 w 191"/>
              <a:gd name="T3" fmla="*/ 18 h 169"/>
              <a:gd name="T4" fmla="*/ 28 w 191"/>
              <a:gd name="T5" fmla="*/ 136 h 169"/>
              <a:gd name="T6" fmla="*/ 95 w 191"/>
              <a:gd name="T7" fmla="*/ 169 h 169"/>
              <a:gd name="T8" fmla="*/ 147 w 191"/>
              <a:gd name="T9" fmla="*/ 152 h 169"/>
              <a:gd name="T10" fmla="*/ 162 w 191"/>
              <a:gd name="T11" fmla="*/ 33 h 169"/>
              <a:gd name="T12" fmla="*/ 95 w 191"/>
              <a:gd name="T13" fmla="*/ 0 h 169"/>
            </a:gdLst>
            <a:ahLst/>
            <a:cxnLst>
              <a:cxn ang="0">
                <a:pos x="T0" y="T1"/>
              </a:cxn>
              <a:cxn ang="0">
                <a:pos x="T2" y="T3"/>
              </a:cxn>
              <a:cxn ang="0">
                <a:pos x="T4" y="T5"/>
              </a:cxn>
              <a:cxn ang="0">
                <a:pos x="T6" y="T7"/>
              </a:cxn>
              <a:cxn ang="0">
                <a:pos x="T8" y="T9"/>
              </a:cxn>
              <a:cxn ang="0">
                <a:pos x="T10" y="T11"/>
              </a:cxn>
              <a:cxn ang="0">
                <a:pos x="T12" y="T13"/>
              </a:cxn>
            </a:cxnLst>
            <a:rect l="0" t="0" r="r" b="b"/>
            <a:pathLst>
              <a:path w="191" h="169">
                <a:moveTo>
                  <a:pt x="95" y="0"/>
                </a:moveTo>
                <a:cubicBezTo>
                  <a:pt x="77" y="0"/>
                  <a:pt x="59" y="6"/>
                  <a:pt x="44" y="18"/>
                </a:cubicBezTo>
                <a:cubicBezTo>
                  <a:pt x="7" y="46"/>
                  <a:pt x="0" y="99"/>
                  <a:pt x="28" y="136"/>
                </a:cubicBezTo>
                <a:cubicBezTo>
                  <a:pt x="45" y="158"/>
                  <a:pt x="70" y="169"/>
                  <a:pt x="95" y="169"/>
                </a:cubicBezTo>
                <a:cubicBezTo>
                  <a:pt x="113" y="169"/>
                  <a:pt x="131" y="163"/>
                  <a:pt x="147" y="152"/>
                </a:cubicBezTo>
                <a:cubicBezTo>
                  <a:pt x="184" y="123"/>
                  <a:pt x="191" y="70"/>
                  <a:pt x="162" y="33"/>
                </a:cubicBezTo>
                <a:cubicBezTo>
                  <a:pt x="146" y="12"/>
                  <a:pt x="121" y="0"/>
                  <a:pt x="95" y="0"/>
                </a:cubicBezTo>
              </a:path>
            </a:pathLst>
          </a:custGeom>
          <a:solidFill>
            <a:srgbClr val="848EA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8" name="Freeform 45"/>
          <p:cNvSpPr>
            <a:spLocks/>
          </p:cNvSpPr>
          <p:nvPr/>
        </p:nvSpPr>
        <p:spPr bwMode="auto">
          <a:xfrm>
            <a:off x="4139078" y="2024968"/>
            <a:ext cx="145709" cy="214237"/>
          </a:xfrm>
          <a:custGeom>
            <a:avLst/>
            <a:gdLst>
              <a:gd name="T0" fmla="*/ 0 w 623"/>
              <a:gd name="T1" fmla="*/ 0 h 687"/>
              <a:gd name="T2" fmla="*/ 56 w 623"/>
              <a:gd name="T3" fmla="*/ 687 h 687"/>
              <a:gd name="T4" fmla="*/ 623 w 623"/>
              <a:gd name="T5" fmla="*/ 292 h 687"/>
              <a:gd name="T6" fmla="*/ 0 w 623"/>
              <a:gd name="T7" fmla="*/ 0 h 687"/>
            </a:gdLst>
            <a:ahLst/>
            <a:cxnLst>
              <a:cxn ang="0">
                <a:pos x="T0" y="T1"/>
              </a:cxn>
              <a:cxn ang="0">
                <a:pos x="T2" y="T3"/>
              </a:cxn>
              <a:cxn ang="0">
                <a:pos x="T4" y="T5"/>
              </a:cxn>
              <a:cxn ang="0">
                <a:pos x="T6" y="T7"/>
              </a:cxn>
            </a:cxnLst>
            <a:rect l="0" t="0" r="r" b="b"/>
            <a:pathLst>
              <a:path w="623" h="687">
                <a:moveTo>
                  <a:pt x="0" y="0"/>
                </a:moveTo>
                <a:lnTo>
                  <a:pt x="56" y="687"/>
                </a:lnTo>
                <a:lnTo>
                  <a:pt x="623" y="292"/>
                </a:lnTo>
                <a:lnTo>
                  <a:pt x="0" y="0"/>
                </a:lnTo>
                <a:close/>
              </a:path>
            </a:pathLst>
          </a:custGeom>
          <a:solidFill>
            <a:srgbClr val="848EA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9" name="Freeform 46"/>
          <p:cNvSpPr>
            <a:spLocks/>
          </p:cNvSpPr>
          <p:nvPr/>
        </p:nvSpPr>
        <p:spPr bwMode="auto">
          <a:xfrm>
            <a:off x="2668988" y="2226448"/>
            <a:ext cx="355400" cy="522547"/>
          </a:xfrm>
          <a:custGeom>
            <a:avLst/>
            <a:gdLst>
              <a:gd name="T0" fmla="*/ 0 w 623"/>
              <a:gd name="T1" fmla="*/ 0 h 687"/>
              <a:gd name="T2" fmla="*/ 56 w 623"/>
              <a:gd name="T3" fmla="*/ 687 h 687"/>
              <a:gd name="T4" fmla="*/ 623 w 623"/>
              <a:gd name="T5" fmla="*/ 292 h 687"/>
              <a:gd name="T6" fmla="*/ 0 w 623"/>
              <a:gd name="T7" fmla="*/ 0 h 687"/>
            </a:gdLst>
            <a:ahLst/>
            <a:cxnLst>
              <a:cxn ang="0">
                <a:pos x="T0" y="T1"/>
              </a:cxn>
              <a:cxn ang="0">
                <a:pos x="T2" y="T3"/>
              </a:cxn>
              <a:cxn ang="0">
                <a:pos x="T4" y="T5"/>
              </a:cxn>
              <a:cxn ang="0">
                <a:pos x="T6" y="T7"/>
              </a:cxn>
            </a:cxnLst>
            <a:rect l="0" t="0" r="r" b="b"/>
            <a:pathLst>
              <a:path w="623" h="687">
                <a:moveTo>
                  <a:pt x="0" y="0"/>
                </a:moveTo>
                <a:lnTo>
                  <a:pt x="56" y="687"/>
                </a:lnTo>
                <a:lnTo>
                  <a:pt x="623" y="292"/>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1" name="Freeform 48"/>
          <p:cNvSpPr>
            <a:spLocks/>
          </p:cNvSpPr>
          <p:nvPr/>
        </p:nvSpPr>
        <p:spPr bwMode="auto">
          <a:xfrm>
            <a:off x="4197265" y="1162341"/>
            <a:ext cx="134630" cy="19776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2" name="Freeform 49"/>
          <p:cNvSpPr>
            <a:spLocks/>
          </p:cNvSpPr>
          <p:nvPr/>
        </p:nvSpPr>
        <p:spPr bwMode="auto">
          <a:xfrm>
            <a:off x="6140680" y="1923520"/>
            <a:ext cx="99399" cy="144835"/>
          </a:xfrm>
          <a:custGeom>
            <a:avLst/>
            <a:gdLst>
              <a:gd name="T0" fmla="*/ 0 w 237"/>
              <a:gd name="T1" fmla="*/ 0 h 259"/>
              <a:gd name="T2" fmla="*/ 22 w 237"/>
              <a:gd name="T3" fmla="*/ 259 h 259"/>
              <a:gd name="T4" fmla="*/ 237 w 237"/>
              <a:gd name="T5" fmla="*/ 111 h 259"/>
              <a:gd name="T6" fmla="*/ 0 w 237"/>
              <a:gd name="T7" fmla="*/ 0 h 259"/>
            </a:gdLst>
            <a:ahLst/>
            <a:cxnLst>
              <a:cxn ang="0">
                <a:pos x="T0" y="T1"/>
              </a:cxn>
              <a:cxn ang="0">
                <a:pos x="T2" y="T3"/>
              </a:cxn>
              <a:cxn ang="0">
                <a:pos x="T4" y="T5"/>
              </a:cxn>
              <a:cxn ang="0">
                <a:pos x="T6" y="T7"/>
              </a:cxn>
            </a:cxnLst>
            <a:rect l="0" t="0" r="r" b="b"/>
            <a:pathLst>
              <a:path w="237" h="259">
                <a:moveTo>
                  <a:pt x="0" y="0"/>
                </a:moveTo>
                <a:lnTo>
                  <a:pt x="22" y="259"/>
                </a:lnTo>
                <a:lnTo>
                  <a:pt x="237" y="111"/>
                </a:lnTo>
                <a:lnTo>
                  <a:pt x="0" y="0"/>
                </a:lnTo>
                <a:close/>
              </a:path>
            </a:pathLst>
          </a:custGeom>
          <a:solidFill>
            <a:srgbClr val="84A2CD"/>
          </a:solidFill>
          <a:ln>
            <a:noFill/>
          </a:ln>
        </p:spPr>
        <p:txBody>
          <a:bodyPr vert="horz" wrap="square" lIns="91440" tIns="45720" rIns="91440" bIns="45720" numCol="1" anchor="t" anchorCtr="0" compatLnSpc="1">
            <a:prstTxWarp prst="textNoShape">
              <a:avLst/>
            </a:prstTxWarp>
          </a:bodyPr>
          <a:lstStyle/>
          <a:p>
            <a:endParaRPr lang="en-US"/>
          </a:p>
        </p:txBody>
      </p:sp>
      <p:sp>
        <p:nvSpPr>
          <p:cNvPr id="7183" name="Freeform 50"/>
          <p:cNvSpPr>
            <a:spLocks/>
          </p:cNvSpPr>
          <p:nvPr/>
        </p:nvSpPr>
        <p:spPr bwMode="auto">
          <a:xfrm>
            <a:off x="3244018" y="1843857"/>
            <a:ext cx="135200" cy="197001"/>
          </a:xfrm>
          <a:custGeom>
            <a:avLst/>
            <a:gdLst>
              <a:gd name="T0" fmla="*/ 0 w 237"/>
              <a:gd name="T1" fmla="*/ 0 h 259"/>
              <a:gd name="T2" fmla="*/ 22 w 237"/>
              <a:gd name="T3" fmla="*/ 259 h 259"/>
              <a:gd name="T4" fmla="*/ 237 w 237"/>
              <a:gd name="T5" fmla="*/ 111 h 259"/>
              <a:gd name="T6" fmla="*/ 0 w 237"/>
              <a:gd name="T7" fmla="*/ 0 h 259"/>
            </a:gdLst>
            <a:ahLst/>
            <a:cxnLst>
              <a:cxn ang="0">
                <a:pos x="T0" y="T1"/>
              </a:cxn>
              <a:cxn ang="0">
                <a:pos x="T2" y="T3"/>
              </a:cxn>
              <a:cxn ang="0">
                <a:pos x="T4" y="T5"/>
              </a:cxn>
              <a:cxn ang="0">
                <a:pos x="T6" y="T7"/>
              </a:cxn>
            </a:cxnLst>
            <a:rect l="0" t="0" r="r" b="b"/>
            <a:pathLst>
              <a:path w="237" h="259">
                <a:moveTo>
                  <a:pt x="0" y="0"/>
                </a:moveTo>
                <a:lnTo>
                  <a:pt x="22" y="259"/>
                </a:lnTo>
                <a:lnTo>
                  <a:pt x="237" y="111"/>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4" name="Freeform 51"/>
          <p:cNvSpPr>
            <a:spLocks/>
          </p:cNvSpPr>
          <p:nvPr/>
        </p:nvSpPr>
        <p:spPr bwMode="auto">
          <a:xfrm>
            <a:off x="5248104" y="1942356"/>
            <a:ext cx="102684" cy="136912"/>
          </a:xfrm>
          <a:custGeom>
            <a:avLst/>
            <a:gdLst>
              <a:gd name="T0" fmla="*/ 373 w 435"/>
              <a:gd name="T1" fmla="*/ 0 h 435"/>
              <a:gd name="T2" fmla="*/ 0 w 435"/>
              <a:gd name="T3" fmla="*/ 64 h 435"/>
              <a:gd name="T4" fmla="*/ 61 w 435"/>
              <a:gd name="T5" fmla="*/ 435 h 435"/>
              <a:gd name="T6" fmla="*/ 435 w 435"/>
              <a:gd name="T7" fmla="*/ 374 h 435"/>
              <a:gd name="T8" fmla="*/ 373 w 435"/>
              <a:gd name="T9" fmla="*/ 0 h 435"/>
            </a:gdLst>
            <a:ahLst/>
            <a:cxnLst>
              <a:cxn ang="0">
                <a:pos x="T0" y="T1"/>
              </a:cxn>
              <a:cxn ang="0">
                <a:pos x="T2" y="T3"/>
              </a:cxn>
              <a:cxn ang="0">
                <a:pos x="T4" y="T5"/>
              </a:cxn>
              <a:cxn ang="0">
                <a:pos x="T6" y="T7"/>
              </a:cxn>
              <a:cxn ang="0">
                <a:pos x="T8" y="T9"/>
              </a:cxn>
            </a:cxnLst>
            <a:rect l="0" t="0" r="r" b="b"/>
            <a:pathLst>
              <a:path w="435" h="435">
                <a:moveTo>
                  <a:pt x="373" y="0"/>
                </a:moveTo>
                <a:lnTo>
                  <a:pt x="0" y="64"/>
                </a:lnTo>
                <a:lnTo>
                  <a:pt x="61" y="435"/>
                </a:lnTo>
                <a:lnTo>
                  <a:pt x="435" y="374"/>
                </a:lnTo>
                <a:lnTo>
                  <a:pt x="373" y="0"/>
                </a:lnTo>
                <a:close/>
              </a:path>
            </a:pathLst>
          </a:custGeom>
          <a:solidFill>
            <a:srgbClr val="848EA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5" name="Freeform 52"/>
          <p:cNvSpPr>
            <a:spLocks/>
          </p:cNvSpPr>
          <p:nvPr/>
        </p:nvSpPr>
        <p:spPr bwMode="auto">
          <a:xfrm>
            <a:off x="4321055" y="2612084"/>
            <a:ext cx="248152" cy="330869"/>
          </a:xfrm>
          <a:custGeom>
            <a:avLst/>
            <a:gdLst>
              <a:gd name="T0" fmla="*/ 373 w 435"/>
              <a:gd name="T1" fmla="*/ 0 h 435"/>
              <a:gd name="T2" fmla="*/ 0 w 435"/>
              <a:gd name="T3" fmla="*/ 64 h 435"/>
              <a:gd name="T4" fmla="*/ 61 w 435"/>
              <a:gd name="T5" fmla="*/ 435 h 435"/>
              <a:gd name="T6" fmla="*/ 435 w 435"/>
              <a:gd name="T7" fmla="*/ 374 h 435"/>
              <a:gd name="T8" fmla="*/ 373 w 435"/>
              <a:gd name="T9" fmla="*/ 0 h 435"/>
            </a:gdLst>
            <a:ahLst/>
            <a:cxnLst>
              <a:cxn ang="0">
                <a:pos x="T0" y="T1"/>
              </a:cxn>
              <a:cxn ang="0">
                <a:pos x="T2" y="T3"/>
              </a:cxn>
              <a:cxn ang="0">
                <a:pos x="T4" y="T5"/>
              </a:cxn>
              <a:cxn ang="0">
                <a:pos x="T6" y="T7"/>
              </a:cxn>
              <a:cxn ang="0">
                <a:pos x="T8" y="T9"/>
              </a:cxn>
            </a:cxnLst>
            <a:rect l="0" t="0" r="r" b="b"/>
            <a:pathLst>
              <a:path w="435" h="435">
                <a:moveTo>
                  <a:pt x="373" y="0"/>
                </a:moveTo>
                <a:lnTo>
                  <a:pt x="0" y="64"/>
                </a:lnTo>
                <a:lnTo>
                  <a:pt x="61" y="435"/>
                </a:lnTo>
                <a:lnTo>
                  <a:pt x="435" y="374"/>
                </a:lnTo>
                <a:lnTo>
                  <a:pt x="373"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7" name="Freeform 54"/>
          <p:cNvSpPr>
            <a:spLocks/>
          </p:cNvSpPr>
          <p:nvPr/>
        </p:nvSpPr>
        <p:spPr bwMode="auto">
          <a:xfrm>
            <a:off x="2558319" y="1531242"/>
            <a:ext cx="231609" cy="308812"/>
          </a:xfrm>
          <a:custGeom>
            <a:avLst/>
            <a:gdLst>
              <a:gd name="T0" fmla="*/ 31 w 406"/>
              <a:gd name="T1" fmla="*/ 0 h 406"/>
              <a:gd name="T2" fmla="*/ 0 w 406"/>
              <a:gd name="T3" fmla="*/ 375 h 406"/>
              <a:gd name="T4" fmla="*/ 376 w 406"/>
              <a:gd name="T5" fmla="*/ 406 h 406"/>
              <a:gd name="T6" fmla="*/ 406 w 406"/>
              <a:gd name="T7" fmla="*/ 30 h 406"/>
              <a:gd name="T8" fmla="*/ 31 w 406"/>
              <a:gd name="T9" fmla="*/ 0 h 406"/>
            </a:gdLst>
            <a:ahLst/>
            <a:cxnLst>
              <a:cxn ang="0">
                <a:pos x="T0" y="T1"/>
              </a:cxn>
              <a:cxn ang="0">
                <a:pos x="T2" y="T3"/>
              </a:cxn>
              <a:cxn ang="0">
                <a:pos x="T4" y="T5"/>
              </a:cxn>
              <a:cxn ang="0">
                <a:pos x="T6" y="T7"/>
              </a:cxn>
              <a:cxn ang="0">
                <a:pos x="T8" y="T9"/>
              </a:cxn>
            </a:cxnLst>
            <a:rect l="0" t="0" r="r" b="b"/>
            <a:pathLst>
              <a:path w="406" h="406">
                <a:moveTo>
                  <a:pt x="31" y="0"/>
                </a:moveTo>
                <a:lnTo>
                  <a:pt x="0" y="375"/>
                </a:lnTo>
                <a:lnTo>
                  <a:pt x="376" y="406"/>
                </a:lnTo>
                <a:lnTo>
                  <a:pt x="406" y="30"/>
                </a:lnTo>
                <a:lnTo>
                  <a:pt x="31"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9" name="Freeform 56"/>
          <p:cNvSpPr>
            <a:spLocks/>
          </p:cNvSpPr>
          <p:nvPr/>
        </p:nvSpPr>
        <p:spPr bwMode="auto">
          <a:xfrm>
            <a:off x="3629653" y="1243727"/>
            <a:ext cx="177985" cy="235032"/>
          </a:xfrm>
          <a:custGeom>
            <a:avLst/>
            <a:gdLst>
              <a:gd name="T0" fmla="*/ 90 w 312"/>
              <a:gd name="T1" fmla="*/ 0 h 309"/>
              <a:gd name="T2" fmla="*/ 0 w 312"/>
              <a:gd name="T3" fmla="*/ 219 h 309"/>
              <a:gd name="T4" fmla="*/ 222 w 312"/>
              <a:gd name="T5" fmla="*/ 309 h 309"/>
              <a:gd name="T6" fmla="*/ 312 w 312"/>
              <a:gd name="T7" fmla="*/ 90 h 309"/>
              <a:gd name="T8" fmla="*/ 90 w 312"/>
              <a:gd name="T9" fmla="*/ 0 h 309"/>
            </a:gdLst>
            <a:ahLst/>
            <a:cxnLst>
              <a:cxn ang="0">
                <a:pos x="T0" y="T1"/>
              </a:cxn>
              <a:cxn ang="0">
                <a:pos x="T2" y="T3"/>
              </a:cxn>
              <a:cxn ang="0">
                <a:pos x="T4" y="T5"/>
              </a:cxn>
              <a:cxn ang="0">
                <a:pos x="T6" y="T7"/>
              </a:cxn>
              <a:cxn ang="0">
                <a:pos x="T8" y="T9"/>
              </a:cxn>
            </a:cxnLst>
            <a:rect l="0" t="0" r="r" b="b"/>
            <a:pathLst>
              <a:path w="312" h="309">
                <a:moveTo>
                  <a:pt x="90" y="0"/>
                </a:moveTo>
                <a:lnTo>
                  <a:pt x="0" y="219"/>
                </a:lnTo>
                <a:lnTo>
                  <a:pt x="222" y="309"/>
                </a:lnTo>
                <a:lnTo>
                  <a:pt x="312" y="90"/>
                </a:lnTo>
                <a:lnTo>
                  <a:pt x="9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91" name="Freeform 58"/>
          <p:cNvSpPr>
            <a:spLocks/>
          </p:cNvSpPr>
          <p:nvPr/>
        </p:nvSpPr>
        <p:spPr bwMode="auto">
          <a:xfrm>
            <a:off x="3699820" y="1766272"/>
            <a:ext cx="116945" cy="154405"/>
          </a:xfrm>
          <a:custGeom>
            <a:avLst/>
            <a:gdLst>
              <a:gd name="T0" fmla="*/ 40 w 205"/>
              <a:gd name="T1" fmla="*/ 0 h 203"/>
              <a:gd name="T2" fmla="*/ 0 w 205"/>
              <a:gd name="T3" fmla="*/ 165 h 203"/>
              <a:gd name="T4" fmla="*/ 165 w 205"/>
              <a:gd name="T5" fmla="*/ 203 h 203"/>
              <a:gd name="T6" fmla="*/ 205 w 205"/>
              <a:gd name="T7" fmla="*/ 38 h 203"/>
              <a:gd name="T8" fmla="*/ 40 w 205"/>
              <a:gd name="T9" fmla="*/ 0 h 203"/>
            </a:gdLst>
            <a:ahLst/>
            <a:cxnLst>
              <a:cxn ang="0">
                <a:pos x="T0" y="T1"/>
              </a:cxn>
              <a:cxn ang="0">
                <a:pos x="T2" y="T3"/>
              </a:cxn>
              <a:cxn ang="0">
                <a:pos x="T4" y="T5"/>
              </a:cxn>
              <a:cxn ang="0">
                <a:pos x="T6" y="T7"/>
              </a:cxn>
              <a:cxn ang="0">
                <a:pos x="T8" y="T9"/>
              </a:cxn>
            </a:cxnLst>
            <a:rect l="0" t="0" r="r" b="b"/>
            <a:pathLst>
              <a:path w="205" h="203">
                <a:moveTo>
                  <a:pt x="40" y="0"/>
                </a:moveTo>
                <a:lnTo>
                  <a:pt x="0" y="165"/>
                </a:lnTo>
                <a:lnTo>
                  <a:pt x="165" y="203"/>
                </a:lnTo>
                <a:lnTo>
                  <a:pt x="205" y="38"/>
                </a:lnTo>
                <a:lnTo>
                  <a:pt x="4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92" name="Freeform 59"/>
          <p:cNvSpPr>
            <a:spLocks/>
          </p:cNvSpPr>
          <p:nvPr/>
        </p:nvSpPr>
        <p:spPr bwMode="auto">
          <a:xfrm>
            <a:off x="3516700" y="2224169"/>
            <a:ext cx="143063" cy="191233"/>
          </a:xfrm>
          <a:custGeom>
            <a:avLst/>
            <a:gdLst>
              <a:gd name="T0" fmla="*/ 163 w 396"/>
              <a:gd name="T1" fmla="*/ 0 h 397"/>
              <a:gd name="T2" fmla="*/ 0 w 396"/>
              <a:gd name="T3" fmla="*/ 234 h 397"/>
              <a:gd name="T4" fmla="*/ 233 w 396"/>
              <a:gd name="T5" fmla="*/ 397 h 397"/>
              <a:gd name="T6" fmla="*/ 396 w 396"/>
              <a:gd name="T7" fmla="*/ 163 h 397"/>
              <a:gd name="T8" fmla="*/ 163 w 396"/>
              <a:gd name="T9" fmla="*/ 0 h 397"/>
            </a:gdLst>
            <a:ahLst/>
            <a:cxnLst>
              <a:cxn ang="0">
                <a:pos x="T0" y="T1"/>
              </a:cxn>
              <a:cxn ang="0">
                <a:pos x="T2" y="T3"/>
              </a:cxn>
              <a:cxn ang="0">
                <a:pos x="T4" y="T5"/>
              </a:cxn>
              <a:cxn ang="0">
                <a:pos x="T6" y="T7"/>
              </a:cxn>
              <a:cxn ang="0">
                <a:pos x="T8" y="T9"/>
              </a:cxn>
            </a:cxnLst>
            <a:rect l="0" t="0" r="r" b="b"/>
            <a:pathLst>
              <a:path w="396" h="397">
                <a:moveTo>
                  <a:pt x="163" y="0"/>
                </a:moveTo>
                <a:lnTo>
                  <a:pt x="0" y="234"/>
                </a:lnTo>
                <a:lnTo>
                  <a:pt x="233" y="397"/>
                </a:lnTo>
                <a:lnTo>
                  <a:pt x="396" y="163"/>
                </a:lnTo>
                <a:lnTo>
                  <a:pt x="163" y="0"/>
                </a:lnTo>
                <a:close/>
              </a:path>
            </a:pathLst>
          </a:custGeom>
          <a:solidFill>
            <a:srgbClr val="47567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93" name="Freeform 60"/>
          <p:cNvSpPr>
            <a:spLocks/>
          </p:cNvSpPr>
          <p:nvPr/>
        </p:nvSpPr>
        <p:spPr bwMode="auto">
          <a:xfrm>
            <a:off x="3516700" y="2224167"/>
            <a:ext cx="225905" cy="301967"/>
          </a:xfrm>
          <a:custGeom>
            <a:avLst/>
            <a:gdLst>
              <a:gd name="T0" fmla="*/ 163 w 396"/>
              <a:gd name="T1" fmla="*/ 0 h 397"/>
              <a:gd name="T2" fmla="*/ 0 w 396"/>
              <a:gd name="T3" fmla="*/ 234 h 397"/>
              <a:gd name="T4" fmla="*/ 233 w 396"/>
              <a:gd name="T5" fmla="*/ 397 h 397"/>
              <a:gd name="T6" fmla="*/ 396 w 396"/>
              <a:gd name="T7" fmla="*/ 163 h 397"/>
              <a:gd name="T8" fmla="*/ 163 w 396"/>
              <a:gd name="T9" fmla="*/ 0 h 397"/>
            </a:gdLst>
            <a:ahLst/>
            <a:cxnLst>
              <a:cxn ang="0">
                <a:pos x="T0" y="T1"/>
              </a:cxn>
              <a:cxn ang="0">
                <a:pos x="T2" y="T3"/>
              </a:cxn>
              <a:cxn ang="0">
                <a:pos x="T4" y="T5"/>
              </a:cxn>
              <a:cxn ang="0">
                <a:pos x="T6" y="T7"/>
              </a:cxn>
              <a:cxn ang="0">
                <a:pos x="T8" y="T9"/>
              </a:cxn>
            </a:cxnLst>
            <a:rect l="0" t="0" r="r" b="b"/>
            <a:pathLst>
              <a:path w="396" h="397">
                <a:moveTo>
                  <a:pt x="163" y="0"/>
                </a:moveTo>
                <a:lnTo>
                  <a:pt x="0" y="234"/>
                </a:lnTo>
                <a:lnTo>
                  <a:pt x="233" y="397"/>
                </a:lnTo>
                <a:lnTo>
                  <a:pt x="396" y="163"/>
                </a:lnTo>
                <a:lnTo>
                  <a:pt x="163"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55"/>
          <p:cNvSpPr>
            <a:spLocks/>
          </p:cNvSpPr>
          <p:nvPr/>
        </p:nvSpPr>
        <p:spPr bwMode="auto">
          <a:xfrm>
            <a:off x="4783158" y="1423232"/>
            <a:ext cx="96322" cy="127195"/>
          </a:xfrm>
          <a:custGeom>
            <a:avLst/>
            <a:gdLst>
              <a:gd name="T0" fmla="*/ 90 w 312"/>
              <a:gd name="T1" fmla="*/ 0 h 309"/>
              <a:gd name="T2" fmla="*/ 0 w 312"/>
              <a:gd name="T3" fmla="*/ 219 h 309"/>
              <a:gd name="T4" fmla="*/ 222 w 312"/>
              <a:gd name="T5" fmla="*/ 309 h 309"/>
              <a:gd name="T6" fmla="*/ 312 w 312"/>
              <a:gd name="T7" fmla="*/ 90 h 309"/>
              <a:gd name="T8" fmla="*/ 90 w 312"/>
              <a:gd name="T9" fmla="*/ 0 h 309"/>
            </a:gdLst>
            <a:ahLst/>
            <a:cxnLst>
              <a:cxn ang="0">
                <a:pos x="T0" y="T1"/>
              </a:cxn>
              <a:cxn ang="0">
                <a:pos x="T2" y="T3"/>
              </a:cxn>
              <a:cxn ang="0">
                <a:pos x="T4" y="T5"/>
              </a:cxn>
              <a:cxn ang="0">
                <a:pos x="T6" y="T7"/>
              </a:cxn>
              <a:cxn ang="0">
                <a:pos x="T8" y="T9"/>
              </a:cxn>
            </a:cxnLst>
            <a:rect l="0" t="0" r="r" b="b"/>
            <a:pathLst>
              <a:path w="312" h="309">
                <a:moveTo>
                  <a:pt x="90" y="0"/>
                </a:moveTo>
                <a:lnTo>
                  <a:pt x="0" y="219"/>
                </a:lnTo>
                <a:lnTo>
                  <a:pt x="222" y="309"/>
                </a:lnTo>
                <a:lnTo>
                  <a:pt x="312" y="90"/>
                </a:lnTo>
                <a:lnTo>
                  <a:pt x="90" y="0"/>
                </a:lnTo>
                <a:close/>
              </a:path>
            </a:pathLst>
          </a:custGeom>
          <a:solidFill>
            <a:srgbClr val="CFD5E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47"/>
          <p:cNvSpPr>
            <a:spLocks/>
          </p:cNvSpPr>
          <p:nvPr/>
        </p:nvSpPr>
        <p:spPr bwMode="auto">
          <a:xfrm>
            <a:off x="5462560" y="1659434"/>
            <a:ext cx="67315" cy="9888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close/>
              </a:path>
            </a:pathLst>
          </a:custGeom>
          <a:solidFill>
            <a:srgbClr val="848EA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45"/>
          <p:cNvSpPr>
            <a:spLocks/>
          </p:cNvSpPr>
          <p:nvPr/>
        </p:nvSpPr>
        <p:spPr bwMode="auto">
          <a:xfrm rot="2134219">
            <a:off x="7168468" y="1661341"/>
            <a:ext cx="48680" cy="64907"/>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1" name="Freeform 47"/>
          <p:cNvSpPr>
            <a:spLocks/>
          </p:cNvSpPr>
          <p:nvPr/>
        </p:nvSpPr>
        <p:spPr bwMode="auto">
          <a:xfrm rot="2741972">
            <a:off x="1933202" y="1872245"/>
            <a:ext cx="70596" cy="5833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close/>
              </a:path>
            </a:pathLst>
          </a:custGeom>
          <a:solidFill>
            <a:srgbClr val="848EA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5" name="Group 5"/>
          <p:cNvGrpSpPr>
            <a:grpSpLocks noChangeAspect="1"/>
          </p:cNvGrpSpPr>
          <p:nvPr/>
        </p:nvGrpSpPr>
        <p:grpSpPr bwMode="auto">
          <a:xfrm>
            <a:off x="7753091" y="5768522"/>
            <a:ext cx="959338" cy="678757"/>
            <a:chOff x="1640" y="963"/>
            <a:chExt cx="2480" cy="1316"/>
          </a:xfrm>
          <a:solidFill>
            <a:schemeClr val="bg1"/>
          </a:solidFill>
        </p:grpSpPr>
        <p:sp>
          <p:nvSpPr>
            <p:cNvPr id="76" name="Freeform 6"/>
            <p:cNvSpPr>
              <a:spLocks/>
            </p:cNvSpPr>
            <p:nvPr userDrawn="1"/>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
            <p:cNvSpPr>
              <a:spLocks/>
            </p:cNvSpPr>
            <p:nvPr userDrawn="1"/>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8"/>
            <p:cNvSpPr>
              <a:spLocks noEditPoints="1"/>
            </p:cNvSpPr>
            <p:nvPr userDrawn="1"/>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9"/>
            <p:cNvSpPr>
              <a:spLocks/>
            </p:cNvSpPr>
            <p:nvPr userDrawn="1"/>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0"/>
            <p:cNvSpPr>
              <a:spLocks/>
            </p:cNvSpPr>
            <p:nvPr userDrawn="1"/>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11"/>
            <p:cNvSpPr>
              <a:spLocks/>
            </p:cNvSpPr>
            <p:nvPr userDrawn="1"/>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12"/>
            <p:cNvSpPr>
              <a:spLocks/>
            </p:cNvSpPr>
            <p:nvPr userDrawn="1"/>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3"/>
            <p:cNvSpPr>
              <a:spLocks/>
            </p:cNvSpPr>
            <p:nvPr userDrawn="1"/>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4"/>
            <p:cNvSpPr>
              <a:spLocks/>
            </p:cNvSpPr>
            <p:nvPr userDrawn="1"/>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5"/>
            <p:cNvSpPr>
              <a:spLocks/>
            </p:cNvSpPr>
            <p:nvPr userDrawn="1"/>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6"/>
            <p:cNvSpPr>
              <a:spLocks/>
            </p:cNvSpPr>
            <p:nvPr userDrawn="1"/>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698117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286942" y="1878230"/>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7" name="Symbol zastępczy zawartości 4"/>
          <p:cNvSpPr>
            <a:spLocks noGrp="1"/>
          </p:cNvSpPr>
          <p:nvPr>
            <p:ph sz="quarter" idx="14" hasCustomPrompt="1"/>
          </p:nvPr>
        </p:nvSpPr>
        <p:spPr>
          <a:xfrm>
            <a:off x="4660646" y="1878230"/>
            <a:ext cx="4219769" cy="4327311"/>
          </a:xfrm>
        </p:spPr>
        <p:txBody>
          <a:bodyPr/>
          <a:lstStyle>
            <a:lvl1pPr marL="270000">
              <a:defRPr lang="pl-PL" smtClean="0"/>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10" name="Symbol zastępczy tekstu 3"/>
          <p:cNvSpPr>
            <a:spLocks noGrp="1"/>
          </p:cNvSpPr>
          <p:nvPr>
            <p:ph type="body" sz="quarter" idx="12" hasCustomPrompt="1"/>
          </p:nvPr>
        </p:nvSpPr>
        <p:spPr>
          <a:xfrm>
            <a:off x="521495" y="882453"/>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1" name="Trójkąt równoramienny 10"/>
          <p:cNvSpPr/>
          <p:nvPr userDrawn="1"/>
        </p:nvSpPr>
        <p:spPr>
          <a:xfrm rot="5400000">
            <a:off x="339720"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273542220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Subtitle 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286942" y="1878230"/>
            <a:ext cx="2762088" cy="4327311"/>
          </a:xfrm>
        </p:spPr>
        <p:txBody>
          <a:bodyPr/>
          <a:lstStyle>
            <a:lvl1pPr marL="270000">
              <a:defRPr/>
            </a:lvl1pPr>
          </a:lstStyle>
          <a:p>
            <a:pPr lvl="0"/>
            <a:r>
              <a:rPr lang="pl-PL"/>
              <a:t>Click to edit content</a:t>
            </a:r>
          </a:p>
        </p:txBody>
      </p:sp>
      <p:sp>
        <p:nvSpPr>
          <p:cNvPr id="9" name="Symbol zastępczy zawartości 4"/>
          <p:cNvSpPr>
            <a:spLocks noGrp="1"/>
          </p:cNvSpPr>
          <p:nvPr>
            <p:ph sz="quarter" idx="14" hasCustomPrompt="1"/>
          </p:nvPr>
        </p:nvSpPr>
        <p:spPr>
          <a:xfrm>
            <a:off x="3202619" y="1878230"/>
            <a:ext cx="2762088" cy="4327311"/>
          </a:xfrm>
        </p:spPr>
        <p:txBody>
          <a:bodyPr/>
          <a:lstStyle>
            <a:lvl1pPr marL="270000">
              <a:defRPr/>
            </a:lvl1pPr>
          </a:lstStyle>
          <a:p>
            <a:pPr lvl="0"/>
            <a:r>
              <a:rPr lang="pl-PL"/>
              <a:t>Click to edit content</a:t>
            </a:r>
          </a:p>
        </p:txBody>
      </p:sp>
      <p:sp>
        <p:nvSpPr>
          <p:cNvPr id="10" name="Symbol zastępczy zawartości 4"/>
          <p:cNvSpPr>
            <a:spLocks noGrp="1"/>
          </p:cNvSpPr>
          <p:nvPr>
            <p:ph sz="quarter" idx="15" hasCustomPrompt="1"/>
          </p:nvPr>
        </p:nvSpPr>
        <p:spPr>
          <a:xfrm>
            <a:off x="6118322" y="1878230"/>
            <a:ext cx="2762088" cy="4327311"/>
          </a:xfrm>
        </p:spPr>
        <p:txBody>
          <a:bodyPr/>
          <a:lstStyle>
            <a:lvl1pPr marL="270000">
              <a:defRPr/>
            </a:lvl1pPr>
          </a:lstStyle>
          <a:p>
            <a:pPr lvl="0"/>
            <a:r>
              <a:rPr lang="pl-PL"/>
              <a:t>Click to edit content</a:t>
            </a:r>
          </a:p>
        </p:txBody>
      </p:sp>
      <p:sp>
        <p:nvSpPr>
          <p:cNvPr id="11" name="Symbol zastępczy tekstu 3"/>
          <p:cNvSpPr>
            <a:spLocks noGrp="1"/>
          </p:cNvSpPr>
          <p:nvPr>
            <p:ph type="body" sz="quarter" idx="12" hasCustomPrompt="1"/>
          </p:nvPr>
        </p:nvSpPr>
        <p:spPr>
          <a:xfrm>
            <a:off x="521495" y="882453"/>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2" name="Trójkąt równoramienny 11"/>
          <p:cNvSpPr/>
          <p:nvPr userDrawn="1"/>
        </p:nvSpPr>
        <p:spPr>
          <a:xfrm rot="5400000">
            <a:off x="339720"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218961833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286942" y="1878230"/>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4695656" y="1878229"/>
            <a:ext cx="4184754" cy="2075937"/>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4695656" y="4114801"/>
            <a:ext cx="4184754" cy="2090736"/>
          </a:xfrm>
        </p:spPr>
        <p:txBody>
          <a:bodyPr/>
          <a:lstStyle>
            <a:lvl1pPr marL="270000">
              <a:defRPr/>
            </a:lvl1pPr>
          </a:lstStyle>
          <a:p>
            <a:pPr lvl="0"/>
            <a:r>
              <a:rPr lang="pl-PL"/>
              <a:t>Click to edit content</a:t>
            </a:r>
          </a:p>
        </p:txBody>
      </p:sp>
      <p:sp>
        <p:nvSpPr>
          <p:cNvPr id="11" name="Symbol zastępczy tekstu 3"/>
          <p:cNvSpPr>
            <a:spLocks noGrp="1"/>
          </p:cNvSpPr>
          <p:nvPr>
            <p:ph type="body" sz="quarter" idx="12" hasCustomPrompt="1"/>
          </p:nvPr>
        </p:nvSpPr>
        <p:spPr>
          <a:xfrm>
            <a:off x="521495" y="882453"/>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2" name="Trójkąt równoramienny 11"/>
          <p:cNvSpPr/>
          <p:nvPr userDrawn="1"/>
        </p:nvSpPr>
        <p:spPr>
          <a:xfrm rot="5400000">
            <a:off x="339720"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14685094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4695656" y="1878230"/>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286916" y="1878229"/>
            <a:ext cx="4184754" cy="2075937"/>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286916" y="4114801"/>
            <a:ext cx="4184754" cy="2090736"/>
          </a:xfrm>
        </p:spPr>
        <p:txBody>
          <a:bodyPr/>
          <a:lstStyle>
            <a:lvl1pPr marL="270000">
              <a:defRPr/>
            </a:lvl1pPr>
          </a:lstStyle>
          <a:p>
            <a:pPr lvl="0"/>
            <a:r>
              <a:rPr lang="pl-PL"/>
              <a:t>Click to edit content</a:t>
            </a:r>
          </a:p>
        </p:txBody>
      </p:sp>
      <p:sp>
        <p:nvSpPr>
          <p:cNvPr id="11" name="Symbol zastępczy tekstu 3"/>
          <p:cNvSpPr>
            <a:spLocks noGrp="1"/>
          </p:cNvSpPr>
          <p:nvPr>
            <p:ph type="body" sz="quarter" idx="12" hasCustomPrompt="1"/>
          </p:nvPr>
        </p:nvSpPr>
        <p:spPr>
          <a:xfrm>
            <a:off x="521495" y="882453"/>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2" name="Trójkąt równoramienny 11"/>
          <p:cNvSpPr/>
          <p:nvPr userDrawn="1"/>
        </p:nvSpPr>
        <p:spPr>
          <a:xfrm rot="5400000">
            <a:off x="339720"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278426322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ull size screen shot">
    <p:spTree>
      <p:nvGrpSpPr>
        <p:cNvPr id="1" name=""/>
        <p:cNvGrpSpPr/>
        <p:nvPr/>
      </p:nvGrpSpPr>
      <p:grpSpPr>
        <a:xfrm>
          <a:off x="0" y="0"/>
          <a:ext cx="0" cy="0"/>
          <a:chOff x="0" y="0"/>
          <a:chExt cx="0" cy="0"/>
        </a:xfrm>
      </p:grpSpPr>
      <p:sp>
        <p:nvSpPr>
          <p:cNvPr id="3" name="Symbol zastępczy zawartości 2"/>
          <p:cNvSpPr>
            <a:spLocks noGrp="1"/>
          </p:cNvSpPr>
          <p:nvPr>
            <p:ph sz="quarter" idx="10" hasCustomPrompt="1"/>
          </p:nvPr>
        </p:nvSpPr>
        <p:spPr>
          <a:xfrm>
            <a:off x="0" y="4"/>
            <a:ext cx="9144000" cy="6857999"/>
          </a:xfrm>
        </p:spPr>
        <p:txBody>
          <a:bodyPr anchor="b"/>
          <a:lstStyle>
            <a:lvl1pPr marL="0" indent="0" algn="ctr">
              <a:buFontTx/>
              <a:buNone/>
              <a:defRPr sz="1800"/>
            </a:lvl1pPr>
          </a:lstStyle>
          <a:p>
            <a:r>
              <a:rPr lang="pl-PL"/>
              <a:t>Full size screen shot.</a:t>
            </a:r>
            <a:br>
              <a:rPr lang="pl-PL"/>
            </a:br>
            <a:r>
              <a:rPr lang="pl-PL"/>
              <a:t>Right click to paste picture if copying from other slide. </a:t>
            </a:r>
            <a:br>
              <a:rPr lang="pl-PL"/>
            </a:br>
            <a:r>
              <a:rPr lang="pl-PL"/>
              <a:t>Left click in center to browse for file to place.</a:t>
            </a:r>
            <a:endParaRPr lang="en-US"/>
          </a:p>
        </p:txBody>
      </p:sp>
    </p:spTree>
    <p:extLst>
      <p:ext uri="{BB962C8B-B14F-4D97-AF65-F5344CB8AC3E}">
        <p14:creationId xmlns:p14="http://schemas.microsoft.com/office/powerpoint/2010/main" val="84403732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Full size screen shot + title">
    <p:spTree>
      <p:nvGrpSpPr>
        <p:cNvPr id="1" name=""/>
        <p:cNvGrpSpPr/>
        <p:nvPr/>
      </p:nvGrpSpPr>
      <p:grpSpPr>
        <a:xfrm>
          <a:off x="0" y="0"/>
          <a:ext cx="0" cy="0"/>
          <a:chOff x="0" y="0"/>
          <a:chExt cx="0" cy="0"/>
        </a:xfrm>
      </p:grpSpPr>
      <p:sp>
        <p:nvSpPr>
          <p:cNvPr id="3" name="Symbol zastępczy zawartości 2"/>
          <p:cNvSpPr>
            <a:spLocks noGrp="1"/>
          </p:cNvSpPr>
          <p:nvPr>
            <p:ph sz="quarter" idx="10" hasCustomPrompt="1"/>
          </p:nvPr>
        </p:nvSpPr>
        <p:spPr>
          <a:xfrm>
            <a:off x="0" y="4"/>
            <a:ext cx="9144000" cy="6857999"/>
          </a:xfrm>
        </p:spPr>
        <p:txBody>
          <a:bodyPr anchor="b"/>
          <a:lstStyle>
            <a:lvl1pPr marL="0" indent="0" algn="ctr">
              <a:buFontTx/>
              <a:buNone/>
              <a:defRPr sz="1800"/>
            </a:lvl1pPr>
          </a:lstStyle>
          <a:p>
            <a:r>
              <a:rPr lang="pl-PL" dirty="0"/>
              <a:t>Full size screen shot.</a:t>
            </a:r>
            <a:br>
              <a:rPr lang="pl-PL" dirty="0"/>
            </a:br>
            <a:r>
              <a:rPr lang="pl-PL" dirty="0"/>
              <a:t>Right click to paste picture if copying from other slide. </a:t>
            </a:r>
            <a:br>
              <a:rPr lang="pl-PL" dirty="0"/>
            </a:br>
            <a:r>
              <a:rPr lang="pl-PL" dirty="0"/>
              <a:t>Left click in center to browse for file to place.</a:t>
            </a:r>
            <a:endParaRPr lang="en-US" dirty="0"/>
          </a:p>
        </p:txBody>
      </p:sp>
      <p:sp>
        <p:nvSpPr>
          <p:cNvPr id="4" name="Tytuł 1"/>
          <p:cNvSpPr>
            <a:spLocks noGrp="1"/>
          </p:cNvSpPr>
          <p:nvPr>
            <p:ph type="title" hasCustomPrompt="1"/>
          </p:nvPr>
        </p:nvSpPr>
        <p:spPr>
          <a:xfrm>
            <a:off x="286922" y="365129"/>
            <a:ext cx="8593493" cy="502623"/>
          </a:xfrm>
        </p:spPr>
        <p:txBody>
          <a:bodyPr/>
          <a:lstStyle/>
          <a:p>
            <a:r>
              <a:rPr lang="pl-PL"/>
              <a:t>Edit Title</a:t>
            </a:r>
            <a:endParaRPr lang="en-US"/>
          </a:p>
        </p:txBody>
      </p:sp>
    </p:spTree>
    <p:extLst>
      <p:ext uri="{BB962C8B-B14F-4D97-AF65-F5344CB8AC3E}">
        <p14:creationId xmlns:p14="http://schemas.microsoft.com/office/powerpoint/2010/main" val="9240236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Goal Statu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a:t>Goal Status</a:t>
            </a:r>
            <a:endParaRPr lang="en-US"/>
          </a:p>
        </p:txBody>
      </p:sp>
      <p:sp>
        <p:nvSpPr>
          <p:cNvPr id="8" name="Symbol zastępczy tekstu 10"/>
          <p:cNvSpPr>
            <a:spLocks noGrp="1"/>
          </p:cNvSpPr>
          <p:nvPr>
            <p:ph type="body" sz="quarter" idx="16" hasCustomPrompt="1"/>
          </p:nvPr>
        </p:nvSpPr>
        <p:spPr>
          <a:xfrm>
            <a:off x="286941" y="2174792"/>
            <a:ext cx="2762250" cy="4030749"/>
          </a:xfrm>
        </p:spPr>
        <p:txBody>
          <a:bodyPr>
            <a:normAutofit/>
          </a:bodyPr>
          <a:lstStyle>
            <a:lvl1pPr marL="0" indent="0">
              <a:buNone/>
              <a:defRPr sz="1500"/>
            </a:lvl1pPr>
          </a:lstStyle>
          <a:p>
            <a:pPr lvl="0"/>
            <a:r>
              <a:rPr lang="pl-PL"/>
              <a:t>Completed projects</a:t>
            </a:r>
            <a:endParaRPr lang="en-US"/>
          </a:p>
        </p:txBody>
      </p:sp>
      <p:sp>
        <p:nvSpPr>
          <p:cNvPr id="9" name="Symbol zastępczy tekstu 10"/>
          <p:cNvSpPr>
            <a:spLocks noGrp="1"/>
          </p:cNvSpPr>
          <p:nvPr>
            <p:ph type="body" sz="quarter" idx="17" hasCustomPrompt="1"/>
          </p:nvPr>
        </p:nvSpPr>
        <p:spPr>
          <a:xfrm>
            <a:off x="6118160" y="2174792"/>
            <a:ext cx="2762250" cy="4030749"/>
          </a:xfrm>
        </p:spPr>
        <p:txBody>
          <a:bodyPr/>
          <a:lstStyle>
            <a:lvl1pPr marL="0" indent="0">
              <a:buNone/>
              <a:defRPr sz="1500"/>
            </a:lvl1pPr>
          </a:lstStyle>
          <a:p>
            <a:pPr lvl="0"/>
            <a:r>
              <a:rPr lang="pl-PL"/>
              <a:t>Upcoming projects</a:t>
            </a:r>
            <a:endParaRPr lang="en-US"/>
          </a:p>
        </p:txBody>
      </p:sp>
      <p:sp>
        <p:nvSpPr>
          <p:cNvPr id="10" name="Symbol zastępczy tekstu 10"/>
          <p:cNvSpPr>
            <a:spLocks noGrp="1"/>
          </p:cNvSpPr>
          <p:nvPr>
            <p:ph type="body" sz="quarter" idx="18" hasCustomPrompt="1"/>
          </p:nvPr>
        </p:nvSpPr>
        <p:spPr>
          <a:xfrm>
            <a:off x="3202538" y="2174792"/>
            <a:ext cx="2762250" cy="4030749"/>
          </a:xfrm>
        </p:spPr>
        <p:txBody>
          <a:bodyPr>
            <a:normAutofit/>
          </a:bodyPr>
          <a:lstStyle>
            <a:lvl1pPr marL="0" indent="0">
              <a:buNone/>
              <a:defRPr sz="1500" baseline="0"/>
            </a:lvl1pPr>
          </a:lstStyle>
          <a:p>
            <a:pPr lvl="0"/>
            <a:r>
              <a:rPr lang="pl-PL"/>
              <a:t>Active projects</a:t>
            </a:r>
            <a:endParaRPr lang="en-US"/>
          </a:p>
        </p:txBody>
      </p:sp>
      <p:sp>
        <p:nvSpPr>
          <p:cNvPr id="11" name="Prostokąt 10"/>
          <p:cNvSpPr/>
          <p:nvPr userDrawn="1"/>
        </p:nvSpPr>
        <p:spPr>
          <a:xfrm>
            <a:off x="286922" y="1421028"/>
            <a:ext cx="2762275"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2" name="pole tekstowe 11"/>
          <p:cNvSpPr txBox="1"/>
          <p:nvPr userDrawn="1"/>
        </p:nvSpPr>
        <p:spPr>
          <a:xfrm>
            <a:off x="721821" y="1509585"/>
            <a:ext cx="1587627" cy="346249"/>
          </a:xfrm>
          <a:prstGeom prst="rect">
            <a:avLst/>
          </a:prstGeom>
          <a:noFill/>
        </p:spPr>
        <p:txBody>
          <a:bodyPr wrap="none" lIns="68580" tIns="34290" rIns="68580" bIns="34290" rtlCol="0">
            <a:spAutoFit/>
          </a:bodyPr>
          <a:lstStyle/>
          <a:p>
            <a:r>
              <a:rPr lang="pl-PL" b="1">
                <a:solidFill>
                  <a:schemeClr val="bg1"/>
                </a:solidFill>
              </a:rPr>
              <a:t>COMPLETED</a:t>
            </a:r>
            <a:endParaRPr lang="en-US" b="1">
              <a:solidFill>
                <a:schemeClr val="bg1"/>
              </a:solidFill>
            </a:endParaRPr>
          </a:p>
        </p:txBody>
      </p:sp>
      <p:sp>
        <p:nvSpPr>
          <p:cNvPr id="13" name="Prostokąt 12"/>
          <p:cNvSpPr/>
          <p:nvPr userDrawn="1"/>
        </p:nvSpPr>
        <p:spPr>
          <a:xfrm>
            <a:off x="3202518" y="1421028"/>
            <a:ext cx="2762275" cy="531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4" name="pole tekstowe 13"/>
          <p:cNvSpPr txBox="1"/>
          <p:nvPr userDrawn="1"/>
        </p:nvSpPr>
        <p:spPr>
          <a:xfrm>
            <a:off x="3643947" y="1509585"/>
            <a:ext cx="984960" cy="346249"/>
          </a:xfrm>
          <a:prstGeom prst="rect">
            <a:avLst/>
          </a:prstGeom>
          <a:noFill/>
        </p:spPr>
        <p:txBody>
          <a:bodyPr wrap="none" lIns="68580" tIns="34290" rIns="68580" bIns="34290" rtlCol="0">
            <a:spAutoFit/>
          </a:bodyPr>
          <a:lstStyle/>
          <a:p>
            <a:r>
              <a:rPr lang="pl-PL" b="1">
                <a:solidFill>
                  <a:schemeClr val="bg1"/>
                </a:solidFill>
              </a:rPr>
              <a:t>ACTIVE</a:t>
            </a:r>
            <a:endParaRPr lang="en-US" b="1">
              <a:solidFill>
                <a:schemeClr val="bg1"/>
              </a:solidFill>
            </a:endParaRPr>
          </a:p>
        </p:txBody>
      </p:sp>
      <p:sp>
        <p:nvSpPr>
          <p:cNvPr id="15" name="Prostokąt 14"/>
          <p:cNvSpPr/>
          <p:nvPr userDrawn="1"/>
        </p:nvSpPr>
        <p:spPr>
          <a:xfrm>
            <a:off x="6118165" y="1421028"/>
            <a:ext cx="2762275"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6" name="pole tekstowe 15"/>
          <p:cNvSpPr txBox="1"/>
          <p:nvPr userDrawn="1"/>
        </p:nvSpPr>
        <p:spPr>
          <a:xfrm>
            <a:off x="6523007" y="1509585"/>
            <a:ext cx="1408078" cy="346249"/>
          </a:xfrm>
          <a:prstGeom prst="rect">
            <a:avLst/>
          </a:prstGeom>
          <a:noFill/>
        </p:spPr>
        <p:txBody>
          <a:bodyPr wrap="none" lIns="68580" tIns="34290" rIns="68580" bIns="34290" rtlCol="0">
            <a:spAutoFit/>
          </a:bodyPr>
          <a:lstStyle/>
          <a:p>
            <a:r>
              <a:rPr lang="pl-PL" b="1">
                <a:solidFill>
                  <a:schemeClr val="bg1"/>
                </a:solidFill>
              </a:rPr>
              <a:t>UPCOMING</a:t>
            </a:r>
            <a:endParaRPr lang="en-US" b="1">
              <a:solidFill>
                <a:schemeClr val="bg1"/>
              </a:solidFill>
            </a:endParaRPr>
          </a:p>
        </p:txBody>
      </p:sp>
      <p:pic>
        <p:nvPicPr>
          <p:cNvPr id="6" name="Obraz 5"/>
          <p:cNvPicPr>
            <a:picLocks noChangeAspect="1"/>
          </p:cNvPicPr>
          <p:nvPr userDrawn="1"/>
        </p:nvPicPr>
        <p:blipFill>
          <a:blip r:embed="rId2"/>
          <a:stretch>
            <a:fillRect/>
          </a:stretch>
        </p:blipFill>
        <p:spPr>
          <a:xfrm>
            <a:off x="6239625" y="1578757"/>
            <a:ext cx="161912" cy="215883"/>
          </a:xfrm>
          <a:prstGeom prst="rect">
            <a:avLst/>
          </a:prstGeom>
        </p:spPr>
      </p:pic>
      <p:pic>
        <p:nvPicPr>
          <p:cNvPr id="7" name="Obraz 6"/>
          <p:cNvPicPr>
            <a:picLocks noChangeAspect="1"/>
          </p:cNvPicPr>
          <p:nvPr userDrawn="1"/>
        </p:nvPicPr>
        <p:blipFill>
          <a:blip r:embed="rId3"/>
          <a:stretch>
            <a:fillRect/>
          </a:stretch>
        </p:blipFill>
        <p:spPr>
          <a:xfrm>
            <a:off x="425052" y="1556141"/>
            <a:ext cx="226223" cy="238499"/>
          </a:xfrm>
          <a:prstGeom prst="rect">
            <a:avLst/>
          </a:prstGeom>
        </p:spPr>
      </p:pic>
      <p:pic>
        <p:nvPicPr>
          <p:cNvPr id="17" name="Obraz 16"/>
          <p:cNvPicPr>
            <a:picLocks noChangeAspect="1"/>
          </p:cNvPicPr>
          <p:nvPr userDrawn="1"/>
        </p:nvPicPr>
        <p:blipFill>
          <a:blip r:embed="rId4"/>
          <a:stretch>
            <a:fillRect/>
          </a:stretch>
        </p:blipFill>
        <p:spPr>
          <a:xfrm>
            <a:off x="3323322" y="1509580"/>
            <a:ext cx="224784" cy="323373"/>
          </a:xfrm>
          <a:prstGeom prst="rect">
            <a:avLst/>
          </a:prstGeom>
        </p:spPr>
      </p:pic>
    </p:spTree>
    <p:extLst>
      <p:ext uri="{BB962C8B-B14F-4D97-AF65-F5344CB8AC3E}">
        <p14:creationId xmlns:p14="http://schemas.microsoft.com/office/powerpoint/2010/main" val="90792228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Goal Timeline">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a:t>Goal Timeline</a:t>
            </a:r>
            <a:endParaRPr lang="en-US"/>
          </a:p>
        </p:txBody>
      </p:sp>
      <p:sp>
        <p:nvSpPr>
          <p:cNvPr id="11" name="Prostokąt 10"/>
          <p:cNvSpPr/>
          <p:nvPr userDrawn="1"/>
        </p:nvSpPr>
        <p:spPr>
          <a:xfrm>
            <a:off x="286917" y="1421028"/>
            <a:ext cx="535784"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7" name="Symbol zastępczy tekstu 10"/>
          <p:cNvSpPr>
            <a:spLocks noGrp="1"/>
          </p:cNvSpPr>
          <p:nvPr>
            <p:ph type="body" sz="quarter" idx="19" hasCustomPrompt="1"/>
          </p:nvPr>
        </p:nvSpPr>
        <p:spPr>
          <a:xfrm>
            <a:off x="6326159" y="1421028"/>
            <a:ext cx="2554255" cy="1505053"/>
          </a:xfrm>
        </p:spPr>
        <p:txBody>
          <a:bodyPr>
            <a:normAutofit/>
          </a:bodyPr>
          <a:lstStyle>
            <a:lvl1pPr marL="0" indent="0">
              <a:buNone/>
              <a:defRPr sz="1500"/>
            </a:lvl1pPr>
          </a:lstStyle>
          <a:p>
            <a:pPr lvl="0"/>
            <a:r>
              <a:rPr lang="pl-PL"/>
              <a:t>Completed projects</a:t>
            </a:r>
            <a:endParaRPr lang="en-US"/>
          </a:p>
        </p:txBody>
      </p:sp>
      <p:sp>
        <p:nvSpPr>
          <p:cNvPr id="18" name="Symbol zastępczy tekstu 10"/>
          <p:cNvSpPr>
            <a:spLocks noGrp="1"/>
          </p:cNvSpPr>
          <p:nvPr>
            <p:ph type="body" sz="quarter" idx="20" hasCustomPrompt="1"/>
          </p:nvPr>
        </p:nvSpPr>
        <p:spPr>
          <a:xfrm>
            <a:off x="6326159" y="4712868"/>
            <a:ext cx="2554255" cy="1505053"/>
          </a:xfrm>
        </p:spPr>
        <p:txBody>
          <a:bodyPr/>
          <a:lstStyle>
            <a:lvl1pPr marL="0" indent="0">
              <a:buNone/>
              <a:defRPr sz="1500"/>
            </a:lvl1pPr>
          </a:lstStyle>
          <a:p>
            <a:pPr lvl="0"/>
            <a:r>
              <a:rPr lang="pl-PL"/>
              <a:t>Upcoming projects</a:t>
            </a:r>
            <a:endParaRPr lang="en-US"/>
          </a:p>
        </p:txBody>
      </p:sp>
      <p:sp>
        <p:nvSpPr>
          <p:cNvPr id="19" name="Symbol zastępczy tekstu 10"/>
          <p:cNvSpPr>
            <a:spLocks noGrp="1"/>
          </p:cNvSpPr>
          <p:nvPr>
            <p:ph type="body" sz="quarter" idx="21" hasCustomPrompt="1"/>
          </p:nvPr>
        </p:nvSpPr>
        <p:spPr>
          <a:xfrm>
            <a:off x="6326159" y="3066948"/>
            <a:ext cx="2554255" cy="1505053"/>
          </a:xfrm>
        </p:spPr>
        <p:txBody>
          <a:bodyPr>
            <a:normAutofit/>
          </a:bodyPr>
          <a:lstStyle>
            <a:lvl1pPr marL="0" indent="0">
              <a:buNone/>
              <a:defRPr sz="1500" baseline="0"/>
            </a:lvl1pPr>
          </a:lstStyle>
          <a:p>
            <a:pPr lvl="0"/>
            <a:r>
              <a:rPr lang="pl-PL"/>
              <a:t>Active projects</a:t>
            </a:r>
            <a:endParaRPr lang="en-US"/>
          </a:p>
        </p:txBody>
      </p:sp>
      <p:sp>
        <p:nvSpPr>
          <p:cNvPr id="25" name="Prostokąt 24"/>
          <p:cNvSpPr/>
          <p:nvPr userDrawn="1"/>
        </p:nvSpPr>
        <p:spPr>
          <a:xfrm>
            <a:off x="286921" y="3061196"/>
            <a:ext cx="535785" cy="531341"/>
          </a:xfrm>
          <a:prstGeom prst="rect">
            <a:avLst/>
          </a:prstGeom>
          <a:solidFill>
            <a:srgbClr val="EB571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26" name="Prostokąt 25"/>
          <p:cNvSpPr/>
          <p:nvPr userDrawn="1"/>
        </p:nvSpPr>
        <p:spPr>
          <a:xfrm>
            <a:off x="286916" y="4712868"/>
            <a:ext cx="535786"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27" name="Symbol zastępczy tekstu 10"/>
          <p:cNvSpPr>
            <a:spLocks noGrp="1"/>
          </p:cNvSpPr>
          <p:nvPr>
            <p:ph type="body" sz="quarter" idx="22" hasCustomPrompt="1"/>
          </p:nvPr>
        </p:nvSpPr>
        <p:spPr>
          <a:xfrm>
            <a:off x="3574432" y="1421028"/>
            <a:ext cx="2554255" cy="1505053"/>
          </a:xfrm>
        </p:spPr>
        <p:txBody>
          <a:bodyPr>
            <a:normAutofit/>
          </a:bodyPr>
          <a:lstStyle>
            <a:lvl1pPr marL="0" indent="0">
              <a:buNone/>
              <a:defRPr sz="1500"/>
            </a:lvl1pPr>
          </a:lstStyle>
          <a:p>
            <a:pPr lvl="0"/>
            <a:r>
              <a:rPr lang="pl-PL"/>
              <a:t>Completed projects</a:t>
            </a:r>
            <a:endParaRPr lang="en-US"/>
          </a:p>
        </p:txBody>
      </p:sp>
      <p:sp>
        <p:nvSpPr>
          <p:cNvPr id="28" name="Symbol zastępczy tekstu 10"/>
          <p:cNvSpPr>
            <a:spLocks noGrp="1"/>
          </p:cNvSpPr>
          <p:nvPr>
            <p:ph type="body" sz="quarter" idx="23" hasCustomPrompt="1"/>
          </p:nvPr>
        </p:nvSpPr>
        <p:spPr>
          <a:xfrm>
            <a:off x="3574432" y="4712868"/>
            <a:ext cx="2554255" cy="1505053"/>
          </a:xfrm>
        </p:spPr>
        <p:txBody>
          <a:bodyPr/>
          <a:lstStyle>
            <a:lvl1pPr marL="0" indent="0">
              <a:buNone/>
              <a:defRPr sz="1500"/>
            </a:lvl1pPr>
          </a:lstStyle>
          <a:p>
            <a:pPr lvl="0"/>
            <a:r>
              <a:rPr lang="pl-PL"/>
              <a:t>Upcoming projects</a:t>
            </a:r>
            <a:endParaRPr lang="en-US"/>
          </a:p>
        </p:txBody>
      </p:sp>
      <p:sp>
        <p:nvSpPr>
          <p:cNvPr id="29" name="Symbol zastępczy tekstu 10"/>
          <p:cNvSpPr>
            <a:spLocks noGrp="1"/>
          </p:cNvSpPr>
          <p:nvPr>
            <p:ph type="body" sz="quarter" idx="24" hasCustomPrompt="1"/>
          </p:nvPr>
        </p:nvSpPr>
        <p:spPr>
          <a:xfrm>
            <a:off x="3574432" y="3066948"/>
            <a:ext cx="2554255" cy="1505053"/>
          </a:xfrm>
        </p:spPr>
        <p:txBody>
          <a:bodyPr>
            <a:normAutofit/>
          </a:bodyPr>
          <a:lstStyle>
            <a:lvl1pPr marL="0" indent="0">
              <a:buNone/>
              <a:defRPr sz="1500" baseline="0"/>
            </a:lvl1pPr>
          </a:lstStyle>
          <a:p>
            <a:pPr lvl="0"/>
            <a:r>
              <a:rPr lang="pl-PL"/>
              <a:t>Active projects</a:t>
            </a:r>
            <a:endParaRPr lang="en-US"/>
          </a:p>
        </p:txBody>
      </p:sp>
      <p:sp>
        <p:nvSpPr>
          <p:cNvPr id="30" name="Symbol zastępczy tekstu 10"/>
          <p:cNvSpPr>
            <a:spLocks noGrp="1"/>
          </p:cNvSpPr>
          <p:nvPr>
            <p:ph type="body" sz="quarter" idx="25" hasCustomPrompt="1"/>
          </p:nvPr>
        </p:nvSpPr>
        <p:spPr>
          <a:xfrm>
            <a:off x="822706" y="1421028"/>
            <a:ext cx="2554255" cy="1505053"/>
          </a:xfrm>
        </p:spPr>
        <p:txBody>
          <a:bodyPr>
            <a:normAutofit/>
          </a:bodyPr>
          <a:lstStyle>
            <a:lvl1pPr marL="0" indent="0">
              <a:buNone/>
              <a:defRPr sz="1500"/>
            </a:lvl1pPr>
          </a:lstStyle>
          <a:p>
            <a:pPr lvl="0"/>
            <a:r>
              <a:rPr lang="pl-PL"/>
              <a:t>Completed projects</a:t>
            </a:r>
            <a:endParaRPr lang="en-US"/>
          </a:p>
        </p:txBody>
      </p:sp>
      <p:sp>
        <p:nvSpPr>
          <p:cNvPr id="31" name="Symbol zastępczy tekstu 10"/>
          <p:cNvSpPr>
            <a:spLocks noGrp="1"/>
          </p:cNvSpPr>
          <p:nvPr>
            <p:ph type="body" sz="quarter" idx="26" hasCustomPrompt="1"/>
          </p:nvPr>
        </p:nvSpPr>
        <p:spPr>
          <a:xfrm>
            <a:off x="822706" y="4712868"/>
            <a:ext cx="2554255" cy="1505053"/>
          </a:xfrm>
        </p:spPr>
        <p:txBody>
          <a:bodyPr/>
          <a:lstStyle>
            <a:lvl1pPr marL="0" indent="0">
              <a:buNone/>
              <a:defRPr sz="1500"/>
            </a:lvl1pPr>
          </a:lstStyle>
          <a:p>
            <a:pPr lvl="0"/>
            <a:r>
              <a:rPr lang="pl-PL"/>
              <a:t>Upcoming projects</a:t>
            </a:r>
            <a:endParaRPr lang="en-US"/>
          </a:p>
        </p:txBody>
      </p:sp>
      <p:sp>
        <p:nvSpPr>
          <p:cNvPr id="32" name="Symbol zastępczy tekstu 10"/>
          <p:cNvSpPr>
            <a:spLocks noGrp="1"/>
          </p:cNvSpPr>
          <p:nvPr>
            <p:ph type="body" sz="quarter" idx="27" hasCustomPrompt="1"/>
          </p:nvPr>
        </p:nvSpPr>
        <p:spPr>
          <a:xfrm>
            <a:off x="822706" y="3066948"/>
            <a:ext cx="2554255" cy="1505053"/>
          </a:xfrm>
        </p:spPr>
        <p:txBody>
          <a:bodyPr>
            <a:normAutofit/>
          </a:bodyPr>
          <a:lstStyle>
            <a:lvl1pPr marL="0" indent="0">
              <a:buNone/>
              <a:defRPr sz="1500" baseline="0"/>
            </a:lvl1pPr>
          </a:lstStyle>
          <a:p>
            <a:pPr lvl="0"/>
            <a:r>
              <a:rPr lang="pl-PL"/>
              <a:t>Active projects</a:t>
            </a:r>
            <a:endParaRPr lang="en-US"/>
          </a:p>
        </p:txBody>
      </p:sp>
      <p:pic>
        <p:nvPicPr>
          <p:cNvPr id="39" name="Obraz 38"/>
          <p:cNvPicPr>
            <a:picLocks noChangeAspect="1"/>
          </p:cNvPicPr>
          <p:nvPr userDrawn="1"/>
        </p:nvPicPr>
        <p:blipFill>
          <a:blip r:embed="rId2"/>
          <a:stretch>
            <a:fillRect/>
          </a:stretch>
        </p:blipFill>
        <p:spPr>
          <a:xfrm>
            <a:off x="392896" y="4870593"/>
            <a:ext cx="161912" cy="215883"/>
          </a:xfrm>
          <a:prstGeom prst="rect">
            <a:avLst/>
          </a:prstGeom>
        </p:spPr>
      </p:pic>
      <p:pic>
        <p:nvPicPr>
          <p:cNvPr id="40" name="Obraz 39"/>
          <p:cNvPicPr>
            <a:picLocks noChangeAspect="1"/>
          </p:cNvPicPr>
          <p:nvPr userDrawn="1"/>
        </p:nvPicPr>
        <p:blipFill>
          <a:blip r:embed="rId3"/>
          <a:stretch>
            <a:fillRect/>
          </a:stretch>
        </p:blipFill>
        <p:spPr>
          <a:xfrm>
            <a:off x="363190" y="1556141"/>
            <a:ext cx="226223" cy="238499"/>
          </a:xfrm>
          <a:prstGeom prst="rect">
            <a:avLst/>
          </a:prstGeom>
        </p:spPr>
      </p:pic>
      <p:pic>
        <p:nvPicPr>
          <p:cNvPr id="41" name="Obraz 40"/>
          <p:cNvPicPr>
            <a:picLocks noChangeAspect="1"/>
          </p:cNvPicPr>
          <p:nvPr userDrawn="1"/>
        </p:nvPicPr>
        <p:blipFill>
          <a:blip r:embed="rId4"/>
          <a:stretch>
            <a:fillRect/>
          </a:stretch>
        </p:blipFill>
        <p:spPr>
          <a:xfrm>
            <a:off x="364624" y="3165180"/>
            <a:ext cx="224784" cy="323373"/>
          </a:xfrm>
          <a:prstGeom prst="rect">
            <a:avLst/>
          </a:prstGeom>
        </p:spPr>
      </p:pic>
      <p:sp>
        <p:nvSpPr>
          <p:cNvPr id="4" name="Symbol zastępczy tekstu 3"/>
          <p:cNvSpPr>
            <a:spLocks noGrp="1"/>
          </p:cNvSpPr>
          <p:nvPr>
            <p:ph type="body" sz="quarter" idx="28" hasCustomPrompt="1"/>
          </p:nvPr>
        </p:nvSpPr>
        <p:spPr>
          <a:xfrm>
            <a:off x="2701529" y="1048973"/>
            <a:ext cx="675084" cy="301625"/>
          </a:xfrm>
        </p:spPr>
        <p:txBody>
          <a:bodyPr>
            <a:noAutofit/>
          </a:bodyPr>
          <a:lstStyle>
            <a:lvl1pPr marL="0" indent="0" algn="r">
              <a:buNone/>
              <a:defRPr sz="800" b="1">
                <a:solidFill>
                  <a:schemeClr val="accent6"/>
                </a:solidFill>
              </a:defRPr>
            </a:lvl1pPr>
          </a:lstStyle>
          <a:p>
            <a:pPr lvl="0"/>
            <a:r>
              <a:rPr lang="pl-PL" sz="1100"/>
              <a:t>YEAR</a:t>
            </a:r>
            <a:endParaRPr lang="en-US"/>
          </a:p>
        </p:txBody>
      </p:sp>
      <p:sp>
        <p:nvSpPr>
          <p:cNvPr id="20" name="Symbol zastępczy tekstu 3"/>
          <p:cNvSpPr>
            <a:spLocks noGrp="1"/>
          </p:cNvSpPr>
          <p:nvPr>
            <p:ph type="body" sz="quarter" idx="29" hasCustomPrompt="1"/>
          </p:nvPr>
        </p:nvSpPr>
        <p:spPr>
          <a:xfrm>
            <a:off x="5453598" y="1048973"/>
            <a:ext cx="675084" cy="301625"/>
          </a:xfrm>
        </p:spPr>
        <p:txBody>
          <a:bodyPr>
            <a:noAutofit/>
          </a:bodyPr>
          <a:lstStyle>
            <a:lvl1pPr marL="0" indent="0" algn="r">
              <a:buNone/>
              <a:defRPr sz="800" b="1">
                <a:solidFill>
                  <a:schemeClr val="accent6"/>
                </a:solidFill>
              </a:defRPr>
            </a:lvl1pPr>
          </a:lstStyle>
          <a:p>
            <a:pPr lvl="0"/>
            <a:r>
              <a:rPr lang="pl-PL" sz="1100"/>
              <a:t>YEAR</a:t>
            </a:r>
            <a:endParaRPr lang="en-US"/>
          </a:p>
        </p:txBody>
      </p:sp>
      <p:sp>
        <p:nvSpPr>
          <p:cNvPr id="21" name="Symbol zastępczy tekstu 3"/>
          <p:cNvSpPr>
            <a:spLocks noGrp="1"/>
          </p:cNvSpPr>
          <p:nvPr>
            <p:ph type="body" sz="quarter" idx="30" hasCustomPrompt="1"/>
          </p:nvPr>
        </p:nvSpPr>
        <p:spPr>
          <a:xfrm>
            <a:off x="8205325" y="1048973"/>
            <a:ext cx="675084" cy="301625"/>
          </a:xfrm>
        </p:spPr>
        <p:txBody>
          <a:bodyPr>
            <a:noAutofit/>
          </a:bodyPr>
          <a:lstStyle>
            <a:lvl1pPr marL="0" indent="0" algn="r">
              <a:buNone/>
              <a:defRPr sz="800" b="1">
                <a:solidFill>
                  <a:schemeClr val="accent6"/>
                </a:solidFill>
              </a:defRPr>
            </a:lvl1pPr>
          </a:lstStyle>
          <a:p>
            <a:pPr lvl="0"/>
            <a:r>
              <a:rPr lang="pl-PL" sz="1100"/>
              <a:t>YEAR</a:t>
            </a:r>
            <a:endParaRPr lang="en-US"/>
          </a:p>
        </p:txBody>
      </p:sp>
    </p:spTree>
    <p:extLst>
      <p:ext uri="{BB962C8B-B14F-4D97-AF65-F5344CB8AC3E}">
        <p14:creationId xmlns:p14="http://schemas.microsoft.com/office/powerpoint/2010/main" val="3777155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Break Empty + BG">
    <p:spTree>
      <p:nvGrpSpPr>
        <p:cNvPr id="1" name=""/>
        <p:cNvGrpSpPr/>
        <p:nvPr/>
      </p:nvGrpSpPr>
      <p:grpSpPr>
        <a:xfrm>
          <a:off x="0" y="0"/>
          <a:ext cx="0" cy="0"/>
          <a:chOff x="0" y="0"/>
          <a:chExt cx="0" cy="0"/>
        </a:xfrm>
      </p:grpSpPr>
      <p:grpSp>
        <p:nvGrpSpPr>
          <p:cNvPr id="26" name="Group 5"/>
          <p:cNvGrpSpPr>
            <a:grpSpLocks noChangeAspect="1"/>
          </p:cNvGrpSpPr>
          <p:nvPr/>
        </p:nvGrpSpPr>
        <p:grpSpPr bwMode="auto">
          <a:xfrm>
            <a:off x="0" y="2"/>
            <a:ext cx="5491870" cy="6773332"/>
            <a:chOff x="-2080" y="-2433"/>
            <a:chExt cx="6947" cy="6426"/>
          </a:xfrm>
        </p:grpSpPr>
        <p:sp>
          <p:nvSpPr>
            <p:cNvPr id="27" name="Freeform 26"/>
            <p:cNvSpPr>
              <a:spLocks/>
            </p:cNvSpPr>
            <p:nvPr/>
          </p:nvSpPr>
          <p:spPr bwMode="auto">
            <a:xfrm>
              <a:off x="-2080" y="-2433"/>
              <a:ext cx="6947" cy="6426"/>
            </a:xfrm>
            <a:custGeom>
              <a:avLst/>
              <a:gdLst>
                <a:gd name="T0" fmla="*/ 6947 w 6947"/>
                <a:gd name="T1" fmla="*/ 0 h 6426"/>
                <a:gd name="T2" fmla="*/ 4916 w 6947"/>
                <a:gd name="T3" fmla="*/ 0 h 6426"/>
                <a:gd name="T4" fmla="*/ 0 w 6947"/>
                <a:gd name="T5" fmla="*/ 1335 h 6426"/>
                <a:gd name="T6" fmla="*/ 0 w 6947"/>
                <a:gd name="T7" fmla="*/ 4089 h 6426"/>
                <a:gd name="T8" fmla="*/ 2350 w 6947"/>
                <a:gd name="T9" fmla="*/ 6426 h 6426"/>
                <a:gd name="T10" fmla="*/ 5249 w 6947"/>
                <a:gd name="T11" fmla="*/ 6426 h 6426"/>
                <a:gd name="T12" fmla="*/ 6947 w 6947"/>
                <a:gd name="T13" fmla="*/ 0 h 6426"/>
              </a:gdLst>
              <a:ahLst/>
              <a:cxnLst>
                <a:cxn ang="0">
                  <a:pos x="T0" y="T1"/>
                </a:cxn>
                <a:cxn ang="0">
                  <a:pos x="T2" y="T3"/>
                </a:cxn>
                <a:cxn ang="0">
                  <a:pos x="T4" y="T5"/>
                </a:cxn>
                <a:cxn ang="0">
                  <a:pos x="T6" y="T7"/>
                </a:cxn>
                <a:cxn ang="0">
                  <a:pos x="T8" y="T9"/>
                </a:cxn>
                <a:cxn ang="0">
                  <a:pos x="T10" y="T11"/>
                </a:cxn>
                <a:cxn ang="0">
                  <a:pos x="T12" y="T13"/>
                </a:cxn>
              </a:cxnLst>
              <a:rect l="0" t="0" r="r" b="b"/>
              <a:pathLst>
                <a:path w="6947" h="6426">
                  <a:moveTo>
                    <a:pt x="6947" y="0"/>
                  </a:moveTo>
                  <a:lnTo>
                    <a:pt x="4916" y="0"/>
                  </a:lnTo>
                  <a:lnTo>
                    <a:pt x="0" y="1335"/>
                  </a:lnTo>
                  <a:lnTo>
                    <a:pt x="0" y="4089"/>
                  </a:lnTo>
                  <a:lnTo>
                    <a:pt x="2350" y="6426"/>
                  </a:lnTo>
                  <a:lnTo>
                    <a:pt x="5249" y="6426"/>
                  </a:lnTo>
                  <a:lnTo>
                    <a:pt x="6947" y="0"/>
                  </a:lnTo>
                  <a:close/>
                </a:path>
              </a:pathLst>
            </a:custGeom>
            <a:solidFill>
              <a:srgbClr val="EBF5F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p:nvSpPr>
          <p:spPr bwMode="auto">
            <a:xfrm>
              <a:off x="-2080" y="-2433"/>
              <a:ext cx="6947" cy="6426"/>
            </a:xfrm>
            <a:custGeom>
              <a:avLst/>
              <a:gdLst>
                <a:gd name="T0" fmla="*/ 6947 w 6947"/>
                <a:gd name="T1" fmla="*/ 0 h 6426"/>
                <a:gd name="T2" fmla="*/ 4916 w 6947"/>
                <a:gd name="T3" fmla="*/ 0 h 6426"/>
                <a:gd name="T4" fmla="*/ 0 w 6947"/>
                <a:gd name="T5" fmla="*/ 1335 h 6426"/>
                <a:gd name="T6" fmla="*/ 0 w 6947"/>
                <a:gd name="T7" fmla="*/ 4089 h 6426"/>
                <a:gd name="T8" fmla="*/ 2350 w 6947"/>
                <a:gd name="T9" fmla="*/ 6426 h 6426"/>
                <a:gd name="T10" fmla="*/ 5249 w 6947"/>
                <a:gd name="T11" fmla="*/ 6426 h 6426"/>
                <a:gd name="T12" fmla="*/ 6947 w 6947"/>
                <a:gd name="T13" fmla="*/ 0 h 6426"/>
              </a:gdLst>
              <a:ahLst/>
              <a:cxnLst>
                <a:cxn ang="0">
                  <a:pos x="T0" y="T1"/>
                </a:cxn>
                <a:cxn ang="0">
                  <a:pos x="T2" y="T3"/>
                </a:cxn>
                <a:cxn ang="0">
                  <a:pos x="T4" y="T5"/>
                </a:cxn>
                <a:cxn ang="0">
                  <a:pos x="T6" y="T7"/>
                </a:cxn>
                <a:cxn ang="0">
                  <a:pos x="T8" y="T9"/>
                </a:cxn>
                <a:cxn ang="0">
                  <a:pos x="T10" y="T11"/>
                </a:cxn>
                <a:cxn ang="0">
                  <a:pos x="T12" y="T13"/>
                </a:cxn>
              </a:cxnLst>
              <a:rect l="0" t="0" r="r" b="b"/>
              <a:pathLst>
                <a:path w="6947" h="6426">
                  <a:moveTo>
                    <a:pt x="6947" y="0"/>
                  </a:moveTo>
                  <a:lnTo>
                    <a:pt x="4916" y="0"/>
                  </a:lnTo>
                  <a:lnTo>
                    <a:pt x="0" y="1335"/>
                  </a:lnTo>
                  <a:lnTo>
                    <a:pt x="0" y="4089"/>
                  </a:lnTo>
                  <a:lnTo>
                    <a:pt x="2350" y="6426"/>
                  </a:lnTo>
                  <a:lnTo>
                    <a:pt x="5249" y="6426"/>
                  </a:lnTo>
                  <a:lnTo>
                    <a:pt x="6947"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Tytuł 1"/>
          <p:cNvSpPr>
            <a:spLocks noGrp="1"/>
          </p:cNvSpPr>
          <p:nvPr>
            <p:ph type="title" hasCustomPrompt="1"/>
          </p:nvPr>
        </p:nvSpPr>
        <p:spPr>
          <a:xfrm>
            <a:off x="833644" y="3668322"/>
            <a:ext cx="7470096" cy="1719533"/>
          </a:xfrm>
        </p:spPr>
        <p:txBody>
          <a:bodyPr anchor="t"/>
          <a:lstStyle>
            <a:lvl1pPr algn="ctr">
              <a:lnSpc>
                <a:spcPct val="100000"/>
              </a:lnSpc>
              <a:spcBef>
                <a:spcPts val="450"/>
              </a:spcBef>
              <a:spcAft>
                <a:spcPts val="450"/>
              </a:spcAft>
              <a:defRPr sz="2800" b="1">
                <a:solidFill>
                  <a:schemeClr val="accent3"/>
                </a:solidFill>
              </a:defRPr>
            </a:lvl1pPr>
          </a:lstStyle>
          <a:p>
            <a:r>
              <a:rPr lang="pl-PL" dirty="0"/>
              <a:t>EDIT TITLE</a:t>
            </a:r>
            <a:endParaRPr lang="en-US" dirty="0"/>
          </a:p>
        </p:txBody>
      </p:sp>
    </p:spTree>
    <p:extLst>
      <p:ext uri="{BB962C8B-B14F-4D97-AF65-F5344CB8AC3E}">
        <p14:creationId xmlns:p14="http://schemas.microsoft.com/office/powerpoint/2010/main" val="4274858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Break Empty">
    <p:spTree>
      <p:nvGrpSpPr>
        <p:cNvPr id="1" name=""/>
        <p:cNvGrpSpPr/>
        <p:nvPr/>
      </p:nvGrpSpPr>
      <p:grpSpPr>
        <a:xfrm>
          <a:off x="0" y="0"/>
          <a:ext cx="0" cy="0"/>
          <a:chOff x="0" y="0"/>
          <a:chExt cx="0" cy="0"/>
        </a:xfrm>
      </p:grpSpPr>
      <p:sp>
        <p:nvSpPr>
          <p:cNvPr id="3" name="Tytuł 1"/>
          <p:cNvSpPr>
            <a:spLocks noGrp="1"/>
          </p:cNvSpPr>
          <p:nvPr>
            <p:ph type="title" hasCustomPrompt="1"/>
          </p:nvPr>
        </p:nvSpPr>
        <p:spPr>
          <a:xfrm>
            <a:off x="833644" y="3668322"/>
            <a:ext cx="7470096" cy="1719533"/>
          </a:xfrm>
        </p:spPr>
        <p:txBody>
          <a:bodyPr anchor="t"/>
          <a:lstStyle>
            <a:lvl1pPr algn="ctr">
              <a:lnSpc>
                <a:spcPct val="100000"/>
              </a:lnSpc>
              <a:spcBef>
                <a:spcPts val="450"/>
              </a:spcBef>
              <a:spcAft>
                <a:spcPts val="450"/>
              </a:spcAft>
              <a:defRPr sz="2800" b="1">
                <a:solidFill>
                  <a:schemeClr val="accent3"/>
                </a:solidFill>
              </a:defRPr>
            </a:lvl1pPr>
          </a:lstStyle>
          <a:p>
            <a:r>
              <a:rPr lang="pl-PL" dirty="0"/>
              <a:t>EDIT TITLE</a:t>
            </a:r>
            <a:endParaRPr lang="en-US" dirty="0"/>
          </a:p>
        </p:txBody>
      </p:sp>
    </p:spTree>
    <p:extLst>
      <p:ext uri="{BB962C8B-B14F-4D97-AF65-F5344CB8AC3E}">
        <p14:creationId xmlns:p14="http://schemas.microsoft.com/office/powerpoint/2010/main" val="150501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2" y="1196976"/>
            <a:ext cx="8593931" cy="5008563"/>
          </a:xfrm>
        </p:spPr>
        <p:txBody>
          <a:bodyPr/>
          <a:lstStyle>
            <a:lvl1pPr marL="270000">
              <a:defRPr/>
            </a:lvl1pPr>
          </a:lstStyle>
          <a:p>
            <a:pPr lvl="0"/>
            <a:r>
              <a:rPr lang="pl-PL" dirty="0"/>
              <a:t>Click to edit content</a:t>
            </a:r>
          </a:p>
          <a:p>
            <a:pPr lvl="1"/>
            <a:r>
              <a:rPr lang="pl-PL" dirty="0"/>
              <a:t>Click to edit content</a:t>
            </a:r>
          </a:p>
          <a:p>
            <a:pPr lvl="2"/>
            <a:r>
              <a:rPr lang="pl-PL" dirty="0"/>
              <a:t>Click to edit content</a:t>
            </a:r>
          </a:p>
          <a:p>
            <a:pPr lvl="3"/>
            <a:r>
              <a:rPr lang="pl-PL" dirty="0"/>
              <a:t>Click to edit content</a:t>
            </a:r>
          </a:p>
          <a:p>
            <a:pPr lvl="4"/>
            <a:r>
              <a:rPr lang="pl-PL" dirty="0"/>
              <a:t>Click to edit content</a:t>
            </a:r>
            <a:endParaRPr lang="en-US" dirty="0"/>
          </a:p>
        </p:txBody>
      </p:sp>
    </p:spTree>
    <p:extLst>
      <p:ext uri="{BB962C8B-B14F-4D97-AF65-F5344CB8AC3E}">
        <p14:creationId xmlns:p14="http://schemas.microsoft.com/office/powerpoint/2010/main" val="2644576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Full size 1 text box">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480" y="1196976"/>
            <a:ext cx="8593931" cy="5008563"/>
          </a:xfrm>
        </p:spPr>
        <p:txBody>
          <a:bodyPr/>
          <a:lstStyle>
            <a:lvl1pPr marL="0" indent="0">
              <a:buNone/>
              <a:defRPr/>
            </a:lvl1pPr>
          </a:lstStyle>
          <a:p>
            <a:pPr lvl="0"/>
            <a:r>
              <a:rPr lang="pl-PL"/>
              <a:t>Up to nine lines of text.</a:t>
            </a:r>
          </a:p>
        </p:txBody>
      </p:sp>
    </p:spTree>
    <p:extLst>
      <p:ext uri="{BB962C8B-B14F-4D97-AF65-F5344CB8AC3E}">
        <p14:creationId xmlns:p14="http://schemas.microsoft.com/office/powerpoint/2010/main" val="1734487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theme" Target="../theme/theme2.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286918" y="365126"/>
            <a:ext cx="8593493" cy="502623"/>
          </a:xfrm>
          <a:prstGeom prst="rect">
            <a:avLst/>
          </a:prstGeom>
        </p:spPr>
        <p:txBody>
          <a:bodyPr vert="horz" lIns="68580" tIns="34290" rIns="68580" bIns="34290" rtlCol="0" anchor="ctr">
            <a:noAutofit/>
          </a:bodyPr>
          <a:lstStyle/>
          <a:p>
            <a:r>
              <a:rPr lang="pl-PL"/>
              <a:t>Edit Title</a:t>
            </a:r>
            <a:endParaRPr lang="en-US"/>
          </a:p>
        </p:txBody>
      </p:sp>
      <p:sp>
        <p:nvSpPr>
          <p:cNvPr id="3" name="Symbol zastępczy tekstu 2"/>
          <p:cNvSpPr>
            <a:spLocks noGrp="1"/>
          </p:cNvSpPr>
          <p:nvPr>
            <p:ph type="body" idx="1"/>
          </p:nvPr>
        </p:nvSpPr>
        <p:spPr>
          <a:xfrm>
            <a:off x="286918" y="1196975"/>
            <a:ext cx="8593493" cy="4979988"/>
          </a:xfrm>
          <a:prstGeom prst="rect">
            <a:avLst/>
          </a:prstGeom>
        </p:spPr>
        <p:txBody>
          <a:bodyPr vert="horz" lIns="68580" tIns="34290" rIns="68580" bIns="34290" rtlCol="0">
            <a:normAutofit/>
          </a:bodyPr>
          <a:lstStyle/>
          <a:p>
            <a:pPr lvl="0"/>
            <a:r>
              <a:rPr lang="pl-PL" dirty="0"/>
              <a:t>Click to edit content</a:t>
            </a:r>
          </a:p>
          <a:p>
            <a:pPr lvl="1"/>
            <a:r>
              <a:rPr lang="pl-PL" dirty="0"/>
              <a:t>Click to edit content</a:t>
            </a:r>
          </a:p>
          <a:p>
            <a:pPr lvl="2"/>
            <a:r>
              <a:rPr lang="pl-PL" dirty="0"/>
              <a:t>Click to edit content</a:t>
            </a:r>
          </a:p>
          <a:p>
            <a:pPr lvl="3"/>
            <a:r>
              <a:rPr lang="pl-PL" dirty="0"/>
              <a:t>Click to edit content</a:t>
            </a:r>
          </a:p>
          <a:p>
            <a:pPr lvl="4"/>
            <a:r>
              <a:rPr lang="pl-PL" dirty="0"/>
              <a:t>Click to edit content</a:t>
            </a:r>
            <a:endParaRPr lang="en-US" dirty="0"/>
          </a:p>
        </p:txBody>
      </p:sp>
      <p:sp>
        <p:nvSpPr>
          <p:cNvPr id="26" name="PoleTekstowe 1"/>
          <p:cNvSpPr txBox="1"/>
          <p:nvPr/>
        </p:nvSpPr>
        <p:spPr>
          <a:xfrm>
            <a:off x="286916" y="6465537"/>
            <a:ext cx="677108" cy="161583"/>
          </a:xfrm>
          <a:prstGeom prst="rect">
            <a:avLst/>
          </a:prstGeom>
          <a:noFill/>
        </p:spPr>
        <p:txBody>
          <a:bodyPr wrap="none" lIns="68580" tIns="34290" rIns="68580" bIns="34290" rtlCol="0">
            <a:spAutoFit/>
          </a:bodyPr>
          <a:lstStyle/>
          <a:p>
            <a:pPr indent="0" algn="l">
              <a:lnSpc>
                <a:spcPct val="100000"/>
              </a:lnSpc>
            </a:pPr>
            <a:r>
              <a:rPr lang="pl-PL" sz="600" b="0" dirty="0">
                <a:solidFill>
                  <a:schemeClr val="accent1"/>
                </a:solidFill>
                <a:latin typeface="+mj-lt"/>
                <a:cs typeface="Open Sans"/>
              </a:rPr>
              <a:t>www.luxoft.com</a:t>
            </a:r>
          </a:p>
        </p:txBody>
      </p:sp>
      <p:sp>
        <p:nvSpPr>
          <p:cNvPr id="10" name="Rectangle 4"/>
          <p:cNvSpPr/>
          <p:nvPr/>
        </p:nvSpPr>
        <p:spPr>
          <a:xfrm>
            <a:off x="8588182" y="6783577"/>
            <a:ext cx="555818" cy="76561"/>
          </a:xfrm>
          <a:custGeom>
            <a:avLst/>
            <a:gdLst/>
            <a:ahLst/>
            <a:cxnLst/>
            <a:rect l="l" t="t" r="r" b="b"/>
            <a:pathLst>
              <a:path w="555818" h="57421">
                <a:moveTo>
                  <a:pt x="57421" y="0"/>
                </a:moveTo>
                <a:lnTo>
                  <a:pt x="555818" y="0"/>
                </a:lnTo>
                <a:lnTo>
                  <a:pt x="555818" y="57421"/>
                </a:lnTo>
                <a:lnTo>
                  <a:pt x="0" y="57421"/>
                </a:lnTo>
                <a:close/>
              </a:path>
            </a:pathLst>
          </a:custGeom>
          <a:solidFill>
            <a:srgbClr val="FFE5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sp>
        <p:nvSpPr>
          <p:cNvPr id="11" name="Rectangle 7"/>
          <p:cNvSpPr>
            <a:spLocks noChangeArrowheads="1"/>
          </p:cNvSpPr>
          <p:nvPr/>
        </p:nvSpPr>
        <p:spPr bwMode="auto">
          <a:xfrm>
            <a:off x="5724525" y="6783577"/>
            <a:ext cx="2863659" cy="77924"/>
          </a:xfrm>
          <a:custGeom>
            <a:avLst/>
            <a:gdLst/>
            <a:ahLst/>
            <a:cxnLst/>
            <a:rect l="l" t="t" r="r" b="b"/>
            <a:pathLst>
              <a:path w="2863659" h="58443">
                <a:moveTo>
                  <a:pt x="0" y="0"/>
                </a:moveTo>
                <a:lnTo>
                  <a:pt x="92107" y="0"/>
                </a:lnTo>
                <a:lnTo>
                  <a:pt x="2806238" y="0"/>
                </a:lnTo>
                <a:lnTo>
                  <a:pt x="2863659" y="57421"/>
                </a:lnTo>
                <a:lnTo>
                  <a:pt x="92107" y="57421"/>
                </a:lnTo>
                <a:lnTo>
                  <a:pt x="92107" y="58443"/>
                </a:lnTo>
                <a:lnTo>
                  <a:pt x="0" y="58443"/>
                </a:lnTo>
                <a:close/>
              </a:path>
            </a:pathLst>
          </a:custGeom>
          <a:solidFill>
            <a:srgbClr val="E25A1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12" name="Rectangle 6"/>
          <p:cNvSpPr>
            <a:spLocks noChangeArrowheads="1"/>
          </p:cNvSpPr>
          <p:nvPr/>
        </p:nvSpPr>
        <p:spPr bwMode="auto">
          <a:xfrm>
            <a:off x="-4" y="6783577"/>
            <a:ext cx="2862264" cy="77924"/>
          </a:xfrm>
          <a:prstGeom prst="rect">
            <a:avLst/>
          </a:prstGeom>
          <a:solidFill>
            <a:srgbClr val="043B7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6"/>
          <p:cNvSpPr>
            <a:spLocks noChangeArrowheads="1"/>
          </p:cNvSpPr>
          <p:nvPr/>
        </p:nvSpPr>
        <p:spPr bwMode="auto">
          <a:xfrm>
            <a:off x="2862260" y="6783577"/>
            <a:ext cx="2862264" cy="77924"/>
          </a:xfrm>
          <a:prstGeom prst="rect">
            <a:avLst/>
          </a:prstGeom>
          <a:solidFill>
            <a:srgbClr val="C0195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grpSp>
        <p:nvGrpSpPr>
          <p:cNvPr id="14" name="Group 5"/>
          <p:cNvGrpSpPr>
            <a:grpSpLocks noChangeAspect="1"/>
          </p:cNvGrpSpPr>
          <p:nvPr/>
        </p:nvGrpSpPr>
        <p:grpSpPr bwMode="auto">
          <a:xfrm>
            <a:off x="8475589" y="6435932"/>
            <a:ext cx="430186" cy="304368"/>
            <a:chOff x="1640" y="963"/>
            <a:chExt cx="2480" cy="1316"/>
          </a:xfrm>
        </p:grpSpPr>
        <p:sp>
          <p:nvSpPr>
            <p:cNvPr id="15" name="Freeform 6"/>
            <p:cNvSpPr>
              <a:spLocks/>
            </p:cNvSpPr>
            <p:nvPr userDrawn="1"/>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p:cNvSpPr>
            <p:nvPr userDrawn="1"/>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8"/>
            <p:cNvSpPr>
              <a:spLocks noEditPoints="1"/>
            </p:cNvSpPr>
            <p:nvPr userDrawn="1"/>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p:cNvSpPr>
            <p:nvPr userDrawn="1"/>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0"/>
            <p:cNvSpPr>
              <a:spLocks/>
            </p:cNvSpPr>
            <p:nvPr userDrawn="1"/>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1"/>
            <p:cNvSpPr>
              <a:spLocks/>
            </p:cNvSpPr>
            <p:nvPr userDrawn="1"/>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2"/>
            <p:cNvSpPr>
              <a:spLocks/>
            </p:cNvSpPr>
            <p:nvPr userDrawn="1"/>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3"/>
            <p:cNvSpPr>
              <a:spLocks/>
            </p:cNvSpPr>
            <p:nvPr userDrawn="1"/>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4"/>
            <p:cNvSpPr>
              <a:spLocks/>
            </p:cNvSpPr>
            <p:nvPr userDrawn="1"/>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5"/>
            <p:cNvSpPr>
              <a:spLocks/>
            </p:cNvSpPr>
            <p:nvPr userDrawn="1"/>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6"/>
            <p:cNvSpPr>
              <a:spLocks/>
            </p:cNvSpPr>
            <p:nvPr userDrawn="1"/>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1916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txStyles>
    <p:titleStyle>
      <a:lvl1pPr algn="l" defTabSz="685800" rtl="0" eaLnBrk="1" latinLnBrk="0" hangingPunct="1">
        <a:lnSpc>
          <a:spcPct val="100000"/>
        </a:lnSpc>
        <a:spcBef>
          <a:spcPts val="450"/>
        </a:spcBef>
        <a:spcAft>
          <a:spcPts val="450"/>
        </a:spcAft>
        <a:buNone/>
        <a:defRPr sz="2300" b="1" kern="1200">
          <a:solidFill>
            <a:srgbClr val="EB571C"/>
          </a:solidFill>
          <a:latin typeface="+mj-lt"/>
          <a:ea typeface="Open Sans" panose="020B0606030504020204" pitchFamily="34" charset="0"/>
          <a:cs typeface="Open Sans" panose="020B0606030504020204" pitchFamily="34" charset="0"/>
        </a:defRPr>
      </a:lvl1pPr>
    </p:titleStyle>
    <p:bodyStyle>
      <a:lvl1pPr marL="270000" indent="-270000" algn="l" defTabSz="685800" rtl="0" eaLnBrk="1" latinLnBrk="0" hangingPunct="1">
        <a:lnSpc>
          <a:spcPct val="130000"/>
        </a:lnSpc>
        <a:spcBef>
          <a:spcPts val="450"/>
        </a:spcBef>
        <a:spcAft>
          <a:spcPts val="450"/>
        </a:spcAft>
        <a:buClr>
          <a:srgbClr val="EB571C"/>
        </a:buClr>
        <a:buFont typeface="Wingdings" panose="05000000000000000000" pitchFamily="2" charset="2"/>
        <a:buChar char="w"/>
        <a:defRPr sz="1500" kern="1200">
          <a:solidFill>
            <a:schemeClr val="tx1"/>
          </a:solidFill>
          <a:latin typeface="+mn-lt"/>
          <a:ea typeface="+mn-ea"/>
          <a:cs typeface="+mn-cs"/>
        </a:defRPr>
      </a:lvl1pPr>
      <a:lvl2pPr marL="514350" indent="-270000" algn="l" defTabSz="685800" rtl="0" eaLnBrk="1" latinLnBrk="0" hangingPunct="1">
        <a:lnSpc>
          <a:spcPct val="130000"/>
        </a:lnSpc>
        <a:spcBef>
          <a:spcPts val="450"/>
        </a:spcBef>
        <a:spcAft>
          <a:spcPts val="450"/>
        </a:spcAft>
        <a:buClr>
          <a:srgbClr val="EB571C"/>
        </a:buClr>
        <a:buFont typeface="Arial" panose="020B0604020202020204" pitchFamily="34" charset="0"/>
        <a:buChar char="­"/>
        <a:defRPr sz="1400" kern="1200">
          <a:solidFill>
            <a:schemeClr val="tx1"/>
          </a:solidFill>
          <a:latin typeface="+mn-lt"/>
          <a:ea typeface="+mn-ea"/>
          <a:cs typeface="+mn-cs"/>
        </a:defRPr>
      </a:lvl2pPr>
      <a:lvl3pPr marL="857250" indent="-270000" algn="l" defTabSz="685800" rtl="0" eaLnBrk="1" latinLnBrk="0" hangingPunct="1">
        <a:lnSpc>
          <a:spcPct val="130000"/>
        </a:lnSpc>
        <a:spcBef>
          <a:spcPts val="450"/>
        </a:spcBef>
        <a:spcAft>
          <a:spcPts val="450"/>
        </a:spcAft>
        <a:buClr>
          <a:srgbClr val="24447D"/>
        </a:buClr>
        <a:buFont typeface="Wingdings" panose="05000000000000000000" pitchFamily="2" charset="2"/>
        <a:buChar char="w"/>
        <a:defRPr sz="1200" kern="1200">
          <a:solidFill>
            <a:schemeClr val="tx1"/>
          </a:solidFill>
          <a:latin typeface="+mn-lt"/>
          <a:ea typeface="+mn-ea"/>
          <a:cs typeface="+mn-cs"/>
        </a:defRPr>
      </a:lvl3pPr>
      <a:lvl4pPr marL="1200150" indent="-270000" algn="l" defTabSz="685800" rtl="0" eaLnBrk="1" latinLnBrk="0" hangingPunct="1">
        <a:lnSpc>
          <a:spcPct val="130000"/>
        </a:lnSpc>
        <a:spcBef>
          <a:spcPts val="450"/>
        </a:spcBef>
        <a:spcAft>
          <a:spcPts val="450"/>
        </a:spcAft>
        <a:buClr>
          <a:srgbClr val="24447D"/>
        </a:buClr>
        <a:buFont typeface="Arial" panose="020B0604020202020204" pitchFamily="34" charset="0"/>
        <a:buChar char="­"/>
        <a:defRPr sz="1100" kern="1200">
          <a:solidFill>
            <a:schemeClr val="tx1"/>
          </a:solidFill>
          <a:latin typeface="+mn-lt"/>
          <a:ea typeface="+mn-ea"/>
          <a:cs typeface="+mn-cs"/>
        </a:defRPr>
      </a:lvl4pPr>
      <a:lvl5pPr marL="1543050" indent="-270000" algn="l" defTabSz="685800" rtl="0" eaLnBrk="1" latinLnBrk="0" hangingPunct="1">
        <a:lnSpc>
          <a:spcPct val="130000"/>
        </a:lnSpc>
        <a:spcBef>
          <a:spcPts val="450"/>
        </a:spcBef>
        <a:spcAft>
          <a:spcPts val="450"/>
        </a:spcAft>
        <a:buClr>
          <a:srgbClr val="EB571C"/>
        </a:buClr>
        <a:buFont typeface="Wingdings" panose="05000000000000000000" pitchFamily="2" charset="2"/>
        <a:buChar char="w"/>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286920" y="365127"/>
            <a:ext cx="8593493" cy="502623"/>
          </a:xfrm>
          <a:prstGeom prst="rect">
            <a:avLst/>
          </a:prstGeom>
        </p:spPr>
        <p:txBody>
          <a:bodyPr vert="horz" lIns="68580" tIns="34290" rIns="68580" bIns="34290" rtlCol="0" anchor="ctr">
            <a:noAutofit/>
          </a:bodyPr>
          <a:lstStyle/>
          <a:p>
            <a:r>
              <a:rPr lang="pl-PL"/>
              <a:t>Edit Title</a:t>
            </a:r>
            <a:endParaRPr lang="en-US"/>
          </a:p>
        </p:txBody>
      </p:sp>
      <p:sp>
        <p:nvSpPr>
          <p:cNvPr id="3" name="Symbol zastępczy tekstu 2"/>
          <p:cNvSpPr>
            <a:spLocks noGrp="1"/>
          </p:cNvSpPr>
          <p:nvPr>
            <p:ph type="body" idx="1"/>
          </p:nvPr>
        </p:nvSpPr>
        <p:spPr>
          <a:xfrm>
            <a:off x="286920" y="1196975"/>
            <a:ext cx="8593493" cy="4979988"/>
          </a:xfrm>
          <a:prstGeom prst="rect">
            <a:avLst/>
          </a:prstGeom>
        </p:spPr>
        <p:txBody>
          <a:bodyPr vert="horz" lIns="68580" tIns="34290" rIns="68580" bIns="34290" rtlCol="0">
            <a:normAutofit/>
          </a:body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8" name="PoleTekstowe 1"/>
          <p:cNvSpPr txBox="1"/>
          <p:nvPr/>
        </p:nvSpPr>
        <p:spPr>
          <a:xfrm>
            <a:off x="286917" y="6524487"/>
            <a:ext cx="677108" cy="161583"/>
          </a:xfrm>
          <a:prstGeom prst="rect">
            <a:avLst/>
          </a:prstGeom>
          <a:noFill/>
        </p:spPr>
        <p:txBody>
          <a:bodyPr wrap="none" lIns="68580" tIns="34290" rIns="68580" bIns="34290" rtlCol="0">
            <a:spAutoFit/>
          </a:bodyPr>
          <a:lstStyle/>
          <a:p>
            <a:pPr indent="0" algn="l">
              <a:lnSpc>
                <a:spcPct val="100000"/>
              </a:lnSpc>
            </a:pPr>
            <a:r>
              <a:rPr lang="pl-PL" sz="600" b="0" dirty="0">
                <a:solidFill>
                  <a:schemeClr val="accent1"/>
                </a:solidFill>
                <a:latin typeface="+mj-lt"/>
                <a:cs typeface="Open Sans"/>
              </a:rPr>
              <a:t>www.luxoft.com</a:t>
            </a:r>
          </a:p>
        </p:txBody>
      </p:sp>
      <p:sp>
        <p:nvSpPr>
          <p:cNvPr id="10" name="Rectangle 4"/>
          <p:cNvSpPr/>
          <p:nvPr/>
        </p:nvSpPr>
        <p:spPr>
          <a:xfrm>
            <a:off x="8588182" y="6783578"/>
            <a:ext cx="555818" cy="76561"/>
          </a:xfrm>
          <a:custGeom>
            <a:avLst/>
            <a:gdLst/>
            <a:ahLst/>
            <a:cxnLst/>
            <a:rect l="l" t="t" r="r" b="b"/>
            <a:pathLst>
              <a:path w="555818" h="57421">
                <a:moveTo>
                  <a:pt x="57421" y="0"/>
                </a:moveTo>
                <a:lnTo>
                  <a:pt x="555818" y="0"/>
                </a:lnTo>
                <a:lnTo>
                  <a:pt x="555818" y="57421"/>
                </a:lnTo>
                <a:lnTo>
                  <a:pt x="0" y="57421"/>
                </a:lnTo>
                <a:close/>
              </a:path>
            </a:pathLst>
          </a:custGeom>
          <a:solidFill>
            <a:srgbClr val="FFE5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sp>
        <p:nvSpPr>
          <p:cNvPr id="11" name="Rectangle 7"/>
          <p:cNvSpPr>
            <a:spLocks noChangeArrowheads="1"/>
          </p:cNvSpPr>
          <p:nvPr/>
        </p:nvSpPr>
        <p:spPr bwMode="auto">
          <a:xfrm>
            <a:off x="5724527" y="6783578"/>
            <a:ext cx="2863659" cy="77924"/>
          </a:xfrm>
          <a:custGeom>
            <a:avLst/>
            <a:gdLst/>
            <a:ahLst/>
            <a:cxnLst/>
            <a:rect l="l" t="t" r="r" b="b"/>
            <a:pathLst>
              <a:path w="2863659" h="58443">
                <a:moveTo>
                  <a:pt x="0" y="0"/>
                </a:moveTo>
                <a:lnTo>
                  <a:pt x="92107" y="0"/>
                </a:lnTo>
                <a:lnTo>
                  <a:pt x="2806238" y="0"/>
                </a:lnTo>
                <a:lnTo>
                  <a:pt x="2863659" y="57421"/>
                </a:lnTo>
                <a:lnTo>
                  <a:pt x="92107" y="57421"/>
                </a:lnTo>
                <a:lnTo>
                  <a:pt x="92107" y="58443"/>
                </a:lnTo>
                <a:lnTo>
                  <a:pt x="0" y="58443"/>
                </a:lnTo>
                <a:close/>
              </a:path>
            </a:pathLst>
          </a:custGeom>
          <a:solidFill>
            <a:srgbClr val="E25A1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12" name="Rectangle 6"/>
          <p:cNvSpPr>
            <a:spLocks noChangeArrowheads="1"/>
          </p:cNvSpPr>
          <p:nvPr/>
        </p:nvSpPr>
        <p:spPr bwMode="auto">
          <a:xfrm>
            <a:off x="-4" y="6783578"/>
            <a:ext cx="2862264" cy="77924"/>
          </a:xfrm>
          <a:prstGeom prst="rect">
            <a:avLst/>
          </a:prstGeom>
          <a:solidFill>
            <a:srgbClr val="043B7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6"/>
          <p:cNvSpPr>
            <a:spLocks noChangeArrowheads="1"/>
          </p:cNvSpPr>
          <p:nvPr/>
        </p:nvSpPr>
        <p:spPr bwMode="auto">
          <a:xfrm>
            <a:off x="2862260" y="6783578"/>
            <a:ext cx="2862264" cy="77924"/>
          </a:xfrm>
          <a:prstGeom prst="rect">
            <a:avLst/>
          </a:prstGeom>
          <a:solidFill>
            <a:srgbClr val="C0195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grpSp>
        <p:nvGrpSpPr>
          <p:cNvPr id="14" name="Group 5"/>
          <p:cNvGrpSpPr>
            <a:grpSpLocks noChangeAspect="1"/>
          </p:cNvGrpSpPr>
          <p:nvPr/>
        </p:nvGrpSpPr>
        <p:grpSpPr bwMode="auto">
          <a:xfrm>
            <a:off x="8475589" y="6435932"/>
            <a:ext cx="430186" cy="304368"/>
            <a:chOff x="1640" y="963"/>
            <a:chExt cx="2480" cy="1316"/>
          </a:xfrm>
        </p:grpSpPr>
        <p:sp>
          <p:nvSpPr>
            <p:cNvPr id="15" name="Freeform 6"/>
            <p:cNvSpPr>
              <a:spLocks/>
            </p:cNvSpPr>
            <p:nvPr userDrawn="1"/>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p:cNvSpPr>
            <p:nvPr userDrawn="1"/>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8"/>
            <p:cNvSpPr>
              <a:spLocks noEditPoints="1"/>
            </p:cNvSpPr>
            <p:nvPr userDrawn="1"/>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p:cNvSpPr>
            <p:nvPr userDrawn="1"/>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0"/>
            <p:cNvSpPr>
              <a:spLocks/>
            </p:cNvSpPr>
            <p:nvPr userDrawn="1"/>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1"/>
            <p:cNvSpPr>
              <a:spLocks/>
            </p:cNvSpPr>
            <p:nvPr userDrawn="1"/>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2"/>
            <p:cNvSpPr>
              <a:spLocks/>
            </p:cNvSpPr>
            <p:nvPr userDrawn="1"/>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3"/>
            <p:cNvSpPr>
              <a:spLocks/>
            </p:cNvSpPr>
            <p:nvPr userDrawn="1"/>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4"/>
            <p:cNvSpPr>
              <a:spLocks/>
            </p:cNvSpPr>
            <p:nvPr userDrawn="1"/>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5"/>
            <p:cNvSpPr>
              <a:spLocks/>
            </p:cNvSpPr>
            <p:nvPr userDrawn="1"/>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6"/>
            <p:cNvSpPr>
              <a:spLocks/>
            </p:cNvSpPr>
            <p:nvPr userDrawn="1"/>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45703810"/>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 id="2147483717" r:id="rId22"/>
    <p:sldLayoutId id="2147483718" r:id="rId23"/>
    <p:sldLayoutId id="2147483719" r:id="rId24"/>
    <p:sldLayoutId id="2147483720" r:id="rId25"/>
    <p:sldLayoutId id="2147483721" r:id="rId26"/>
    <p:sldLayoutId id="2147483722" r:id="rId27"/>
    <p:sldLayoutId id="2147483723" r:id="rId28"/>
  </p:sldLayoutIdLst>
  <p:txStyles>
    <p:titleStyle>
      <a:lvl1pPr algn="l" defTabSz="685800" rtl="0" eaLnBrk="1" latinLnBrk="0" hangingPunct="1">
        <a:lnSpc>
          <a:spcPct val="100000"/>
        </a:lnSpc>
        <a:spcBef>
          <a:spcPts val="450"/>
        </a:spcBef>
        <a:spcAft>
          <a:spcPts val="450"/>
        </a:spcAft>
        <a:buNone/>
        <a:defRPr sz="2300" b="1" kern="1200">
          <a:solidFill>
            <a:srgbClr val="EB571C"/>
          </a:solidFill>
          <a:latin typeface="+mj-lt"/>
          <a:ea typeface="Open Sans" panose="020B0606030504020204" pitchFamily="34" charset="0"/>
          <a:cs typeface="Open Sans" panose="020B0606030504020204" pitchFamily="34" charset="0"/>
        </a:defRPr>
      </a:lvl1pPr>
    </p:titleStyle>
    <p:bodyStyle>
      <a:lvl1pPr marL="270000" indent="-270000" algn="l" defTabSz="685800" rtl="0" eaLnBrk="1" latinLnBrk="0" hangingPunct="1">
        <a:lnSpc>
          <a:spcPct val="130000"/>
        </a:lnSpc>
        <a:spcBef>
          <a:spcPts val="450"/>
        </a:spcBef>
        <a:spcAft>
          <a:spcPts val="450"/>
        </a:spcAft>
        <a:buClr>
          <a:srgbClr val="EB571C"/>
        </a:buClr>
        <a:buFont typeface="Wingdings" panose="05000000000000000000" pitchFamily="2" charset="2"/>
        <a:buChar char="w"/>
        <a:defRPr sz="2100" kern="1200">
          <a:solidFill>
            <a:schemeClr val="tx1"/>
          </a:solidFill>
          <a:latin typeface="+mn-lt"/>
          <a:ea typeface="+mn-ea"/>
          <a:cs typeface="+mn-cs"/>
        </a:defRPr>
      </a:lvl1pPr>
      <a:lvl2pPr marL="514350" indent="-270000" algn="l" defTabSz="685800" rtl="0" eaLnBrk="1" latinLnBrk="0" hangingPunct="1">
        <a:lnSpc>
          <a:spcPct val="130000"/>
        </a:lnSpc>
        <a:spcBef>
          <a:spcPts val="450"/>
        </a:spcBef>
        <a:spcAft>
          <a:spcPts val="450"/>
        </a:spcAft>
        <a:buClr>
          <a:srgbClr val="EB571C"/>
        </a:buClr>
        <a:buFont typeface="Arial" panose="020B0604020202020204" pitchFamily="34" charset="0"/>
        <a:buChar char="­"/>
        <a:defRPr sz="1800" kern="1200">
          <a:solidFill>
            <a:schemeClr val="tx1"/>
          </a:solidFill>
          <a:latin typeface="+mn-lt"/>
          <a:ea typeface="+mn-ea"/>
          <a:cs typeface="+mn-cs"/>
        </a:defRPr>
      </a:lvl2pPr>
      <a:lvl3pPr marL="857250" indent="-270000" algn="l" defTabSz="685800" rtl="0" eaLnBrk="1" latinLnBrk="0" hangingPunct="1">
        <a:lnSpc>
          <a:spcPct val="130000"/>
        </a:lnSpc>
        <a:spcBef>
          <a:spcPts val="450"/>
        </a:spcBef>
        <a:spcAft>
          <a:spcPts val="450"/>
        </a:spcAft>
        <a:buClr>
          <a:srgbClr val="24447D"/>
        </a:buClr>
        <a:buFont typeface="Wingdings" panose="05000000000000000000" pitchFamily="2" charset="2"/>
        <a:buChar char="w"/>
        <a:defRPr sz="1500" kern="1200">
          <a:solidFill>
            <a:schemeClr val="tx1"/>
          </a:solidFill>
          <a:latin typeface="+mn-lt"/>
          <a:ea typeface="+mn-ea"/>
          <a:cs typeface="+mn-cs"/>
        </a:defRPr>
      </a:lvl3pPr>
      <a:lvl4pPr marL="1200150" indent="-270000" algn="l" defTabSz="685800" rtl="0" eaLnBrk="1" latinLnBrk="0" hangingPunct="1">
        <a:lnSpc>
          <a:spcPct val="130000"/>
        </a:lnSpc>
        <a:spcBef>
          <a:spcPts val="450"/>
        </a:spcBef>
        <a:spcAft>
          <a:spcPts val="450"/>
        </a:spcAft>
        <a:buClr>
          <a:srgbClr val="24447D"/>
        </a:buClr>
        <a:buFont typeface="Arial" panose="020B0604020202020204" pitchFamily="34" charset="0"/>
        <a:buChar char="­"/>
        <a:defRPr sz="1400" kern="1200">
          <a:solidFill>
            <a:schemeClr val="tx1"/>
          </a:solidFill>
          <a:latin typeface="+mn-lt"/>
          <a:ea typeface="+mn-ea"/>
          <a:cs typeface="+mn-cs"/>
        </a:defRPr>
      </a:lvl4pPr>
      <a:lvl5pPr marL="1543050" indent="-270000" algn="l" defTabSz="685800" rtl="0" eaLnBrk="1" latinLnBrk="0" hangingPunct="1">
        <a:lnSpc>
          <a:spcPct val="130000"/>
        </a:lnSpc>
        <a:spcBef>
          <a:spcPts val="450"/>
        </a:spcBef>
        <a:spcAft>
          <a:spcPts val="450"/>
        </a:spcAft>
        <a:buClr>
          <a:srgbClr val="EB571C"/>
        </a:buClr>
        <a:buFont typeface="Wingdings" panose="05000000000000000000" pitchFamily="2" charset="2"/>
        <a:buChar char="w"/>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Upskilling Program</a:t>
            </a:r>
          </a:p>
        </p:txBody>
      </p:sp>
      <p:sp>
        <p:nvSpPr>
          <p:cNvPr id="3" name="Text Placeholder 2"/>
          <p:cNvSpPr>
            <a:spLocks noGrp="1"/>
          </p:cNvSpPr>
          <p:nvPr>
            <p:ph type="body" sz="quarter" idx="10"/>
          </p:nvPr>
        </p:nvSpPr>
        <p:spPr/>
        <p:txBody>
          <a:bodyPr>
            <a:normAutofit/>
          </a:bodyPr>
          <a:lstStyle/>
          <a:p>
            <a:r>
              <a:rPr lang="en-US" sz="3600" b="1" dirty="0"/>
              <a:t>Http Client Module</a:t>
            </a:r>
          </a:p>
        </p:txBody>
      </p:sp>
    </p:spTree>
    <p:extLst>
      <p:ext uri="{BB962C8B-B14F-4D97-AF65-F5344CB8AC3E}">
        <p14:creationId xmlns:p14="http://schemas.microsoft.com/office/powerpoint/2010/main" val="356577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FE906-641F-1D43-B2A3-CC2EB37B192B}"/>
              </a:ext>
            </a:extLst>
          </p:cNvPr>
          <p:cNvSpPr>
            <a:spLocks noGrp="1"/>
          </p:cNvSpPr>
          <p:nvPr>
            <p:ph type="title"/>
          </p:nvPr>
        </p:nvSpPr>
        <p:spPr/>
        <p:txBody>
          <a:bodyPr/>
          <a:lstStyle/>
          <a:p>
            <a:r>
              <a:rPr lang="en-RO" dirty="0"/>
              <a:t>Web applications types</a:t>
            </a:r>
          </a:p>
        </p:txBody>
      </p:sp>
      <p:sp>
        <p:nvSpPr>
          <p:cNvPr id="3" name="Content Placeholder 2">
            <a:extLst>
              <a:ext uri="{FF2B5EF4-FFF2-40B4-BE49-F238E27FC236}">
                <a16:creationId xmlns:a16="http://schemas.microsoft.com/office/drawing/2014/main" id="{4BBFD0EC-627D-6041-BE00-42FE96CF7A8D}"/>
              </a:ext>
            </a:extLst>
          </p:cNvPr>
          <p:cNvSpPr>
            <a:spLocks noGrp="1"/>
          </p:cNvSpPr>
          <p:nvPr>
            <p:ph sz="quarter" idx="11"/>
          </p:nvPr>
        </p:nvSpPr>
        <p:spPr>
          <a:xfrm>
            <a:off x="341239" y="2512777"/>
            <a:ext cx="8461521" cy="1832445"/>
          </a:xfrm>
        </p:spPr>
        <p:txBody>
          <a:bodyPr/>
          <a:lstStyle/>
          <a:p>
            <a:r>
              <a:rPr lang="en-US" dirty="0"/>
              <a:t>When we are talking about web applications, there are two types that can distinguish them:</a:t>
            </a:r>
          </a:p>
          <a:p>
            <a:pPr lvl="1"/>
            <a:r>
              <a:rPr lang="en-US" dirty="0"/>
              <a:t>Static content web applications (that does not require any communication with the server and it will just render the static content defined in each component)</a:t>
            </a:r>
          </a:p>
          <a:p>
            <a:pPr lvl="1"/>
            <a:r>
              <a:rPr lang="en-US" dirty="0"/>
              <a:t>Dynamic content web applications (that will display the content from a content based on data fetching from a server)</a:t>
            </a:r>
            <a:endParaRPr lang="en-RO" dirty="0"/>
          </a:p>
        </p:txBody>
      </p:sp>
    </p:spTree>
    <p:extLst>
      <p:ext uri="{BB962C8B-B14F-4D97-AF65-F5344CB8AC3E}">
        <p14:creationId xmlns:p14="http://schemas.microsoft.com/office/powerpoint/2010/main" val="936339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429CA-6DF0-6F45-8577-D8C682B706EA}"/>
              </a:ext>
            </a:extLst>
          </p:cNvPr>
          <p:cNvSpPr>
            <a:spLocks noGrp="1"/>
          </p:cNvSpPr>
          <p:nvPr>
            <p:ph type="title"/>
          </p:nvPr>
        </p:nvSpPr>
        <p:spPr/>
        <p:txBody>
          <a:bodyPr/>
          <a:lstStyle/>
          <a:p>
            <a:r>
              <a:rPr lang="en-RO" dirty="0"/>
              <a:t>HttpClientModule</a:t>
            </a:r>
          </a:p>
        </p:txBody>
      </p:sp>
      <p:sp>
        <p:nvSpPr>
          <p:cNvPr id="3" name="Content Placeholder 2">
            <a:extLst>
              <a:ext uri="{FF2B5EF4-FFF2-40B4-BE49-F238E27FC236}">
                <a16:creationId xmlns:a16="http://schemas.microsoft.com/office/drawing/2014/main" id="{C6465CAF-FD13-1F42-B0D8-23BF33B11ECA}"/>
              </a:ext>
            </a:extLst>
          </p:cNvPr>
          <p:cNvSpPr>
            <a:spLocks noGrp="1"/>
          </p:cNvSpPr>
          <p:nvPr>
            <p:ph sz="quarter" idx="11"/>
          </p:nvPr>
        </p:nvSpPr>
        <p:spPr>
          <a:xfrm>
            <a:off x="286918" y="1484784"/>
            <a:ext cx="3781026" cy="4392488"/>
          </a:xfrm>
        </p:spPr>
        <p:txBody>
          <a:bodyPr/>
          <a:lstStyle/>
          <a:p>
            <a:r>
              <a:rPr lang="en-RO" dirty="0"/>
              <a:t>Angular does not use any third party libraries like </a:t>
            </a:r>
            <a:r>
              <a:rPr lang="en-RO" b="1" dirty="0"/>
              <a:t>axios </a:t>
            </a:r>
            <a:r>
              <a:rPr lang="en-RO" dirty="0"/>
              <a:t>or the standard </a:t>
            </a:r>
            <a:r>
              <a:rPr lang="en-RO" b="1" dirty="0"/>
              <a:t>fetch </a:t>
            </a:r>
            <a:r>
              <a:rPr lang="en-RO" dirty="0"/>
              <a:t>API and provides its own implementation for AJAX calls, that is strongly based on RxJS.</a:t>
            </a:r>
          </a:p>
          <a:p>
            <a:r>
              <a:rPr lang="en-RO" dirty="0"/>
              <a:t>When an Angular application is created it does not offer this functionality out of  the box, in order to keep the production bundle size as small as possible and only make it available if the developer decides to do this.</a:t>
            </a:r>
          </a:p>
          <a:p>
            <a:r>
              <a:rPr lang="en-RO" dirty="0"/>
              <a:t>To enable the access to the </a:t>
            </a:r>
            <a:r>
              <a:rPr lang="en-RO" b="1" dirty="0"/>
              <a:t>HttpClient </a:t>
            </a:r>
            <a:r>
              <a:rPr lang="en-RO" dirty="0"/>
              <a:t>it must be imported in each </a:t>
            </a:r>
            <a:r>
              <a:rPr lang="en-RO" b="1" dirty="0"/>
              <a:t>NgModule imports property</a:t>
            </a:r>
            <a:r>
              <a:rPr lang="en-RO" dirty="0"/>
              <a:t>.</a:t>
            </a:r>
            <a:endParaRPr lang="en-RO" b="1" dirty="0"/>
          </a:p>
        </p:txBody>
      </p:sp>
      <p:pic>
        <p:nvPicPr>
          <p:cNvPr id="7" name="Picture 6" descr="A close up of text on a black background&#10;&#10;Description automatically generated">
            <a:extLst>
              <a:ext uri="{FF2B5EF4-FFF2-40B4-BE49-F238E27FC236}">
                <a16:creationId xmlns:a16="http://schemas.microsoft.com/office/drawing/2014/main" id="{730D6F4C-F969-AF4D-9A38-54E8144179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088" y="2204864"/>
            <a:ext cx="2773040" cy="2765743"/>
          </a:xfrm>
          <a:prstGeom prst="rect">
            <a:avLst/>
          </a:prstGeom>
        </p:spPr>
      </p:pic>
      <p:sp>
        <p:nvSpPr>
          <p:cNvPr id="8" name="TextBox 7">
            <a:extLst>
              <a:ext uri="{FF2B5EF4-FFF2-40B4-BE49-F238E27FC236}">
                <a16:creationId xmlns:a16="http://schemas.microsoft.com/office/drawing/2014/main" id="{AC330802-F18E-2848-BE3E-15050FC25EFC}"/>
              </a:ext>
            </a:extLst>
          </p:cNvPr>
          <p:cNvSpPr txBox="1"/>
          <p:nvPr/>
        </p:nvSpPr>
        <p:spPr>
          <a:xfrm>
            <a:off x="74263" y="5830640"/>
            <a:ext cx="9125255" cy="646331"/>
          </a:xfrm>
          <a:prstGeom prst="rect">
            <a:avLst/>
          </a:prstGeom>
          <a:noFill/>
        </p:spPr>
        <p:txBody>
          <a:bodyPr wrap="none" rtlCol="0">
            <a:spAutoFit/>
          </a:bodyPr>
          <a:lstStyle/>
          <a:p>
            <a:r>
              <a:rPr lang="en-RO" dirty="0"/>
              <a:t>NOTE: Because the HttpClientModule will be used across all the modules from an application it </a:t>
            </a:r>
          </a:p>
          <a:p>
            <a:r>
              <a:rPr lang="en-GB" dirty="0"/>
              <a:t>i</a:t>
            </a:r>
            <a:r>
              <a:rPr lang="en-RO" dirty="0"/>
              <a:t>s </a:t>
            </a:r>
            <a:r>
              <a:rPr lang="en-GB" dirty="0"/>
              <a:t>r</a:t>
            </a:r>
            <a:r>
              <a:rPr lang="en-RO" dirty="0"/>
              <a:t>ecommended to create a SharedModule that will export the core used modules.</a:t>
            </a:r>
          </a:p>
        </p:txBody>
      </p:sp>
    </p:spTree>
    <p:extLst>
      <p:ext uri="{BB962C8B-B14F-4D97-AF65-F5344CB8AC3E}">
        <p14:creationId xmlns:p14="http://schemas.microsoft.com/office/powerpoint/2010/main" val="2522478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0DF05-913E-F145-A509-47867585F2E8}"/>
              </a:ext>
            </a:extLst>
          </p:cNvPr>
          <p:cNvSpPr>
            <a:spLocks noGrp="1"/>
          </p:cNvSpPr>
          <p:nvPr>
            <p:ph type="title"/>
          </p:nvPr>
        </p:nvSpPr>
        <p:spPr/>
        <p:txBody>
          <a:bodyPr/>
          <a:lstStyle/>
          <a:p>
            <a:r>
              <a:rPr lang="en-RO" dirty="0"/>
              <a:t>HttpClient</a:t>
            </a:r>
          </a:p>
        </p:txBody>
      </p:sp>
      <p:sp>
        <p:nvSpPr>
          <p:cNvPr id="3" name="Content Placeholder 2">
            <a:extLst>
              <a:ext uri="{FF2B5EF4-FFF2-40B4-BE49-F238E27FC236}">
                <a16:creationId xmlns:a16="http://schemas.microsoft.com/office/drawing/2014/main" id="{F4F30110-CD1E-0E44-B377-A866C3FA3E09}"/>
              </a:ext>
            </a:extLst>
          </p:cNvPr>
          <p:cNvSpPr>
            <a:spLocks noGrp="1"/>
          </p:cNvSpPr>
          <p:nvPr>
            <p:ph sz="quarter" idx="11"/>
          </p:nvPr>
        </p:nvSpPr>
        <p:spPr/>
        <p:txBody>
          <a:bodyPr>
            <a:normAutofit/>
          </a:bodyPr>
          <a:lstStyle/>
          <a:p>
            <a:r>
              <a:rPr lang="en-RO" sz="1200" dirty="0"/>
              <a:t>The HttpClientModule will act as a provider for the HttpClient service that contains the logic for all supported HTTP methods and iteractions with the application’s Networking.</a:t>
            </a:r>
          </a:p>
          <a:p>
            <a:r>
              <a:rPr lang="en-RO" sz="1200" dirty="0"/>
              <a:t>How to use:</a:t>
            </a:r>
          </a:p>
          <a:p>
            <a:pPr lvl="1"/>
            <a:r>
              <a:rPr lang="en-RO" sz="1200" dirty="0"/>
              <a:t>1. Inject the service in the constructor</a:t>
            </a:r>
          </a:p>
          <a:p>
            <a:pPr lvl="1"/>
            <a:r>
              <a:rPr lang="en-RO" sz="1200" dirty="0"/>
              <a:t>2. Call the </a:t>
            </a:r>
            <a:r>
              <a:rPr lang="en-RO" sz="1200" b="1" dirty="0"/>
              <a:t>httpClient HTTP method (suggestively named)</a:t>
            </a:r>
            <a:r>
              <a:rPr lang="en-RO" sz="1200" dirty="0"/>
              <a:t> </a:t>
            </a:r>
          </a:p>
          <a:p>
            <a:pPr lvl="1"/>
            <a:r>
              <a:rPr lang="en-RO" sz="1200" dirty="0"/>
              <a:t>3. If the method supports a request body pass it as an argument</a:t>
            </a:r>
          </a:p>
          <a:p>
            <a:pPr lvl="1"/>
            <a:endParaRPr lang="en-RO" sz="1200" dirty="0"/>
          </a:p>
          <a:p>
            <a:pPr lvl="1"/>
            <a:endParaRPr lang="en-RO" sz="1200" dirty="0"/>
          </a:p>
          <a:p>
            <a:pPr lvl="1"/>
            <a:r>
              <a:rPr lang="en-RO" sz="1200" dirty="0"/>
              <a:t>4. If any additional options are needed to be passed such as  Headers or Response Type a third argument is supported called httpOptions. </a:t>
            </a:r>
            <a:r>
              <a:rPr lang="en-GB" sz="1200" dirty="0"/>
              <a:t>Allowed values for </a:t>
            </a:r>
            <a:r>
              <a:rPr lang="en-GB" sz="1200" dirty="0" err="1"/>
              <a:t>responseType</a:t>
            </a:r>
            <a:r>
              <a:rPr lang="en-GB" sz="1200" dirty="0"/>
              <a:t>: </a:t>
            </a:r>
            <a:r>
              <a:rPr lang="en-GB" sz="1200" dirty="0" err="1"/>
              <a:t>arraybuffer</a:t>
            </a:r>
            <a:r>
              <a:rPr lang="en-GB" sz="1200" dirty="0"/>
              <a:t>, blob, json (default), text;</a:t>
            </a:r>
          </a:p>
          <a:p>
            <a:pPr lvl="1"/>
            <a:endParaRPr lang="en-RO" sz="1200" dirty="0"/>
          </a:p>
          <a:p>
            <a:pPr lvl="1"/>
            <a:endParaRPr lang="en-RO" sz="1200" dirty="0"/>
          </a:p>
          <a:p>
            <a:pPr lvl="1"/>
            <a:endParaRPr lang="en-RO" sz="1200" dirty="0"/>
          </a:p>
          <a:p>
            <a:pPr lvl="1"/>
            <a:endParaRPr lang="en-RO" dirty="0"/>
          </a:p>
          <a:p>
            <a:pPr lvl="1"/>
            <a:endParaRPr lang="en-RO" dirty="0"/>
          </a:p>
        </p:txBody>
      </p:sp>
      <p:pic>
        <p:nvPicPr>
          <p:cNvPr id="5" name="Picture 4">
            <a:extLst>
              <a:ext uri="{FF2B5EF4-FFF2-40B4-BE49-F238E27FC236}">
                <a16:creationId xmlns:a16="http://schemas.microsoft.com/office/drawing/2014/main" id="{8E5D5891-869F-954B-947F-AF58D9BB79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1880" y="2184886"/>
            <a:ext cx="3441718" cy="299279"/>
          </a:xfrm>
          <a:prstGeom prst="rect">
            <a:avLst/>
          </a:prstGeom>
        </p:spPr>
      </p:pic>
      <p:pic>
        <p:nvPicPr>
          <p:cNvPr id="10" name="Picture 9">
            <a:extLst>
              <a:ext uri="{FF2B5EF4-FFF2-40B4-BE49-F238E27FC236}">
                <a16:creationId xmlns:a16="http://schemas.microsoft.com/office/drawing/2014/main" id="{93CB1830-E004-DD42-8363-B5E1ED9C76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4060" y="2599982"/>
            <a:ext cx="4639940" cy="213410"/>
          </a:xfrm>
          <a:prstGeom prst="rect">
            <a:avLst/>
          </a:prstGeom>
        </p:spPr>
      </p:pic>
      <p:pic>
        <p:nvPicPr>
          <p:cNvPr id="12" name="Picture 11">
            <a:extLst>
              <a:ext uri="{FF2B5EF4-FFF2-40B4-BE49-F238E27FC236}">
                <a16:creationId xmlns:a16="http://schemas.microsoft.com/office/drawing/2014/main" id="{B91ADBD4-9EFB-B941-97F3-9B5EB56A5A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083" y="3219282"/>
            <a:ext cx="6300192" cy="667889"/>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09AD10E1-CB1A-CA48-8D90-5E65687EA7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3083" y="4506471"/>
            <a:ext cx="6516216" cy="1694454"/>
          </a:xfrm>
          <a:prstGeom prst="rect">
            <a:avLst/>
          </a:prstGeom>
        </p:spPr>
      </p:pic>
    </p:spTree>
    <p:extLst>
      <p:ext uri="{BB962C8B-B14F-4D97-AF65-F5344CB8AC3E}">
        <p14:creationId xmlns:p14="http://schemas.microsoft.com/office/powerpoint/2010/main" val="4011962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D11BA-BFD4-4642-9A60-41124774D8B1}"/>
              </a:ext>
            </a:extLst>
          </p:cNvPr>
          <p:cNvSpPr>
            <a:spLocks noGrp="1"/>
          </p:cNvSpPr>
          <p:nvPr>
            <p:ph type="title"/>
          </p:nvPr>
        </p:nvSpPr>
        <p:spPr/>
        <p:txBody>
          <a:bodyPr/>
          <a:lstStyle/>
          <a:p>
            <a:r>
              <a:rPr lang="en-RO" dirty="0"/>
              <a:t>HttpInterceptors - Declaration</a:t>
            </a:r>
          </a:p>
        </p:txBody>
      </p:sp>
      <p:sp>
        <p:nvSpPr>
          <p:cNvPr id="3" name="Content Placeholder 2">
            <a:extLst>
              <a:ext uri="{FF2B5EF4-FFF2-40B4-BE49-F238E27FC236}">
                <a16:creationId xmlns:a16="http://schemas.microsoft.com/office/drawing/2014/main" id="{A7623A73-FD83-8242-B11D-48CB2C9D6662}"/>
              </a:ext>
            </a:extLst>
          </p:cNvPr>
          <p:cNvSpPr>
            <a:spLocks noGrp="1"/>
          </p:cNvSpPr>
          <p:nvPr>
            <p:ph sz="quarter" idx="11"/>
          </p:nvPr>
        </p:nvSpPr>
        <p:spPr/>
        <p:txBody>
          <a:bodyPr/>
          <a:lstStyle/>
          <a:p>
            <a:r>
              <a:rPr lang="en-RO" dirty="0"/>
              <a:t>Interceptors can be used to alter the request before it is sent to the Server.</a:t>
            </a:r>
          </a:p>
          <a:p>
            <a:r>
              <a:rPr lang="en-RO" dirty="0"/>
              <a:t>In order to implement the security model for an application it is usually needed to add the authentication token to each authorized request from the server side.</a:t>
            </a:r>
          </a:p>
        </p:txBody>
      </p:sp>
      <p:pic>
        <p:nvPicPr>
          <p:cNvPr id="5" name="Picture 4" descr="A screenshot of a cell phone screen with text&#10;&#10;Description automatically generated">
            <a:extLst>
              <a:ext uri="{FF2B5EF4-FFF2-40B4-BE49-F238E27FC236}">
                <a16:creationId xmlns:a16="http://schemas.microsoft.com/office/drawing/2014/main" id="{1F632EC9-F69C-734D-93CB-CC1090B862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912" y="2636912"/>
            <a:ext cx="7609503" cy="3236929"/>
          </a:xfrm>
          <a:prstGeom prst="rect">
            <a:avLst/>
          </a:prstGeom>
        </p:spPr>
      </p:pic>
    </p:spTree>
    <p:extLst>
      <p:ext uri="{BB962C8B-B14F-4D97-AF65-F5344CB8AC3E}">
        <p14:creationId xmlns:p14="http://schemas.microsoft.com/office/powerpoint/2010/main" val="2388992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0C60E-D2B2-2942-AC44-5ACEB59911EA}"/>
              </a:ext>
            </a:extLst>
          </p:cNvPr>
          <p:cNvSpPr>
            <a:spLocks noGrp="1"/>
          </p:cNvSpPr>
          <p:nvPr>
            <p:ph type="title"/>
          </p:nvPr>
        </p:nvSpPr>
        <p:spPr/>
        <p:txBody>
          <a:bodyPr/>
          <a:lstStyle/>
          <a:p>
            <a:r>
              <a:rPr lang="en-RO" dirty="0"/>
              <a:t>HttpInterceptors - Providers </a:t>
            </a:r>
          </a:p>
        </p:txBody>
      </p:sp>
      <p:sp>
        <p:nvSpPr>
          <p:cNvPr id="3" name="Content Placeholder 2">
            <a:extLst>
              <a:ext uri="{FF2B5EF4-FFF2-40B4-BE49-F238E27FC236}">
                <a16:creationId xmlns:a16="http://schemas.microsoft.com/office/drawing/2014/main" id="{1AF71BA3-CBB3-2F43-BEA8-A1AA081989F8}"/>
              </a:ext>
            </a:extLst>
          </p:cNvPr>
          <p:cNvSpPr>
            <a:spLocks noGrp="1"/>
          </p:cNvSpPr>
          <p:nvPr>
            <p:ph sz="quarter" idx="11"/>
          </p:nvPr>
        </p:nvSpPr>
        <p:spPr>
          <a:xfrm>
            <a:off x="286942" y="1687662"/>
            <a:ext cx="8593469" cy="4248248"/>
          </a:xfrm>
        </p:spPr>
        <p:txBody>
          <a:bodyPr/>
          <a:lstStyle/>
          <a:p>
            <a:r>
              <a:rPr lang="en-RO" dirty="0"/>
              <a:t>As it can be noticed from the previous slide the Interceptor is a class decorated with the @Injectable() decorator. This should tell us that it needs a provider in order to be injected in the Dependency Injector.</a:t>
            </a:r>
          </a:p>
          <a:p>
            <a:endParaRPr lang="en-RO" dirty="0"/>
          </a:p>
          <a:p>
            <a:endParaRPr lang="en-RO" dirty="0"/>
          </a:p>
          <a:p>
            <a:endParaRPr lang="en-RO" dirty="0"/>
          </a:p>
          <a:p>
            <a:endParaRPr lang="en-RO" dirty="0"/>
          </a:p>
          <a:p>
            <a:endParaRPr lang="en-RO" dirty="0"/>
          </a:p>
          <a:p>
            <a:r>
              <a:rPr lang="en-RO" b="1" dirty="0"/>
              <a:t>provide</a:t>
            </a:r>
            <a:r>
              <a:rPr lang="en-RO" dirty="0"/>
              <a:t>: The injection token used by the Dependency Injector to return the array of interceptors;</a:t>
            </a:r>
          </a:p>
          <a:p>
            <a:r>
              <a:rPr lang="en-RO" b="1" dirty="0"/>
              <a:t>useClass</a:t>
            </a:r>
            <a:r>
              <a:rPr lang="en-RO" dirty="0"/>
              <a:t>: Instance of the class that needs to be provided;</a:t>
            </a:r>
          </a:p>
          <a:p>
            <a:r>
              <a:rPr lang="en-GB" b="1" dirty="0"/>
              <a:t>m</a:t>
            </a:r>
            <a:r>
              <a:rPr lang="en-RO" b="1" dirty="0"/>
              <a:t>ulti: </a:t>
            </a:r>
            <a:r>
              <a:rPr lang="en-RO" dirty="0"/>
              <a:t>flag needed to tell the injector that multiple interceptors can be injected in the application;</a:t>
            </a:r>
            <a:r>
              <a:rPr lang="en-RO" b="1" dirty="0"/>
              <a:t> </a:t>
            </a:r>
          </a:p>
        </p:txBody>
      </p:sp>
      <p:pic>
        <p:nvPicPr>
          <p:cNvPr id="5" name="Picture 4">
            <a:extLst>
              <a:ext uri="{FF2B5EF4-FFF2-40B4-BE49-F238E27FC236}">
                <a16:creationId xmlns:a16="http://schemas.microsoft.com/office/drawing/2014/main" id="{8C49A5CE-81D3-C442-83F7-AC558C989E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2466470"/>
            <a:ext cx="4725144" cy="1925059"/>
          </a:xfrm>
          <a:prstGeom prst="rect">
            <a:avLst/>
          </a:prstGeom>
        </p:spPr>
      </p:pic>
    </p:spTree>
    <p:extLst>
      <p:ext uri="{BB962C8B-B14F-4D97-AF65-F5344CB8AC3E}">
        <p14:creationId xmlns:p14="http://schemas.microsoft.com/office/powerpoint/2010/main" val="1032444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4BD6B-C94E-3544-8668-F6BEBE78187E}"/>
              </a:ext>
            </a:extLst>
          </p:cNvPr>
          <p:cNvSpPr>
            <a:spLocks noGrp="1"/>
          </p:cNvSpPr>
          <p:nvPr>
            <p:ph type="title"/>
          </p:nvPr>
        </p:nvSpPr>
        <p:spPr/>
        <p:txBody>
          <a:bodyPr/>
          <a:lstStyle/>
          <a:p>
            <a:r>
              <a:rPr lang="en-RO" dirty="0"/>
              <a:t>HttpInterceptor – Use Cases</a:t>
            </a:r>
          </a:p>
        </p:txBody>
      </p:sp>
      <p:sp>
        <p:nvSpPr>
          <p:cNvPr id="3" name="Content Placeholder 2">
            <a:extLst>
              <a:ext uri="{FF2B5EF4-FFF2-40B4-BE49-F238E27FC236}">
                <a16:creationId xmlns:a16="http://schemas.microsoft.com/office/drawing/2014/main" id="{6F81DA36-74F4-174A-BB7C-15A8AB2F89DD}"/>
              </a:ext>
            </a:extLst>
          </p:cNvPr>
          <p:cNvSpPr>
            <a:spLocks noGrp="1"/>
          </p:cNvSpPr>
          <p:nvPr>
            <p:ph sz="quarter" idx="11"/>
          </p:nvPr>
        </p:nvSpPr>
        <p:spPr>
          <a:xfrm>
            <a:off x="2261115" y="1772816"/>
            <a:ext cx="4645098" cy="4968328"/>
          </a:xfrm>
        </p:spPr>
        <p:txBody>
          <a:bodyPr/>
          <a:lstStyle/>
          <a:p>
            <a:r>
              <a:rPr lang="en-RO" dirty="0"/>
              <a:t>Authentication;</a:t>
            </a:r>
          </a:p>
          <a:p>
            <a:r>
              <a:rPr lang="en-RO" dirty="0"/>
              <a:t>Header Manipulation;</a:t>
            </a:r>
          </a:p>
          <a:p>
            <a:r>
              <a:rPr lang="en-RO" dirty="0"/>
              <a:t>URL manipulation;</a:t>
            </a:r>
          </a:p>
          <a:p>
            <a:r>
              <a:rPr lang="en-RO" dirty="0"/>
              <a:t>User Experience Interactions: Loaders / Notifications</a:t>
            </a:r>
          </a:p>
          <a:p>
            <a:r>
              <a:rPr lang="en-RO" dirty="0"/>
              <a:t>Request body normalization;</a:t>
            </a:r>
          </a:p>
          <a:p>
            <a:r>
              <a:rPr lang="en-RO" dirty="0"/>
              <a:t>Error handling;</a:t>
            </a:r>
          </a:p>
          <a:p>
            <a:r>
              <a:rPr lang="en-RO" dirty="0"/>
              <a:t>Caching;</a:t>
            </a:r>
          </a:p>
          <a:p>
            <a:r>
              <a:rPr lang="en-RO" dirty="0"/>
              <a:t>Profiling;</a:t>
            </a:r>
          </a:p>
        </p:txBody>
      </p:sp>
    </p:spTree>
    <p:extLst>
      <p:ext uri="{BB962C8B-B14F-4D97-AF65-F5344CB8AC3E}">
        <p14:creationId xmlns:p14="http://schemas.microsoft.com/office/powerpoint/2010/main" val="2121011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4355B-3EA0-7644-90CB-52DB80E13782}"/>
              </a:ext>
            </a:extLst>
          </p:cNvPr>
          <p:cNvSpPr>
            <a:spLocks noGrp="1"/>
          </p:cNvSpPr>
          <p:nvPr>
            <p:ph type="title"/>
          </p:nvPr>
        </p:nvSpPr>
        <p:spPr/>
        <p:txBody>
          <a:bodyPr/>
          <a:lstStyle/>
          <a:p>
            <a:r>
              <a:rPr lang="en-RO" dirty="0"/>
              <a:t>Response Type</a:t>
            </a:r>
          </a:p>
        </p:txBody>
      </p:sp>
      <p:sp>
        <p:nvSpPr>
          <p:cNvPr id="3" name="Content Placeholder 2">
            <a:extLst>
              <a:ext uri="{FF2B5EF4-FFF2-40B4-BE49-F238E27FC236}">
                <a16:creationId xmlns:a16="http://schemas.microsoft.com/office/drawing/2014/main" id="{716957E7-CFE2-3048-8C90-76872C66A8F9}"/>
              </a:ext>
            </a:extLst>
          </p:cNvPr>
          <p:cNvSpPr>
            <a:spLocks noGrp="1"/>
          </p:cNvSpPr>
          <p:nvPr>
            <p:ph sz="quarter" idx="11"/>
          </p:nvPr>
        </p:nvSpPr>
        <p:spPr/>
        <p:txBody>
          <a:bodyPr/>
          <a:lstStyle/>
          <a:p>
            <a:r>
              <a:rPr lang="en-RO" dirty="0"/>
              <a:t>By default Angular does not know what is the format of the response that comes from the server. </a:t>
            </a:r>
          </a:p>
          <a:p>
            <a:r>
              <a:rPr lang="en-RO" dirty="0"/>
              <a:t>HttpClient method supports generics in order to tell Typescript compiler what kind of object is expected as a response:</a:t>
            </a:r>
          </a:p>
          <a:p>
            <a:endParaRPr lang="en-RO" dirty="0"/>
          </a:p>
        </p:txBody>
      </p:sp>
      <p:pic>
        <p:nvPicPr>
          <p:cNvPr id="5" name="Picture 4" descr="A screenshot of a cell phone&#10;&#10;Description automatically generated">
            <a:extLst>
              <a:ext uri="{FF2B5EF4-FFF2-40B4-BE49-F238E27FC236}">
                <a16:creationId xmlns:a16="http://schemas.microsoft.com/office/drawing/2014/main" id="{9F313F4D-838D-C54C-B44A-C60435425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127" y="2741013"/>
            <a:ext cx="5661830" cy="1494187"/>
          </a:xfrm>
          <a:prstGeom prst="rect">
            <a:avLst/>
          </a:prstGeom>
        </p:spPr>
      </p:pic>
      <p:pic>
        <p:nvPicPr>
          <p:cNvPr id="7" name="Picture 6">
            <a:extLst>
              <a:ext uri="{FF2B5EF4-FFF2-40B4-BE49-F238E27FC236}">
                <a16:creationId xmlns:a16="http://schemas.microsoft.com/office/drawing/2014/main" id="{01D11916-A561-2C4A-B64D-D067347C0C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626" y="4952996"/>
            <a:ext cx="8040048" cy="708028"/>
          </a:xfrm>
          <a:prstGeom prst="rect">
            <a:avLst/>
          </a:prstGeom>
        </p:spPr>
      </p:pic>
      <p:sp>
        <p:nvSpPr>
          <p:cNvPr id="8" name="TextBox 7">
            <a:extLst>
              <a:ext uri="{FF2B5EF4-FFF2-40B4-BE49-F238E27FC236}">
                <a16:creationId xmlns:a16="http://schemas.microsoft.com/office/drawing/2014/main" id="{A7E2C6D4-7381-5A4B-AEE0-6C623B619728}"/>
              </a:ext>
            </a:extLst>
          </p:cNvPr>
          <p:cNvSpPr txBox="1"/>
          <p:nvPr/>
        </p:nvSpPr>
        <p:spPr>
          <a:xfrm>
            <a:off x="286918" y="6108464"/>
            <a:ext cx="5362045" cy="369332"/>
          </a:xfrm>
          <a:prstGeom prst="rect">
            <a:avLst/>
          </a:prstGeom>
          <a:noFill/>
        </p:spPr>
        <p:txBody>
          <a:bodyPr wrap="none" rtlCol="0">
            <a:spAutoFit/>
          </a:bodyPr>
          <a:lstStyle/>
          <a:p>
            <a:r>
              <a:rPr lang="en-RO" dirty="0"/>
              <a:t>NOTE: For this usecase Product is a Typescript Interface</a:t>
            </a:r>
          </a:p>
        </p:txBody>
      </p:sp>
      <p:pic>
        <p:nvPicPr>
          <p:cNvPr id="10" name="Picture 9" descr="A picture containing photo, black, white, red&#10;&#10;Description automatically generated">
            <a:extLst>
              <a:ext uri="{FF2B5EF4-FFF2-40B4-BE49-F238E27FC236}">
                <a16:creationId xmlns:a16="http://schemas.microsoft.com/office/drawing/2014/main" id="{421EA3AA-C836-CF42-934D-FBC3570552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3180" y="2887969"/>
            <a:ext cx="2671578" cy="1200274"/>
          </a:xfrm>
          <a:prstGeom prst="rect">
            <a:avLst/>
          </a:prstGeom>
        </p:spPr>
      </p:pic>
    </p:spTree>
    <p:extLst>
      <p:ext uri="{BB962C8B-B14F-4D97-AF65-F5344CB8AC3E}">
        <p14:creationId xmlns:p14="http://schemas.microsoft.com/office/powerpoint/2010/main" val="2297840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close up of a logo&#10;&#10;Description automatically generated">
            <a:extLst>
              <a:ext uri="{FF2B5EF4-FFF2-40B4-BE49-F238E27FC236}">
                <a16:creationId xmlns:a16="http://schemas.microsoft.com/office/drawing/2014/main" id="{71A83E47-F41A-5344-A766-0EA7181C3087}"/>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1422400" y="279400"/>
            <a:ext cx="6299200" cy="6299200"/>
          </a:xfrm>
          <a:prstGeom prst="rect">
            <a:avLst/>
          </a:prstGeom>
          <a:noFill/>
        </p:spPr>
      </p:pic>
    </p:spTree>
    <p:extLst>
      <p:ext uri="{BB962C8B-B14F-4D97-AF65-F5344CB8AC3E}">
        <p14:creationId xmlns:p14="http://schemas.microsoft.com/office/powerpoint/2010/main" val="3019920121"/>
      </p:ext>
    </p:extLst>
  </p:cSld>
  <p:clrMapOvr>
    <a:masterClrMapping/>
  </p:clrMapOvr>
</p:sld>
</file>

<file path=ppt/theme/theme1.xml><?xml version="1.0" encoding="utf-8"?>
<a:theme xmlns:a="http://schemas.openxmlformats.org/drawingml/2006/main" name="Luxoft: Computer / TV">
  <a:themeElements>
    <a:clrScheme name="Luxoft 3">
      <a:dk1>
        <a:sysClr val="windowText" lastClr="000000"/>
      </a:dk1>
      <a:lt1>
        <a:sysClr val="window" lastClr="FFFFFF"/>
      </a:lt1>
      <a:dk2>
        <a:srgbClr val="1B2130"/>
      </a:dk2>
      <a:lt2>
        <a:srgbClr val="E7E6E6"/>
      </a:lt2>
      <a:accent1>
        <a:srgbClr val="4E5761"/>
      </a:accent1>
      <a:accent2>
        <a:srgbClr val="EB571C"/>
      </a:accent2>
      <a:accent3>
        <a:srgbClr val="243E79"/>
      </a:accent3>
      <a:accent4>
        <a:srgbClr val="CB642E"/>
      </a:accent4>
      <a:accent5>
        <a:srgbClr val="5480B7"/>
      </a:accent5>
      <a:accent6>
        <a:srgbClr val="4E5761"/>
      </a:accent6>
      <a:hlink>
        <a:srgbClr val="EB571C"/>
      </a:hlink>
      <a:folHlink>
        <a:srgbClr val="4E5761"/>
      </a:folHlink>
    </a:clrScheme>
    <a:fontScheme name="Luxoft - Open Sans">
      <a:majorFont>
        <a:latin typeface="Open Sans"/>
        <a:ea typeface=""/>
        <a:cs typeface=""/>
      </a:majorFont>
      <a:minorFont>
        <a:latin typeface="Open Sans"/>
        <a:ea typeface=""/>
        <a:cs typeface=""/>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ln>
              <a:noFill/>
            </a:ln>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luxoft-template-v3.4" id="{F0BBB28C-EED3-4C9E-AC46-0A2469816214}" vid="{37383A5C-C4E3-4CA0-9820-12933A0EA401}"/>
    </a:ext>
  </a:extLst>
</a:theme>
</file>

<file path=ppt/theme/theme2.xml><?xml version="1.0" encoding="utf-8"?>
<a:theme xmlns:a="http://schemas.openxmlformats.org/drawingml/2006/main" name="powerpoint-template-luxoft-v4.3">
  <a:themeElements>
    <a:clrScheme name="Luxoft 3">
      <a:dk1>
        <a:sysClr val="windowText" lastClr="000000"/>
      </a:dk1>
      <a:lt1>
        <a:sysClr val="window" lastClr="FFFFFF"/>
      </a:lt1>
      <a:dk2>
        <a:srgbClr val="1B2130"/>
      </a:dk2>
      <a:lt2>
        <a:srgbClr val="E7E6E6"/>
      </a:lt2>
      <a:accent1>
        <a:srgbClr val="4E5761"/>
      </a:accent1>
      <a:accent2>
        <a:srgbClr val="EB571C"/>
      </a:accent2>
      <a:accent3>
        <a:srgbClr val="243E79"/>
      </a:accent3>
      <a:accent4>
        <a:srgbClr val="CB642E"/>
      </a:accent4>
      <a:accent5>
        <a:srgbClr val="5480B7"/>
      </a:accent5>
      <a:accent6>
        <a:srgbClr val="4E5761"/>
      </a:accent6>
      <a:hlink>
        <a:srgbClr val="EB571C"/>
      </a:hlink>
      <a:folHlink>
        <a:srgbClr val="4E5761"/>
      </a:folHlink>
    </a:clrScheme>
    <a:fontScheme name="Luxoft - Open Sans">
      <a:majorFont>
        <a:latin typeface="Open Sans"/>
        <a:ea typeface=""/>
        <a:cs typeface=""/>
      </a:majorFont>
      <a:minorFont>
        <a:latin typeface="Open Sans"/>
        <a:ea typeface=""/>
        <a:cs typeface=""/>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9525">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luxoft-template-v3.4" id="{F0BBB28C-EED3-4C9E-AC46-0A2469816214}" vid="{F7716D20-A5D3-4677-B270-2AEEC011A1D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4312</TotalTime>
  <Words>522</Words>
  <Application>Microsoft Macintosh PowerPoint</Application>
  <PresentationFormat>On-screen Show (4:3)</PresentationFormat>
  <Paragraphs>50</Paragraphs>
  <Slides>9</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Calibri</vt:lpstr>
      <vt:lpstr>Open Sans</vt:lpstr>
      <vt:lpstr>Wingdings</vt:lpstr>
      <vt:lpstr>Luxoft: Computer / TV</vt:lpstr>
      <vt:lpstr>powerpoint-template-luxoft-v4.3</vt:lpstr>
      <vt:lpstr>Angular Upskilling Program</vt:lpstr>
      <vt:lpstr>Web applications types</vt:lpstr>
      <vt:lpstr>HttpClientModule</vt:lpstr>
      <vt:lpstr>HttpClient</vt:lpstr>
      <vt:lpstr>HttpInterceptors - Declaration</vt:lpstr>
      <vt:lpstr>HttpInterceptors - Providers </vt:lpstr>
      <vt:lpstr>HttpInterceptor – Use Cases</vt:lpstr>
      <vt:lpstr>Response Type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Upskilling Program</dc:title>
  <dc:creator>Cosmin Cartas</dc:creator>
  <cp:lastModifiedBy>Cosmin Cartas</cp:lastModifiedBy>
  <cp:revision>86</cp:revision>
  <dcterms:created xsi:type="dcterms:W3CDTF">2020-02-15T09:38:06Z</dcterms:created>
  <dcterms:modified xsi:type="dcterms:W3CDTF">2020-03-09T14:00:15Z</dcterms:modified>
</cp:coreProperties>
</file>