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13"/>
  </p:notesMasterIdLst>
  <p:sldIdLst>
    <p:sldId id="304" r:id="rId3"/>
    <p:sldId id="337" r:id="rId4"/>
    <p:sldId id="338" r:id="rId5"/>
    <p:sldId id="339" r:id="rId6"/>
    <p:sldId id="340" r:id="rId7"/>
    <p:sldId id="341" r:id="rId8"/>
    <p:sldId id="342" r:id="rId9"/>
    <p:sldId id="344" r:id="rId10"/>
    <p:sldId id="343" r:id="rId11"/>
    <p:sldId id="332"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4283"/>
    <a:srgbClr val="553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94694"/>
  </p:normalViewPr>
  <p:slideViewPr>
    <p:cSldViewPr>
      <p:cViewPr varScale="1">
        <p:scale>
          <a:sx n="121" d="100"/>
          <a:sy n="121" d="100"/>
        </p:scale>
        <p:origin x="144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BE2EC-5A84-4AF8-BB9A-C71E76006D1A}" type="datetimeFigureOut">
              <a:rPr lang="ru-RU" smtClean="0"/>
              <a:t>18.03.2020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E0656-CCB0-45B9-9A1A-13115CDF36D9}" type="slidenum">
              <a:rPr lang="ru-RU" smtClean="0"/>
              <a:t>‹#›</a:t>
            </a:fld>
            <a:endParaRPr lang="ru-RU"/>
          </a:p>
        </p:txBody>
      </p:sp>
    </p:spTree>
    <p:extLst>
      <p:ext uri="{BB962C8B-B14F-4D97-AF65-F5344CB8AC3E}">
        <p14:creationId xmlns:p14="http://schemas.microsoft.com/office/powerpoint/2010/main" val="235368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Break / Final">
    <p:spTree>
      <p:nvGrpSpPr>
        <p:cNvPr id="1" name=""/>
        <p:cNvGrpSpPr/>
        <p:nvPr/>
      </p:nvGrpSpPr>
      <p:grpSpPr>
        <a:xfrm>
          <a:off x="0" y="0"/>
          <a:ext cx="0" cy="0"/>
          <a:chOff x="0" y="0"/>
          <a:chExt cx="0" cy="0"/>
        </a:xfrm>
      </p:grpSpPr>
      <p:sp>
        <p:nvSpPr>
          <p:cNvPr id="32"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881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6" name="Symbol zastępczy zawartości 4"/>
          <p:cNvSpPr>
            <a:spLocks noGrp="1"/>
          </p:cNvSpPr>
          <p:nvPr>
            <p:ph sz="quarter" idx="12" hasCustomPrompt="1"/>
          </p:nvPr>
        </p:nvSpPr>
        <p:spPr>
          <a:xfrm>
            <a:off x="4660642" y="1196975"/>
            <a:ext cx="4219769" cy="5008563"/>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84385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7" y="1196976"/>
            <a:ext cx="4185047" cy="5008563"/>
          </a:xfrm>
        </p:spPr>
        <p:txBody>
          <a:bodyPr/>
          <a:lstStyle>
            <a:lvl1pPr marL="0" indent="0">
              <a:buNone/>
              <a:defRPr/>
            </a:lvl1pPr>
          </a:lstStyle>
          <a:p>
            <a:pPr lvl="0"/>
            <a:r>
              <a:rPr lang="pl-PL" dirty="0"/>
              <a:t>Up to nine lines of text.</a:t>
            </a:r>
            <a:endParaRPr lang="en-US" dirty="0"/>
          </a:p>
        </p:txBody>
      </p:sp>
      <p:sp>
        <p:nvSpPr>
          <p:cNvPr id="8" name="Symbol zastępczy tekstu 3"/>
          <p:cNvSpPr>
            <a:spLocks noGrp="1"/>
          </p:cNvSpPr>
          <p:nvPr>
            <p:ph type="body" sz="quarter" idx="14" hasCustomPrompt="1"/>
          </p:nvPr>
        </p:nvSpPr>
        <p:spPr>
          <a:xfrm>
            <a:off x="4695364" y="1196976"/>
            <a:ext cx="4185047" cy="5008563"/>
          </a:xfrm>
        </p:spPr>
        <p:txBody>
          <a:bodyPr/>
          <a:lstStyle>
            <a:lvl1pPr marL="0" indent="0">
              <a:buNone/>
              <a:defRPr/>
            </a:lvl1pPr>
          </a:lstStyle>
          <a:p>
            <a:pPr lvl="0"/>
            <a:r>
              <a:rPr lang="pl-PL"/>
              <a:t>Up to nine lines of text.</a:t>
            </a:r>
            <a:endParaRPr lang="en-US"/>
          </a:p>
        </p:txBody>
      </p:sp>
    </p:spTree>
    <p:extLst>
      <p:ext uri="{BB962C8B-B14F-4D97-AF65-F5344CB8AC3E}">
        <p14:creationId xmlns:p14="http://schemas.microsoft.com/office/powerpoint/2010/main" val="291908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6"/>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6"/>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6"/>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25231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959344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3682426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5125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7"/>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208036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01666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168731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8477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9"/>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1572553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8" y="365126"/>
            <a:ext cx="8593493" cy="502623"/>
          </a:xfrm>
        </p:spPr>
        <p:txBody>
          <a:bodyPr/>
          <a:lstStyle/>
          <a:p>
            <a:r>
              <a:rPr lang="pl-PL"/>
              <a:t>Edit Title</a:t>
            </a:r>
            <a:endParaRPr lang="en-US"/>
          </a:p>
        </p:txBody>
      </p:sp>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Tree>
    <p:extLst>
      <p:ext uri="{BB962C8B-B14F-4D97-AF65-F5344CB8AC3E}">
        <p14:creationId xmlns:p14="http://schemas.microsoft.com/office/powerpoint/2010/main" val="2338741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0"/>
            <a:ext cx="2762250" cy="4030749"/>
          </a:xfrm>
        </p:spPr>
        <p:txBody>
          <a:bodyPr>
            <a:normAutofit/>
          </a:bodyPr>
          <a:lstStyle>
            <a:lvl1pPr marL="0" indent="0">
              <a:buNone/>
              <a:defRPr sz="11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0"/>
            <a:ext cx="2762250" cy="4030749"/>
          </a:xfrm>
        </p:spPr>
        <p:txBody>
          <a:bodyPr>
            <a:normAutofit/>
          </a:bodyPr>
          <a:lstStyle>
            <a:lvl1pPr marL="0" indent="0">
              <a:buNone/>
              <a:defRPr sz="11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0"/>
            <a:ext cx="2762250" cy="4030749"/>
          </a:xfrm>
        </p:spPr>
        <p:txBody>
          <a:bodyPr>
            <a:normAutofit/>
          </a:bodyPr>
          <a:lstStyle>
            <a:lvl1pPr marL="0" indent="0">
              <a:buNone/>
              <a:defRPr sz="1100" baseline="0"/>
            </a:lvl1pPr>
          </a:lstStyle>
          <a:p>
            <a:pPr lvl="0"/>
            <a:r>
              <a:rPr lang="pl-PL"/>
              <a:t>Active projects</a:t>
            </a:r>
            <a:endParaRPr lang="en-US"/>
          </a:p>
        </p:txBody>
      </p:sp>
      <p:sp>
        <p:nvSpPr>
          <p:cNvPr id="11" name="Prostokąt 10"/>
          <p:cNvSpPr/>
          <p:nvPr/>
        </p:nvSpPr>
        <p:spPr>
          <a:xfrm>
            <a:off x="286918"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p:nvSpPr>
        <p:spPr>
          <a:xfrm>
            <a:off x="721821" y="1509582"/>
            <a:ext cx="1265598" cy="284693"/>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p:nvSpPr>
        <p:spPr>
          <a:xfrm>
            <a:off x="3202514"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p:nvSpPr>
        <p:spPr>
          <a:xfrm>
            <a:off x="3643947" y="1509582"/>
            <a:ext cx="796858" cy="284693"/>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p:nvSpPr>
        <p:spPr>
          <a:xfrm>
            <a:off x="6118161"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p:nvSpPr>
        <p:spPr>
          <a:xfrm>
            <a:off x="6523003" y="1509582"/>
            <a:ext cx="1125949" cy="284693"/>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p:nvPicPr>
        <p:blipFill>
          <a:blip r:embed="rId2"/>
          <a:stretch>
            <a:fillRect/>
          </a:stretch>
        </p:blipFill>
        <p:spPr>
          <a:xfrm>
            <a:off x="6239625" y="1578756"/>
            <a:ext cx="161912" cy="215883"/>
          </a:xfrm>
          <a:prstGeom prst="rect">
            <a:avLst/>
          </a:prstGeom>
        </p:spPr>
      </p:pic>
      <p:pic>
        <p:nvPicPr>
          <p:cNvPr id="7" name="Obraz 6"/>
          <p:cNvPicPr>
            <a:picLocks noChangeAspect="1"/>
          </p:cNvPicPr>
          <p:nvPr/>
        </p:nvPicPr>
        <p:blipFill>
          <a:blip r:embed="rId3"/>
          <a:stretch>
            <a:fillRect/>
          </a:stretch>
        </p:blipFill>
        <p:spPr>
          <a:xfrm>
            <a:off x="425048" y="1556141"/>
            <a:ext cx="226223" cy="238499"/>
          </a:xfrm>
          <a:prstGeom prst="rect">
            <a:avLst/>
          </a:prstGeom>
        </p:spPr>
      </p:pic>
      <p:pic>
        <p:nvPicPr>
          <p:cNvPr id="17" name="Obraz 16"/>
          <p:cNvPicPr>
            <a:picLocks noChangeAspect="1"/>
          </p:cNvPicPr>
          <p:nvPr/>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2490713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5" y="1421028"/>
            <a:ext cx="2554255" cy="1505053"/>
          </a:xfrm>
        </p:spPr>
        <p:txBody>
          <a:bodyPr>
            <a:normAutofit/>
          </a:bodyPr>
          <a:lstStyle>
            <a:lvl1pPr marL="0" indent="0">
              <a:buNone/>
              <a:defRPr sz="12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5" y="4712866"/>
            <a:ext cx="2554255" cy="1505053"/>
          </a:xfrm>
        </p:spPr>
        <p:txBody>
          <a:bodyPr>
            <a:normAutofit/>
          </a:bodyPr>
          <a:lstStyle>
            <a:lvl1pPr marL="0" indent="0">
              <a:buNone/>
              <a:defRPr sz="12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5" y="3066947"/>
            <a:ext cx="2554255" cy="1505053"/>
          </a:xfrm>
        </p:spPr>
        <p:txBody>
          <a:bodyPr>
            <a:normAutofit/>
          </a:bodyPr>
          <a:lstStyle>
            <a:lvl1pPr marL="0" indent="0">
              <a:buNone/>
              <a:defRPr sz="1200" baseline="0"/>
            </a:lvl1pPr>
          </a:lstStyle>
          <a:p>
            <a:pPr lvl="0"/>
            <a:r>
              <a:rPr lang="pl-PL"/>
              <a:t>Active projects</a:t>
            </a:r>
            <a:endParaRPr lang="en-US"/>
          </a:p>
        </p:txBody>
      </p:sp>
      <p:sp>
        <p:nvSpPr>
          <p:cNvPr id="25" name="Prostokąt 24"/>
          <p:cNvSpPr/>
          <p:nvPr/>
        </p:nvSpPr>
        <p:spPr>
          <a:xfrm>
            <a:off x="286917" y="3061195"/>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p:nvSpPr>
        <p:spPr>
          <a:xfrm>
            <a:off x="286916" y="4712866"/>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28" y="1421028"/>
            <a:ext cx="2554255" cy="1505053"/>
          </a:xfrm>
        </p:spPr>
        <p:txBody>
          <a:bodyPr>
            <a:normAutofit/>
          </a:bodyPr>
          <a:lstStyle>
            <a:lvl1pPr marL="0" indent="0">
              <a:buNone/>
              <a:defRPr sz="12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8" y="4712866"/>
            <a:ext cx="2554255" cy="1505053"/>
          </a:xfrm>
        </p:spPr>
        <p:txBody>
          <a:bodyPr>
            <a:normAutofit/>
          </a:bodyPr>
          <a:lstStyle>
            <a:lvl1pPr marL="0" indent="0">
              <a:buNone/>
              <a:defRPr sz="12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8" y="3066947"/>
            <a:ext cx="2554255" cy="1505053"/>
          </a:xfrm>
        </p:spPr>
        <p:txBody>
          <a:bodyPr>
            <a:normAutofit/>
          </a:bodyPr>
          <a:lstStyle>
            <a:lvl1pPr marL="0" indent="0">
              <a:buNone/>
              <a:defRPr sz="12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2" y="1421028"/>
            <a:ext cx="2554255" cy="1505053"/>
          </a:xfrm>
        </p:spPr>
        <p:txBody>
          <a:bodyPr>
            <a:normAutofit/>
          </a:bodyPr>
          <a:lstStyle>
            <a:lvl1pPr marL="0" indent="0">
              <a:buNone/>
              <a:defRPr sz="12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2" y="4712866"/>
            <a:ext cx="2554255" cy="1505053"/>
          </a:xfrm>
        </p:spPr>
        <p:txBody>
          <a:bodyPr>
            <a:normAutofit/>
          </a:bodyPr>
          <a:lstStyle>
            <a:lvl1pPr marL="0" indent="0">
              <a:buNone/>
              <a:defRPr sz="12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2" y="3066947"/>
            <a:ext cx="2554255" cy="1505053"/>
          </a:xfrm>
        </p:spPr>
        <p:txBody>
          <a:bodyPr>
            <a:normAutofit/>
          </a:bodyPr>
          <a:lstStyle>
            <a:lvl1pPr marL="0" indent="0">
              <a:buNone/>
              <a:defRPr sz="1200" baseline="0"/>
            </a:lvl1pPr>
          </a:lstStyle>
          <a:p>
            <a:pPr lvl="0"/>
            <a:r>
              <a:rPr lang="pl-PL"/>
              <a:t>Active projects</a:t>
            </a:r>
            <a:endParaRPr lang="en-US"/>
          </a:p>
        </p:txBody>
      </p:sp>
      <p:pic>
        <p:nvPicPr>
          <p:cNvPr id="39" name="Obraz 38"/>
          <p:cNvPicPr>
            <a:picLocks noChangeAspect="1"/>
          </p:cNvPicPr>
          <p:nvPr/>
        </p:nvPicPr>
        <p:blipFill>
          <a:blip r:embed="rId2"/>
          <a:stretch>
            <a:fillRect/>
          </a:stretch>
        </p:blipFill>
        <p:spPr>
          <a:xfrm>
            <a:off x="392896" y="4870593"/>
            <a:ext cx="161912" cy="215883"/>
          </a:xfrm>
          <a:prstGeom prst="rect">
            <a:avLst/>
          </a:prstGeom>
        </p:spPr>
      </p:pic>
      <p:pic>
        <p:nvPicPr>
          <p:cNvPr id="40" name="Obraz 39"/>
          <p:cNvPicPr>
            <a:picLocks noChangeAspect="1"/>
          </p:cNvPicPr>
          <p:nvPr/>
        </p:nvPicPr>
        <p:blipFill>
          <a:blip r:embed="rId3"/>
          <a:stretch>
            <a:fillRect/>
          </a:stretch>
        </p:blipFill>
        <p:spPr>
          <a:xfrm>
            <a:off x="363186" y="1556141"/>
            <a:ext cx="226223" cy="238499"/>
          </a:xfrm>
          <a:prstGeom prst="rect">
            <a:avLst/>
          </a:prstGeom>
        </p:spPr>
      </p:pic>
      <p:pic>
        <p:nvPicPr>
          <p:cNvPr id="41" name="Obraz 40"/>
          <p:cNvPicPr>
            <a:picLocks noChangeAspect="1"/>
          </p:cNvPicPr>
          <p:nvPr/>
        </p:nvPicPr>
        <p:blipFill>
          <a:blip r:embed="rId4"/>
          <a:stretch>
            <a:fillRect/>
          </a:stretch>
        </p:blipFill>
        <p:spPr>
          <a:xfrm>
            <a:off x="364624" y="3165178"/>
            <a:ext cx="224784" cy="323373"/>
          </a:xfrm>
          <a:prstGeom prst="rect">
            <a:avLst/>
          </a:prstGeom>
        </p:spPr>
      </p:pic>
    </p:spTree>
    <p:extLst>
      <p:ext uri="{BB962C8B-B14F-4D97-AF65-F5344CB8AC3E}">
        <p14:creationId xmlns:p14="http://schemas.microsoft.com/office/powerpoint/2010/main" val="2643695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a:t>Edit Title for Manuals</a:t>
            </a:r>
            <a:endParaRPr lang="en-US"/>
          </a:p>
        </p:txBody>
      </p:sp>
      <p:sp>
        <p:nvSpPr>
          <p:cNvPr id="7" name="Symbol zastępczy zawartości 4"/>
          <p:cNvSpPr>
            <a:spLocks noGrp="1"/>
          </p:cNvSpPr>
          <p:nvPr>
            <p:ph sz="quarter" idx="11" hasCustomPrompt="1"/>
          </p:nvPr>
        </p:nvSpPr>
        <p:spPr>
          <a:xfrm>
            <a:off x="286942" y="1879601"/>
            <a:ext cx="4184754" cy="4325936"/>
          </a:xfrm>
        </p:spPr>
        <p:txBody>
          <a:bodyPr/>
          <a:lstStyle>
            <a:lvl1pPr marL="270000">
              <a:defRPr/>
            </a:lvl1pPr>
          </a:lstStyle>
          <a:p>
            <a:pPr lvl="0"/>
            <a:r>
              <a:rPr lang="pl-PL"/>
              <a:t>Click to edit content</a:t>
            </a:r>
            <a:endParaRPr lang="en-US"/>
          </a:p>
        </p:txBody>
      </p:sp>
      <p:sp>
        <p:nvSpPr>
          <p:cNvPr id="8" name="Symbol zastępczy zawartości 4"/>
          <p:cNvSpPr>
            <a:spLocks noGrp="1"/>
          </p:cNvSpPr>
          <p:nvPr>
            <p:ph sz="quarter" idx="12" hasCustomPrompt="1"/>
          </p:nvPr>
        </p:nvSpPr>
        <p:spPr>
          <a:xfrm>
            <a:off x="4660642" y="1879601"/>
            <a:ext cx="4219769" cy="4325936"/>
          </a:xfrm>
        </p:spPr>
        <p:txBody>
          <a:bodyPr/>
          <a:lstStyle>
            <a:lvl1pPr marL="270000">
              <a:defRPr lang="pl-PL" smtClean="0"/>
            </a:lvl1pPr>
          </a:lstStyle>
          <a:p>
            <a:pPr lvl="0"/>
            <a:r>
              <a:rPr lang="pl-PL"/>
              <a:t>Click to edit content</a:t>
            </a:r>
          </a:p>
        </p:txBody>
      </p:sp>
      <p:sp>
        <p:nvSpPr>
          <p:cNvPr id="5" name="Symbol zastępczy tekstu 3"/>
          <p:cNvSpPr>
            <a:spLocks noGrp="1"/>
          </p:cNvSpPr>
          <p:nvPr>
            <p:ph type="body" sz="quarter" idx="13" hasCustomPrompt="1"/>
          </p:nvPr>
        </p:nvSpPr>
        <p:spPr>
          <a:xfrm>
            <a:off x="286943" y="1004153"/>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76770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ection Break / Final">
    <p:spTree>
      <p:nvGrpSpPr>
        <p:cNvPr id="1" name=""/>
        <p:cNvGrpSpPr/>
        <p:nvPr/>
      </p:nvGrpSpPr>
      <p:grpSpPr>
        <a:xfrm>
          <a:off x="0" y="0"/>
          <a:ext cx="0" cy="0"/>
          <a:chOff x="0" y="0"/>
          <a:chExt cx="0" cy="0"/>
        </a:xfrm>
      </p:grpSpPr>
      <p:sp>
        <p:nvSpPr>
          <p:cNvPr id="32"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46" name="Tytuł 1"/>
          <p:cNvSpPr>
            <a:spLocks noGrp="1"/>
          </p:cNvSpPr>
          <p:nvPr>
            <p:ph type="title" hasCustomPrompt="1"/>
          </p:nvPr>
        </p:nvSpPr>
        <p:spPr>
          <a:xfrm>
            <a:off x="3933825" y="1995503"/>
            <a:ext cx="4953436" cy="1151548"/>
          </a:xfrm>
        </p:spPr>
        <p:txBody>
          <a:bodyPr anchor="ctr"/>
          <a:lstStyle>
            <a:lvl1pPr algn="l">
              <a:lnSpc>
                <a:spcPct val="100000"/>
              </a:lnSpc>
              <a:spcBef>
                <a:spcPts val="450"/>
              </a:spcBef>
              <a:spcAft>
                <a:spcPts val="450"/>
              </a:spcAft>
              <a:defRPr sz="2000" b="1">
                <a:solidFill>
                  <a:schemeClr val="bg1"/>
                </a:solidFill>
              </a:defRPr>
            </a:lvl1pPr>
          </a:lstStyle>
          <a:p>
            <a:r>
              <a:rPr lang="pl-PL" dirty="0"/>
              <a:t>EDIT TITLE</a:t>
            </a:r>
            <a:endParaRPr lang="en-US" dirty="0"/>
          </a:p>
        </p:txBody>
      </p:sp>
      <p:grpSp>
        <p:nvGrpSpPr>
          <p:cNvPr id="64" name="Group 35"/>
          <p:cNvGrpSpPr>
            <a:grpSpLocks noChangeAspect="1"/>
          </p:cNvGrpSpPr>
          <p:nvPr userDrawn="1"/>
        </p:nvGrpSpPr>
        <p:grpSpPr bwMode="auto">
          <a:xfrm>
            <a:off x="609601" y="1132228"/>
            <a:ext cx="2507458" cy="4035181"/>
            <a:chOff x="2363" y="293"/>
            <a:chExt cx="1208" cy="1458"/>
          </a:xfrm>
        </p:grpSpPr>
        <p:sp>
          <p:nvSpPr>
            <p:cNvPr id="65"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6"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7"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8"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69"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0"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2"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4"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5"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7"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9"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0"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2"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3"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4"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5"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userDrawn="1"/>
        </p:nvGrpSpPr>
        <p:grpSpPr bwMode="auto">
          <a:xfrm>
            <a:off x="8449097" y="5834059"/>
            <a:ext cx="438164" cy="564684"/>
            <a:chOff x="2074" y="843"/>
            <a:chExt cx="1615" cy="1561"/>
          </a:xfrm>
        </p:grpSpPr>
        <p:sp>
          <p:nvSpPr>
            <p:cNvPr id="8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8"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35321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1">
    <p:spTree>
      <p:nvGrpSpPr>
        <p:cNvPr id="1" name=""/>
        <p:cNvGrpSpPr/>
        <p:nvPr/>
      </p:nvGrpSpPr>
      <p:grpSpPr>
        <a:xfrm>
          <a:off x="0" y="0"/>
          <a:ext cx="0" cy="0"/>
          <a:chOff x="0" y="0"/>
          <a:chExt cx="0" cy="0"/>
        </a:xfrm>
      </p:grpSpPr>
      <p:sp>
        <p:nvSpPr>
          <p:cNvPr id="61" name="Prostokąt 2"/>
          <p:cNvSpPr/>
          <p:nvPr userDrawn="1"/>
        </p:nvSpPr>
        <p:spPr>
          <a:xfrm>
            <a:off x="793"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sz="2300" b="1">
                <a:solidFill>
                  <a:schemeClr val="bg1"/>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grpSp>
        <p:nvGrpSpPr>
          <p:cNvPr id="117" name="Group 19"/>
          <p:cNvGrpSpPr>
            <a:grpSpLocks noChangeAspect="1"/>
          </p:cNvGrpSpPr>
          <p:nvPr userDrawn="1"/>
        </p:nvGrpSpPr>
        <p:grpSpPr bwMode="auto">
          <a:xfrm>
            <a:off x="8449097" y="5834059"/>
            <a:ext cx="438164" cy="564684"/>
            <a:chOff x="2074" y="843"/>
            <a:chExt cx="1615" cy="1561"/>
          </a:xfrm>
        </p:grpSpPr>
        <p:sp>
          <p:nvSpPr>
            <p:cNvPr id="11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6" name="Group 5"/>
          <p:cNvGrpSpPr>
            <a:grpSpLocks noChangeAspect="1"/>
          </p:cNvGrpSpPr>
          <p:nvPr userDrawn="1"/>
        </p:nvGrpSpPr>
        <p:grpSpPr bwMode="auto">
          <a:xfrm>
            <a:off x="561743" y="5768524"/>
            <a:ext cx="959338" cy="678757"/>
            <a:chOff x="1640" y="963"/>
            <a:chExt cx="2480" cy="1316"/>
          </a:xfrm>
          <a:solidFill>
            <a:schemeClr val="bg1"/>
          </a:solidFill>
        </p:grpSpPr>
        <p:sp>
          <p:nvSpPr>
            <p:cNvPr id="57"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085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1"/>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userDrawn="1"/>
        </p:nvGrpSpPr>
        <p:grpSpPr bwMode="auto">
          <a:xfrm>
            <a:off x="609601" y="1132228"/>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311745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1">
    <p:spTree>
      <p:nvGrpSpPr>
        <p:cNvPr id="1" name=""/>
        <p:cNvGrpSpPr/>
        <p:nvPr/>
      </p:nvGrpSpPr>
      <p:grpSpPr>
        <a:xfrm>
          <a:off x="0" y="0"/>
          <a:ext cx="0" cy="0"/>
          <a:chOff x="0" y="0"/>
          <a:chExt cx="0" cy="0"/>
        </a:xfrm>
      </p:grpSpPr>
      <p:sp>
        <p:nvSpPr>
          <p:cNvPr id="34" name="Prostokąt 2"/>
          <p:cNvSpPr/>
          <p:nvPr userDrawn="1"/>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userDrawn="1"/>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userDrawn="1"/>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userDrawn="1">
            <p:ph type="title" hasCustomPrompt="1"/>
          </p:nvPr>
        </p:nvSpPr>
        <p:spPr>
          <a:xfrm>
            <a:off x="833644" y="3668324"/>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userDrawn="1"/>
        </p:nvSpPr>
        <p:spPr bwMode="auto">
          <a:xfrm>
            <a:off x="6436070" y="1826493"/>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userDrawn="1"/>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userDrawn="1"/>
        </p:nvSpPr>
        <p:spPr bwMode="auto">
          <a:xfrm>
            <a:off x="6466735" y="2460517"/>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userDrawn="1"/>
        </p:nvSpPr>
        <p:spPr bwMode="auto">
          <a:xfrm>
            <a:off x="2197858" y="1874925"/>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userDrawn="1"/>
        </p:nvSpPr>
        <p:spPr bwMode="auto">
          <a:xfrm>
            <a:off x="5790428" y="1505867"/>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userDrawn="1"/>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userDrawn="1"/>
        </p:nvSpPr>
        <p:spPr bwMode="auto">
          <a:xfrm>
            <a:off x="6101320"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userDrawn="1"/>
        </p:nvSpPr>
        <p:spPr bwMode="auto">
          <a:xfrm>
            <a:off x="5701989" y="1760040"/>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userDrawn="1"/>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userDrawn="1"/>
        </p:nvSpPr>
        <p:spPr bwMode="auto">
          <a:xfrm>
            <a:off x="4500915" y="1782858"/>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userDrawn="1"/>
        </p:nvSpPr>
        <p:spPr bwMode="auto">
          <a:xfrm>
            <a:off x="2461339" y="2021085"/>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userDrawn="1"/>
        </p:nvSpPr>
        <p:spPr bwMode="auto">
          <a:xfrm>
            <a:off x="4091734"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userDrawn="1"/>
        </p:nvSpPr>
        <p:spPr bwMode="auto">
          <a:xfrm>
            <a:off x="2908584" y="1827127"/>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userDrawn="1"/>
        </p:nvSpPr>
        <p:spPr bwMode="auto">
          <a:xfrm>
            <a:off x="3731386" y="1752259"/>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userDrawn="1"/>
        </p:nvSpPr>
        <p:spPr bwMode="auto">
          <a:xfrm>
            <a:off x="4139082"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userDrawn="1"/>
        </p:nvSpPr>
        <p:spPr bwMode="auto">
          <a:xfrm>
            <a:off x="2668988" y="2226449"/>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userDrawn="1"/>
        </p:nvSpPr>
        <p:spPr bwMode="auto">
          <a:xfrm>
            <a:off x="4197265" y="1162344"/>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userDrawn="1"/>
        </p:nvSpPr>
        <p:spPr bwMode="auto">
          <a:xfrm>
            <a:off x="6140684" y="1923521"/>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userDrawn="1"/>
        </p:nvSpPr>
        <p:spPr bwMode="auto">
          <a:xfrm>
            <a:off x="3244018" y="1843860"/>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userDrawn="1"/>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userDrawn="1"/>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userDrawn="1"/>
        </p:nvSpPr>
        <p:spPr bwMode="auto">
          <a:xfrm>
            <a:off x="2558323" y="1531243"/>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userDrawn="1"/>
        </p:nvSpPr>
        <p:spPr bwMode="auto">
          <a:xfrm>
            <a:off x="3629657"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userDrawn="1"/>
        </p:nvSpPr>
        <p:spPr bwMode="auto">
          <a:xfrm>
            <a:off x="3699823"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userDrawn="1"/>
        </p:nvSpPr>
        <p:spPr bwMode="auto">
          <a:xfrm>
            <a:off x="3516704" y="2224172"/>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userDrawn="1"/>
        </p:nvSpPr>
        <p:spPr bwMode="auto">
          <a:xfrm>
            <a:off x="3516704" y="2224170"/>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userDrawn="1"/>
        </p:nvSpPr>
        <p:spPr bwMode="auto">
          <a:xfrm>
            <a:off x="4783158" y="1423233"/>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userDrawn="1"/>
        </p:nvSpPr>
        <p:spPr bwMode="auto">
          <a:xfrm>
            <a:off x="5462564" y="1659437"/>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userDrawn="1"/>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userDrawn="1"/>
        </p:nvSpPr>
        <p:spPr bwMode="auto">
          <a:xfrm rot="2741972">
            <a:off x="1933204" y="1872246"/>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userDrawn="1"/>
        </p:nvGrpSpPr>
        <p:grpSpPr bwMode="auto">
          <a:xfrm>
            <a:off x="7753091" y="5768524"/>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47163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3"/>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4"/>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a:t>Edit Title</a:t>
            </a:r>
            <a:endParaRPr lang="en-US" dirty="0"/>
          </a:p>
        </p:txBody>
      </p:sp>
      <p:sp>
        <p:nvSpPr>
          <p:cNvPr id="5" name="Symbol zastępczy zawartości 4"/>
          <p:cNvSpPr>
            <a:spLocks noGrp="1"/>
          </p:cNvSpPr>
          <p:nvPr>
            <p:ph sz="quarter" idx="11" hasCustomPrompt="1"/>
          </p:nvPr>
        </p:nvSpPr>
        <p:spPr>
          <a:xfrm>
            <a:off x="286946" y="1196977"/>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7"/>
            <a:ext cx="8593931"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21" y="1196977"/>
            <a:ext cx="4185047" cy="5008563"/>
          </a:xfrm>
        </p:spPr>
        <p:txBody>
          <a:bodyPr/>
          <a:lstStyle>
            <a:lvl1pPr marL="0" indent="0">
              <a:buNone/>
              <a:defRPr/>
            </a:lvl1pPr>
          </a:lstStyle>
          <a:p>
            <a:pPr lvl="0"/>
            <a:r>
              <a:rPr lang="pl-PL"/>
              <a:t>Up to seven lines of text.</a:t>
            </a:r>
            <a:endParaRPr lang="en-US"/>
          </a:p>
        </p:txBody>
      </p:sp>
      <p:sp>
        <p:nvSpPr>
          <p:cNvPr id="8" name="Symbol zastępczy tekstu 3"/>
          <p:cNvSpPr>
            <a:spLocks noGrp="1"/>
          </p:cNvSpPr>
          <p:nvPr>
            <p:ph type="body" sz="quarter" idx="14" hasCustomPrompt="1"/>
          </p:nvPr>
        </p:nvSpPr>
        <p:spPr>
          <a:xfrm>
            <a:off x="4695368" y="1196977"/>
            <a:ext cx="4185047"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lang="en-US" dirty="0">
                <a:solidFill>
                  <a:schemeClr val="accent2"/>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7" name="Freeform 37"/>
            <p:cNvSpPr>
              <a:spLocks/>
            </p:cNvSpPr>
            <p:nvPr userDrawn="1"/>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8"/>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9" name="Freeform 39"/>
            <p:cNvSpPr>
              <a:spLocks/>
            </p:cNvSpPr>
            <p:nvPr userDrawn="1"/>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41"/>
            <p:cNvSpPr>
              <a:spLocks/>
            </p:cNvSpPr>
            <p:nvPr userDrawn="1"/>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1" name="Freeform 42"/>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2" name="Freeform 43"/>
            <p:cNvSpPr>
              <a:spLocks/>
            </p:cNvSpPr>
            <p:nvPr userDrawn="1"/>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44"/>
            <p:cNvSpPr>
              <a:spLocks/>
            </p:cNvSpPr>
            <p:nvPr userDrawn="1"/>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4" name="Freeform 45"/>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5" name="Freeform 46"/>
            <p:cNvSpPr>
              <a:spLocks/>
            </p:cNvSpPr>
            <p:nvPr userDrawn="1"/>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6" name="Freeform 47"/>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7" name="Freeform 48"/>
            <p:cNvSpPr>
              <a:spLocks/>
            </p:cNvSpPr>
            <p:nvPr userDrawn="1"/>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08" name="Freeform 49"/>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09" name="Freeform 50"/>
            <p:cNvSpPr>
              <a:spLocks/>
            </p:cNvSpPr>
            <p:nvPr userDrawn="1"/>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51"/>
            <p:cNvSpPr>
              <a:spLocks noEditPoints="1"/>
            </p:cNvSpPr>
            <p:nvPr userDrawn="1"/>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1" name="Freeform 52"/>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2" name="Freeform 53"/>
            <p:cNvSpPr>
              <a:spLocks/>
            </p:cNvSpPr>
            <p:nvPr userDrawn="1"/>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3" name="Freeform 54"/>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4" name="Freeform 55"/>
            <p:cNvSpPr>
              <a:spLocks/>
            </p:cNvSpPr>
            <p:nvPr userDrawn="1"/>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115" name="Freeform 56"/>
            <p:cNvSpPr>
              <a:spLocks noEditPoints="1"/>
            </p:cNvSpPr>
            <p:nvPr userDrawn="1"/>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16" name="Freeform 57"/>
            <p:cNvSpPr>
              <a:spLocks noEditPoints="1"/>
            </p:cNvSpPr>
            <p:nvPr userDrawn="1"/>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Tree>
    <p:extLst>
      <p:ext uri="{BB962C8B-B14F-4D97-AF65-F5344CB8AC3E}">
        <p14:creationId xmlns:p14="http://schemas.microsoft.com/office/powerpoint/2010/main" val="39832012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7"/>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7"/>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7"/>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7"/>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0"/>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7" y="1004156"/>
            <a:ext cx="8593469" cy="490537"/>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6" y="1878231"/>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6858000"/>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ln>
                <a:noFill/>
              </a:ln>
              <a:solidFill>
                <a:schemeClr val="bg1"/>
              </a:solidFill>
            </a:endParaRPr>
          </a:p>
        </p:txBody>
      </p:sp>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3200" b="1">
                <a:solidFill>
                  <a:schemeClr val="bg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6" name="Freeform 53"/>
            <p:cNvSpPr>
              <a:spLocks/>
            </p:cNvSpPr>
            <p:nvPr userDrawn="1"/>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7" name="Freeform 54"/>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88" name="Freeform 55"/>
            <p:cNvSpPr>
              <a:spLocks/>
            </p:cNvSpPr>
            <p:nvPr userDrawn="1"/>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89" name="Freeform 56"/>
            <p:cNvSpPr>
              <a:spLocks noEditPoints="1"/>
            </p:cNvSpPr>
            <p:nvPr userDrawn="1"/>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698117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6" y="1878230"/>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30"/>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30"/>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30"/>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9"/>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3"/>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userDrawn="1"/>
        </p:nvSpPr>
        <p:spPr>
          <a:xfrm rot="5400000">
            <a:off x="339720"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4"/>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22" y="365129"/>
            <a:ext cx="8593493" cy="502623"/>
          </a:xfrm>
        </p:spPr>
        <p:txBody>
          <a:bodyPr/>
          <a:lstStyle/>
          <a:p>
            <a:r>
              <a:rPr lang="pl-PL"/>
              <a:t>Edit Title</a:t>
            </a:r>
            <a:endParaRPr lang="en-US"/>
          </a:p>
        </p:txBody>
      </p:sp>
    </p:spTree>
    <p:extLst>
      <p:ext uri="{BB962C8B-B14F-4D97-AF65-F5344CB8AC3E}">
        <p14:creationId xmlns:p14="http://schemas.microsoft.com/office/powerpoint/2010/main" val="9240236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2"/>
            <a:ext cx="2762250" cy="4030749"/>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2"/>
            <a:ext cx="2762250" cy="4030749"/>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2"/>
            <a:ext cx="2762250" cy="4030749"/>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userDrawn="1"/>
        </p:nvSpPr>
        <p:spPr>
          <a:xfrm>
            <a:off x="286922" y="1421028"/>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1" y="1509585"/>
            <a:ext cx="1587627" cy="346249"/>
          </a:xfrm>
          <a:prstGeom prst="rect">
            <a:avLst/>
          </a:prstGeom>
          <a:noFill/>
        </p:spPr>
        <p:txBody>
          <a:bodyPr wrap="none" lIns="68580" tIns="34290" rIns="68580" bIns="34290" rtlCol="0">
            <a:spAutoFit/>
          </a:bodyPr>
          <a:lstStyle/>
          <a:p>
            <a:r>
              <a:rPr lang="pl-PL" b="1">
                <a:solidFill>
                  <a:schemeClr val="bg1"/>
                </a:solidFill>
              </a:rPr>
              <a:t>COMPLETED</a:t>
            </a:r>
            <a:endParaRPr lang="en-US" b="1">
              <a:solidFill>
                <a:schemeClr val="bg1"/>
              </a:solidFill>
            </a:endParaRPr>
          </a:p>
        </p:txBody>
      </p:sp>
      <p:sp>
        <p:nvSpPr>
          <p:cNvPr id="13" name="Prostokąt 12"/>
          <p:cNvSpPr/>
          <p:nvPr userDrawn="1"/>
        </p:nvSpPr>
        <p:spPr>
          <a:xfrm>
            <a:off x="3202518" y="1421028"/>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509585"/>
            <a:ext cx="984960" cy="346249"/>
          </a:xfrm>
          <a:prstGeom prst="rect">
            <a:avLst/>
          </a:prstGeom>
          <a:noFill/>
        </p:spPr>
        <p:txBody>
          <a:bodyPr wrap="none" lIns="68580" tIns="34290" rIns="68580" bIns="34290" rtlCol="0">
            <a:spAutoFit/>
          </a:bodyPr>
          <a:lstStyle/>
          <a:p>
            <a:r>
              <a:rPr lang="pl-PL" b="1">
                <a:solidFill>
                  <a:schemeClr val="bg1"/>
                </a:solidFill>
              </a:rPr>
              <a:t>ACTIVE</a:t>
            </a:r>
            <a:endParaRPr lang="en-US" b="1">
              <a:solidFill>
                <a:schemeClr val="bg1"/>
              </a:solidFill>
            </a:endParaRPr>
          </a:p>
        </p:txBody>
      </p:sp>
      <p:sp>
        <p:nvSpPr>
          <p:cNvPr id="15" name="Prostokąt 14"/>
          <p:cNvSpPr/>
          <p:nvPr userDrawn="1"/>
        </p:nvSpPr>
        <p:spPr>
          <a:xfrm>
            <a:off x="6118165" y="1421028"/>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7" y="1509585"/>
            <a:ext cx="1408078" cy="346249"/>
          </a:xfrm>
          <a:prstGeom prst="rect">
            <a:avLst/>
          </a:prstGeom>
          <a:noFill/>
        </p:spPr>
        <p:txBody>
          <a:bodyPr wrap="none" lIns="68580" tIns="34290" rIns="68580" bIns="34290" rtlCol="0">
            <a:spAutoFit/>
          </a:bodyPr>
          <a:lstStyle/>
          <a:p>
            <a:r>
              <a:rPr lang="pl-PL" b="1">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a:stretch>
            <a:fillRect/>
          </a:stretch>
        </p:blipFill>
        <p:spPr>
          <a:xfrm>
            <a:off x="6239625" y="1578757"/>
            <a:ext cx="161912" cy="215883"/>
          </a:xfrm>
          <a:prstGeom prst="rect">
            <a:avLst/>
          </a:prstGeom>
        </p:spPr>
      </p:pic>
      <p:pic>
        <p:nvPicPr>
          <p:cNvPr id="7" name="Obraz 6"/>
          <p:cNvPicPr>
            <a:picLocks noChangeAspect="1"/>
          </p:cNvPicPr>
          <p:nvPr userDrawn="1"/>
        </p:nvPicPr>
        <p:blipFill>
          <a:blip r:embed="rId3"/>
          <a:stretch>
            <a:fillRect/>
          </a:stretch>
        </p:blipFill>
        <p:spPr>
          <a:xfrm>
            <a:off x="425052" y="1556141"/>
            <a:ext cx="226223" cy="238499"/>
          </a:xfrm>
          <a:prstGeom prst="rect">
            <a:avLst/>
          </a:prstGeom>
        </p:spPr>
      </p:pic>
      <p:pic>
        <p:nvPicPr>
          <p:cNvPr id="17" name="Obraz 16"/>
          <p:cNvPicPr>
            <a:picLocks noChangeAspect="1"/>
          </p:cNvPicPr>
          <p:nvPr userDrawn="1"/>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userDrawn="1"/>
        </p:nvSpPr>
        <p:spPr>
          <a:xfrm>
            <a:off x="286917" y="1421028"/>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7" name="Symbol zastępczy tekstu 10"/>
          <p:cNvSpPr>
            <a:spLocks noGrp="1"/>
          </p:cNvSpPr>
          <p:nvPr>
            <p:ph type="body" sz="quarter" idx="19" hasCustomPrompt="1"/>
          </p:nvPr>
        </p:nvSpPr>
        <p:spPr>
          <a:xfrm>
            <a:off x="6326159" y="1421028"/>
            <a:ext cx="2554255" cy="1505053"/>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9" y="4712868"/>
            <a:ext cx="2554255" cy="1505053"/>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9" y="3066948"/>
            <a:ext cx="2554255" cy="1505053"/>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userDrawn="1"/>
        </p:nvSpPr>
        <p:spPr>
          <a:xfrm>
            <a:off x="286921" y="3061196"/>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6" name="Prostokąt 25"/>
          <p:cNvSpPr/>
          <p:nvPr userDrawn="1"/>
        </p:nvSpPr>
        <p:spPr>
          <a:xfrm>
            <a:off x="286916" y="4712868"/>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7" name="Symbol zastępczy tekstu 10"/>
          <p:cNvSpPr>
            <a:spLocks noGrp="1"/>
          </p:cNvSpPr>
          <p:nvPr>
            <p:ph type="body" sz="quarter" idx="22" hasCustomPrompt="1"/>
          </p:nvPr>
        </p:nvSpPr>
        <p:spPr>
          <a:xfrm>
            <a:off x="3574432" y="1421028"/>
            <a:ext cx="2554255" cy="1505053"/>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32" y="4712868"/>
            <a:ext cx="2554255" cy="1505053"/>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32" y="3066948"/>
            <a:ext cx="2554255" cy="1505053"/>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6" y="1421028"/>
            <a:ext cx="2554255" cy="1505053"/>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6" y="4712868"/>
            <a:ext cx="2554255" cy="1505053"/>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6" y="3066948"/>
            <a:ext cx="2554255" cy="1505053"/>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userDrawn="1"/>
        </p:nvPicPr>
        <p:blipFill>
          <a:blip r:embed="rId2"/>
          <a:stretch>
            <a:fillRect/>
          </a:stretch>
        </p:blipFill>
        <p:spPr>
          <a:xfrm>
            <a:off x="392896" y="4870593"/>
            <a:ext cx="161912" cy="215883"/>
          </a:xfrm>
          <a:prstGeom prst="rect">
            <a:avLst/>
          </a:prstGeom>
        </p:spPr>
      </p:pic>
      <p:pic>
        <p:nvPicPr>
          <p:cNvPr id="40" name="Obraz 39"/>
          <p:cNvPicPr>
            <a:picLocks noChangeAspect="1"/>
          </p:cNvPicPr>
          <p:nvPr userDrawn="1"/>
        </p:nvPicPr>
        <p:blipFill>
          <a:blip r:embed="rId3"/>
          <a:stretch>
            <a:fillRect/>
          </a:stretch>
        </p:blipFill>
        <p:spPr>
          <a:xfrm>
            <a:off x="363190" y="1556141"/>
            <a:ext cx="226223" cy="238499"/>
          </a:xfrm>
          <a:prstGeom prst="rect">
            <a:avLst/>
          </a:prstGeom>
        </p:spPr>
      </p:pic>
      <p:pic>
        <p:nvPicPr>
          <p:cNvPr id="41" name="Obraz 40"/>
          <p:cNvPicPr>
            <a:picLocks noChangeAspect="1"/>
          </p:cNvPicPr>
          <p:nvPr userDrawn="1"/>
        </p:nvPicPr>
        <p:blipFill>
          <a:blip r:embed="rId4"/>
          <a:stretch>
            <a:fillRect/>
          </a:stretch>
        </p:blipFill>
        <p:spPr>
          <a:xfrm>
            <a:off x="364624" y="3165180"/>
            <a:ext cx="224784" cy="323373"/>
          </a:xfrm>
          <a:prstGeom prst="rect">
            <a:avLst/>
          </a:prstGeom>
        </p:spPr>
      </p:pic>
      <p:sp>
        <p:nvSpPr>
          <p:cNvPr id="4" name="Symbol zastępczy tekstu 3"/>
          <p:cNvSpPr>
            <a:spLocks noGrp="1"/>
          </p:cNvSpPr>
          <p:nvPr>
            <p:ph type="body" sz="quarter" idx="28" hasCustomPrompt="1"/>
          </p:nvPr>
        </p:nvSpPr>
        <p:spPr>
          <a:xfrm>
            <a:off x="2701529"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1048973"/>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2"/>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427485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1">
                <a:solidFill>
                  <a:schemeClr val="accent3"/>
                </a:solidFill>
              </a:defRPr>
            </a:lvl1pPr>
          </a:lstStyle>
          <a:p>
            <a:r>
              <a:rPr lang="pl-PL" dirty="0"/>
              <a:t>EDIT TITLE</a:t>
            </a:r>
            <a:endParaRPr lang="en-US" dirty="0"/>
          </a:p>
        </p:txBody>
      </p:sp>
    </p:spTree>
    <p:extLst>
      <p:ext uri="{BB962C8B-B14F-4D97-AF65-F5344CB8AC3E}">
        <p14:creationId xmlns:p14="http://schemas.microsoft.com/office/powerpoint/2010/main" val="15050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vl1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64457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vl1pPr>
          </a:lstStyle>
          <a:p>
            <a:pPr lvl="0"/>
            <a:r>
              <a:rPr lang="pl-PL"/>
              <a:t>Up to nine lines of text.</a:t>
            </a:r>
          </a:p>
        </p:txBody>
      </p:sp>
    </p:spTree>
    <p:extLst>
      <p:ext uri="{BB962C8B-B14F-4D97-AF65-F5344CB8AC3E}">
        <p14:creationId xmlns:p14="http://schemas.microsoft.com/office/powerpoint/2010/main" val="173448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8" y="365126"/>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18" y="1196975"/>
            <a:ext cx="8593493" cy="4979988"/>
          </a:xfrm>
          <a:prstGeom prst="rect">
            <a:avLst/>
          </a:prstGeom>
        </p:spPr>
        <p:txBody>
          <a:bodyPr vert="horz" lIns="68580" tIns="34290" rIns="68580" bIns="34290" rtlCol="0">
            <a:normAutofit/>
          </a:body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
        <p:nvSpPr>
          <p:cNvPr id="26" name="PoleTekstowe 1"/>
          <p:cNvSpPr txBox="1"/>
          <p:nvPr/>
        </p:nvSpPr>
        <p:spPr>
          <a:xfrm>
            <a:off x="286916" y="646553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7"/>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5" y="6783577"/>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7"/>
            <a:ext cx="2862264" cy="77924"/>
          </a:xfrm>
          <a:prstGeom prst="rect">
            <a:avLst/>
          </a:prstGeom>
          <a:solidFill>
            <a:srgbClr val="043B7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7"/>
            <a:ext cx="2862264" cy="77924"/>
          </a:xfrm>
          <a:prstGeom prst="rect">
            <a:avLst/>
          </a:prstGeom>
          <a:solidFill>
            <a:srgbClr val="C019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5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4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2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1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20" y="365127"/>
            <a:ext cx="8593493" cy="502623"/>
          </a:xfrm>
          <a:prstGeom prst="rect">
            <a:avLst/>
          </a:prstGeom>
        </p:spPr>
        <p:txBody>
          <a:bodyPr vert="horz" lIns="68580" tIns="34290" rIns="68580" bIns="34290" rtlCol="0" anchor="ctr">
            <a:noAutofit/>
          </a:bodyPr>
          <a:lstStyle/>
          <a:p>
            <a:r>
              <a:rPr lang="pl-PL"/>
              <a:t>Edit Title</a:t>
            </a:r>
            <a:endParaRPr lang="en-US"/>
          </a:p>
        </p:txBody>
      </p:sp>
      <p:sp>
        <p:nvSpPr>
          <p:cNvPr id="3" name="Symbol zastępczy tekstu 2"/>
          <p:cNvSpPr>
            <a:spLocks noGrp="1"/>
          </p:cNvSpPr>
          <p:nvPr>
            <p:ph type="body" idx="1"/>
          </p:nvPr>
        </p:nvSpPr>
        <p:spPr>
          <a:xfrm>
            <a:off x="286920" y="1196975"/>
            <a:ext cx="8593493" cy="4979988"/>
          </a:xfrm>
          <a:prstGeom prst="rect">
            <a:avLst/>
          </a:prstGeom>
        </p:spPr>
        <p:txBody>
          <a:bodyPr vert="horz" lIns="68580" tIns="34290" rIns="68580" bIns="3429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8" name="PoleTekstowe 1"/>
          <p:cNvSpPr txBox="1"/>
          <p:nvPr/>
        </p:nvSpPr>
        <p:spPr>
          <a:xfrm>
            <a:off x="286917" y="6524487"/>
            <a:ext cx="677108"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8"/>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11" name="Rectangle 7"/>
          <p:cNvSpPr>
            <a:spLocks noChangeArrowheads="1"/>
          </p:cNvSpPr>
          <p:nvPr/>
        </p:nvSpPr>
        <p:spPr bwMode="auto">
          <a:xfrm>
            <a:off x="5724527" y="6783578"/>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Rectangle 6"/>
          <p:cNvSpPr>
            <a:spLocks noChangeArrowheads="1"/>
          </p:cNvSpPr>
          <p:nvPr/>
        </p:nvSpPr>
        <p:spPr bwMode="auto">
          <a:xfrm>
            <a:off x="-4" y="6783578"/>
            <a:ext cx="2862264" cy="77924"/>
          </a:xfrm>
          <a:prstGeom prst="rect">
            <a:avLst/>
          </a:prstGeom>
          <a:solidFill>
            <a:srgbClr val="043B7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862260" y="6783578"/>
            <a:ext cx="2862264" cy="77924"/>
          </a:xfrm>
          <a:prstGeom prst="rect">
            <a:avLst/>
          </a:prstGeom>
          <a:solidFill>
            <a:srgbClr val="C019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userDrawn="1"/>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userDrawn="1"/>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userDrawn="1"/>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userDrawn="1"/>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userDrawn="1"/>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userDrawn="1"/>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userDrawn="1"/>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Lst>
  <p:txStyles>
    <p:titleStyle>
      <a:lvl1pPr algn="l" defTabSz="685800" rtl="0" eaLnBrk="1" latinLnBrk="0" hangingPunct="1">
        <a:lnSpc>
          <a:spcPct val="100000"/>
        </a:lnSpc>
        <a:spcBef>
          <a:spcPts val="450"/>
        </a:spcBef>
        <a:spcAft>
          <a:spcPts val="450"/>
        </a:spcAft>
        <a:buNone/>
        <a:defRPr sz="23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8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rgbClr val="24447D"/>
        </a:buClr>
        <a:buFont typeface="Wingdings" panose="05000000000000000000" pitchFamily="2" charset="2"/>
        <a:buChar char="w"/>
        <a:defRPr sz="15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4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Upskilling Program</a:t>
            </a:r>
          </a:p>
        </p:txBody>
      </p:sp>
      <p:sp>
        <p:nvSpPr>
          <p:cNvPr id="3" name="Text Placeholder 2"/>
          <p:cNvSpPr>
            <a:spLocks noGrp="1"/>
          </p:cNvSpPr>
          <p:nvPr>
            <p:ph type="body" sz="quarter" idx="10"/>
          </p:nvPr>
        </p:nvSpPr>
        <p:spPr/>
        <p:txBody>
          <a:bodyPr>
            <a:normAutofit/>
          </a:bodyPr>
          <a:lstStyle/>
          <a:p>
            <a:r>
              <a:rPr lang="en-US" sz="3600" b="1" dirty="0"/>
              <a:t>Http Client Module</a:t>
            </a:r>
          </a:p>
        </p:txBody>
      </p:sp>
    </p:spTree>
    <p:extLst>
      <p:ext uri="{BB962C8B-B14F-4D97-AF65-F5344CB8AC3E}">
        <p14:creationId xmlns:p14="http://schemas.microsoft.com/office/powerpoint/2010/main" val="35657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71A83E47-F41A-5344-A766-0EA7181C3087}"/>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422400" y="279400"/>
            <a:ext cx="6299200" cy="6299200"/>
          </a:xfrm>
          <a:prstGeom prst="rect">
            <a:avLst/>
          </a:prstGeom>
          <a:noFill/>
        </p:spPr>
      </p:pic>
    </p:spTree>
    <p:extLst>
      <p:ext uri="{BB962C8B-B14F-4D97-AF65-F5344CB8AC3E}">
        <p14:creationId xmlns:p14="http://schemas.microsoft.com/office/powerpoint/2010/main" val="301992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E906-641F-1D43-B2A3-CC2EB37B192B}"/>
              </a:ext>
            </a:extLst>
          </p:cNvPr>
          <p:cNvSpPr>
            <a:spLocks noGrp="1"/>
          </p:cNvSpPr>
          <p:nvPr>
            <p:ph type="title"/>
          </p:nvPr>
        </p:nvSpPr>
        <p:spPr/>
        <p:txBody>
          <a:bodyPr/>
          <a:lstStyle/>
          <a:p>
            <a:r>
              <a:rPr lang="en-RO" dirty="0"/>
              <a:t>Web applications types</a:t>
            </a:r>
          </a:p>
        </p:txBody>
      </p:sp>
      <p:sp>
        <p:nvSpPr>
          <p:cNvPr id="3" name="Content Placeholder 2">
            <a:extLst>
              <a:ext uri="{FF2B5EF4-FFF2-40B4-BE49-F238E27FC236}">
                <a16:creationId xmlns:a16="http://schemas.microsoft.com/office/drawing/2014/main" id="{4BBFD0EC-627D-6041-BE00-42FE96CF7A8D}"/>
              </a:ext>
            </a:extLst>
          </p:cNvPr>
          <p:cNvSpPr>
            <a:spLocks noGrp="1"/>
          </p:cNvSpPr>
          <p:nvPr>
            <p:ph sz="quarter" idx="11"/>
          </p:nvPr>
        </p:nvSpPr>
        <p:spPr>
          <a:xfrm>
            <a:off x="341239" y="2512777"/>
            <a:ext cx="8461521" cy="1832445"/>
          </a:xfrm>
        </p:spPr>
        <p:txBody>
          <a:bodyPr/>
          <a:lstStyle/>
          <a:p>
            <a:r>
              <a:rPr lang="en-US" dirty="0"/>
              <a:t>When we are talking about web applications, there are two types that can distinguish them:</a:t>
            </a:r>
          </a:p>
          <a:p>
            <a:pPr lvl="1"/>
            <a:r>
              <a:rPr lang="en-US" dirty="0"/>
              <a:t>Static content web applications (that does not require any communication with the server and it will just render the static content defined in each component)</a:t>
            </a:r>
          </a:p>
          <a:p>
            <a:pPr lvl="1"/>
            <a:r>
              <a:rPr lang="en-US" dirty="0"/>
              <a:t>Dynamic content web applications (that will display the content from a content based on data fetching from a server)</a:t>
            </a:r>
            <a:endParaRPr lang="en-RO" dirty="0"/>
          </a:p>
        </p:txBody>
      </p:sp>
    </p:spTree>
    <p:extLst>
      <p:ext uri="{BB962C8B-B14F-4D97-AF65-F5344CB8AC3E}">
        <p14:creationId xmlns:p14="http://schemas.microsoft.com/office/powerpoint/2010/main" val="93633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29CA-6DF0-6F45-8577-D8C682B706EA}"/>
              </a:ext>
            </a:extLst>
          </p:cNvPr>
          <p:cNvSpPr>
            <a:spLocks noGrp="1"/>
          </p:cNvSpPr>
          <p:nvPr>
            <p:ph type="title"/>
          </p:nvPr>
        </p:nvSpPr>
        <p:spPr/>
        <p:txBody>
          <a:bodyPr/>
          <a:lstStyle/>
          <a:p>
            <a:r>
              <a:rPr lang="en-RO" dirty="0"/>
              <a:t>HttpClientModule</a:t>
            </a:r>
          </a:p>
        </p:txBody>
      </p:sp>
      <p:sp>
        <p:nvSpPr>
          <p:cNvPr id="3" name="Content Placeholder 2">
            <a:extLst>
              <a:ext uri="{FF2B5EF4-FFF2-40B4-BE49-F238E27FC236}">
                <a16:creationId xmlns:a16="http://schemas.microsoft.com/office/drawing/2014/main" id="{C6465CAF-FD13-1F42-B0D8-23BF33B11ECA}"/>
              </a:ext>
            </a:extLst>
          </p:cNvPr>
          <p:cNvSpPr>
            <a:spLocks noGrp="1"/>
          </p:cNvSpPr>
          <p:nvPr>
            <p:ph sz="quarter" idx="11"/>
          </p:nvPr>
        </p:nvSpPr>
        <p:spPr>
          <a:xfrm>
            <a:off x="286918" y="1484784"/>
            <a:ext cx="3781026" cy="4392488"/>
          </a:xfrm>
        </p:spPr>
        <p:txBody>
          <a:bodyPr/>
          <a:lstStyle/>
          <a:p>
            <a:r>
              <a:rPr lang="en-RO" dirty="0"/>
              <a:t>Angular does not use any third party libraries like </a:t>
            </a:r>
            <a:r>
              <a:rPr lang="en-RO" b="1" dirty="0"/>
              <a:t>axios </a:t>
            </a:r>
            <a:r>
              <a:rPr lang="en-RO" dirty="0"/>
              <a:t>or the standard </a:t>
            </a:r>
            <a:r>
              <a:rPr lang="en-RO" b="1" dirty="0"/>
              <a:t>fetch </a:t>
            </a:r>
            <a:r>
              <a:rPr lang="en-RO" dirty="0"/>
              <a:t>API and provides its own implementation for AJAX calls, that is strongly based on RxJS.</a:t>
            </a:r>
          </a:p>
          <a:p>
            <a:r>
              <a:rPr lang="en-RO" dirty="0"/>
              <a:t>When an Angular application is created it does not offer this functionality out of  the box, in order to keep the production bundle size as small as possible and only make it available if the developer decides to do this.</a:t>
            </a:r>
          </a:p>
          <a:p>
            <a:r>
              <a:rPr lang="en-RO" dirty="0"/>
              <a:t>To enable the access to the </a:t>
            </a:r>
            <a:r>
              <a:rPr lang="en-RO" b="1" dirty="0"/>
              <a:t>HttpClient </a:t>
            </a:r>
            <a:r>
              <a:rPr lang="en-RO" dirty="0"/>
              <a:t>it must be imported in each </a:t>
            </a:r>
            <a:r>
              <a:rPr lang="en-RO" b="1" dirty="0"/>
              <a:t>NgModule imports property</a:t>
            </a:r>
            <a:r>
              <a:rPr lang="en-RO" dirty="0"/>
              <a:t>.</a:t>
            </a:r>
            <a:endParaRPr lang="en-RO" b="1" dirty="0"/>
          </a:p>
        </p:txBody>
      </p:sp>
      <p:pic>
        <p:nvPicPr>
          <p:cNvPr id="7" name="Picture 6" descr="A close up of text on a black background&#10;&#10;Description automatically generated">
            <a:extLst>
              <a:ext uri="{FF2B5EF4-FFF2-40B4-BE49-F238E27FC236}">
                <a16:creationId xmlns:a16="http://schemas.microsoft.com/office/drawing/2014/main" id="{730D6F4C-F969-AF4D-9A38-54E814417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2204864"/>
            <a:ext cx="2773040" cy="2765743"/>
          </a:xfrm>
          <a:prstGeom prst="rect">
            <a:avLst/>
          </a:prstGeom>
        </p:spPr>
      </p:pic>
      <p:sp>
        <p:nvSpPr>
          <p:cNvPr id="8" name="TextBox 7">
            <a:extLst>
              <a:ext uri="{FF2B5EF4-FFF2-40B4-BE49-F238E27FC236}">
                <a16:creationId xmlns:a16="http://schemas.microsoft.com/office/drawing/2014/main" id="{AC330802-F18E-2848-BE3E-15050FC25EFC}"/>
              </a:ext>
            </a:extLst>
          </p:cNvPr>
          <p:cNvSpPr txBox="1"/>
          <p:nvPr/>
        </p:nvSpPr>
        <p:spPr>
          <a:xfrm>
            <a:off x="74263" y="5830640"/>
            <a:ext cx="9125255" cy="646331"/>
          </a:xfrm>
          <a:prstGeom prst="rect">
            <a:avLst/>
          </a:prstGeom>
          <a:noFill/>
        </p:spPr>
        <p:txBody>
          <a:bodyPr wrap="none" rtlCol="0">
            <a:spAutoFit/>
          </a:bodyPr>
          <a:lstStyle/>
          <a:p>
            <a:r>
              <a:rPr lang="en-RO" dirty="0"/>
              <a:t>NOTE: Because the HttpClientModule will be used across all the modules from an application it </a:t>
            </a:r>
          </a:p>
          <a:p>
            <a:r>
              <a:rPr lang="en-GB" dirty="0"/>
              <a:t>i</a:t>
            </a:r>
            <a:r>
              <a:rPr lang="en-RO" dirty="0"/>
              <a:t>s </a:t>
            </a:r>
            <a:r>
              <a:rPr lang="en-GB" dirty="0"/>
              <a:t>r</a:t>
            </a:r>
            <a:r>
              <a:rPr lang="en-RO" dirty="0"/>
              <a:t>ecommended to create a SharedModule that will export the core used modules.</a:t>
            </a:r>
          </a:p>
        </p:txBody>
      </p:sp>
    </p:spTree>
    <p:extLst>
      <p:ext uri="{BB962C8B-B14F-4D97-AF65-F5344CB8AC3E}">
        <p14:creationId xmlns:p14="http://schemas.microsoft.com/office/powerpoint/2010/main" val="252247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DF05-913E-F145-A509-47867585F2E8}"/>
              </a:ext>
            </a:extLst>
          </p:cNvPr>
          <p:cNvSpPr>
            <a:spLocks noGrp="1"/>
          </p:cNvSpPr>
          <p:nvPr>
            <p:ph type="title"/>
          </p:nvPr>
        </p:nvSpPr>
        <p:spPr/>
        <p:txBody>
          <a:bodyPr/>
          <a:lstStyle/>
          <a:p>
            <a:r>
              <a:rPr lang="en-RO" dirty="0"/>
              <a:t>HttpClient</a:t>
            </a:r>
          </a:p>
        </p:txBody>
      </p:sp>
      <p:sp>
        <p:nvSpPr>
          <p:cNvPr id="3" name="Content Placeholder 2">
            <a:extLst>
              <a:ext uri="{FF2B5EF4-FFF2-40B4-BE49-F238E27FC236}">
                <a16:creationId xmlns:a16="http://schemas.microsoft.com/office/drawing/2014/main" id="{F4F30110-CD1E-0E44-B377-A866C3FA3E09}"/>
              </a:ext>
            </a:extLst>
          </p:cNvPr>
          <p:cNvSpPr>
            <a:spLocks noGrp="1"/>
          </p:cNvSpPr>
          <p:nvPr>
            <p:ph sz="quarter" idx="11"/>
          </p:nvPr>
        </p:nvSpPr>
        <p:spPr/>
        <p:txBody>
          <a:bodyPr>
            <a:normAutofit/>
          </a:bodyPr>
          <a:lstStyle/>
          <a:p>
            <a:r>
              <a:rPr lang="en-RO" sz="1200" dirty="0"/>
              <a:t>The HttpClientModule will act as a provider for the HttpClient service that contains the logic for all supported HTTP methods and iteractions with the application’s Networking.</a:t>
            </a:r>
          </a:p>
          <a:p>
            <a:r>
              <a:rPr lang="en-RO" sz="1200" dirty="0"/>
              <a:t>How to use:</a:t>
            </a:r>
          </a:p>
          <a:p>
            <a:pPr lvl="1"/>
            <a:r>
              <a:rPr lang="en-RO" sz="1200" dirty="0"/>
              <a:t>1. Inject the service in the constructor</a:t>
            </a:r>
          </a:p>
          <a:p>
            <a:pPr lvl="1"/>
            <a:r>
              <a:rPr lang="en-RO" sz="1200" dirty="0"/>
              <a:t>2. Call the </a:t>
            </a:r>
            <a:r>
              <a:rPr lang="en-RO" sz="1200" b="1" dirty="0"/>
              <a:t>httpClient HTTP method (suggestively named)</a:t>
            </a:r>
            <a:r>
              <a:rPr lang="en-RO" sz="1200" dirty="0"/>
              <a:t> </a:t>
            </a:r>
          </a:p>
          <a:p>
            <a:pPr lvl="1"/>
            <a:r>
              <a:rPr lang="en-RO" sz="1200" dirty="0"/>
              <a:t>3. If the method supports a request body pass it as an argument</a:t>
            </a:r>
          </a:p>
          <a:p>
            <a:pPr lvl="1"/>
            <a:endParaRPr lang="en-RO" sz="1200" dirty="0"/>
          </a:p>
          <a:p>
            <a:pPr lvl="1"/>
            <a:endParaRPr lang="en-RO" sz="1200" dirty="0"/>
          </a:p>
          <a:p>
            <a:pPr lvl="1"/>
            <a:r>
              <a:rPr lang="en-RO" sz="1200" dirty="0"/>
              <a:t>4. If any additional options are needed to be passed such as  Headers or Response Type a third argument is supported called httpOptions. </a:t>
            </a:r>
            <a:r>
              <a:rPr lang="en-GB" sz="1200" dirty="0"/>
              <a:t>Allowed values for </a:t>
            </a:r>
            <a:r>
              <a:rPr lang="en-GB" sz="1200" dirty="0" err="1"/>
              <a:t>responseType</a:t>
            </a:r>
            <a:r>
              <a:rPr lang="en-GB" sz="1200" dirty="0"/>
              <a:t>: </a:t>
            </a:r>
            <a:r>
              <a:rPr lang="en-GB" sz="1200" dirty="0" err="1"/>
              <a:t>arraybuffer</a:t>
            </a:r>
            <a:r>
              <a:rPr lang="en-GB" sz="1200" dirty="0"/>
              <a:t>, blob, json (default), text;</a:t>
            </a:r>
          </a:p>
          <a:p>
            <a:pPr lvl="1"/>
            <a:endParaRPr lang="en-RO" sz="1200" dirty="0"/>
          </a:p>
          <a:p>
            <a:pPr lvl="1"/>
            <a:endParaRPr lang="en-RO" sz="1200" dirty="0"/>
          </a:p>
          <a:p>
            <a:pPr lvl="1"/>
            <a:endParaRPr lang="en-RO" sz="1200" dirty="0"/>
          </a:p>
          <a:p>
            <a:pPr lvl="1"/>
            <a:endParaRPr lang="en-RO" dirty="0"/>
          </a:p>
          <a:p>
            <a:pPr lvl="1"/>
            <a:endParaRPr lang="en-RO" dirty="0"/>
          </a:p>
        </p:txBody>
      </p:sp>
      <p:pic>
        <p:nvPicPr>
          <p:cNvPr id="5" name="Picture 4">
            <a:extLst>
              <a:ext uri="{FF2B5EF4-FFF2-40B4-BE49-F238E27FC236}">
                <a16:creationId xmlns:a16="http://schemas.microsoft.com/office/drawing/2014/main" id="{8E5D5891-869F-954B-947F-AF58D9BB7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184886"/>
            <a:ext cx="3441718" cy="299279"/>
          </a:xfrm>
          <a:prstGeom prst="rect">
            <a:avLst/>
          </a:prstGeom>
        </p:spPr>
      </p:pic>
      <p:pic>
        <p:nvPicPr>
          <p:cNvPr id="10" name="Picture 9">
            <a:extLst>
              <a:ext uri="{FF2B5EF4-FFF2-40B4-BE49-F238E27FC236}">
                <a16:creationId xmlns:a16="http://schemas.microsoft.com/office/drawing/2014/main" id="{93CB1830-E004-DD42-8363-B5E1ED9C7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060" y="2599982"/>
            <a:ext cx="4639940" cy="213410"/>
          </a:xfrm>
          <a:prstGeom prst="rect">
            <a:avLst/>
          </a:prstGeom>
        </p:spPr>
      </p:pic>
      <p:pic>
        <p:nvPicPr>
          <p:cNvPr id="12" name="Picture 11">
            <a:extLst>
              <a:ext uri="{FF2B5EF4-FFF2-40B4-BE49-F238E27FC236}">
                <a16:creationId xmlns:a16="http://schemas.microsoft.com/office/drawing/2014/main" id="{B91ADBD4-9EFB-B941-97F3-9B5EB56A5A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083" y="3219282"/>
            <a:ext cx="6300192" cy="66788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09AD10E1-CB1A-CA48-8D90-5E65687EA7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083" y="4506471"/>
            <a:ext cx="6516216" cy="1694454"/>
          </a:xfrm>
          <a:prstGeom prst="rect">
            <a:avLst/>
          </a:prstGeom>
        </p:spPr>
      </p:pic>
    </p:spTree>
    <p:extLst>
      <p:ext uri="{BB962C8B-B14F-4D97-AF65-F5344CB8AC3E}">
        <p14:creationId xmlns:p14="http://schemas.microsoft.com/office/powerpoint/2010/main" val="401196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11BA-BFD4-4642-9A60-41124774D8B1}"/>
              </a:ext>
            </a:extLst>
          </p:cNvPr>
          <p:cNvSpPr>
            <a:spLocks noGrp="1"/>
          </p:cNvSpPr>
          <p:nvPr>
            <p:ph type="title"/>
          </p:nvPr>
        </p:nvSpPr>
        <p:spPr/>
        <p:txBody>
          <a:bodyPr/>
          <a:lstStyle/>
          <a:p>
            <a:r>
              <a:rPr lang="en-RO" dirty="0"/>
              <a:t>HttpInterceptors - Declaration</a:t>
            </a:r>
          </a:p>
        </p:txBody>
      </p:sp>
      <p:sp>
        <p:nvSpPr>
          <p:cNvPr id="3" name="Content Placeholder 2">
            <a:extLst>
              <a:ext uri="{FF2B5EF4-FFF2-40B4-BE49-F238E27FC236}">
                <a16:creationId xmlns:a16="http://schemas.microsoft.com/office/drawing/2014/main" id="{A7623A73-FD83-8242-B11D-48CB2C9D6662}"/>
              </a:ext>
            </a:extLst>
          </p:cNvPr>
          <p:cNvSpPr>
            <a:spLocks noGrp="1"/>
          </p:cNvSpPr>
          <p:nvPr>
            <p:ph sz="quarter" idx="11"/>
          </p:nvPr>
        </p:nvSpPr>
        <p:spPr/>
        <p:txBody>
          <a:bodyPr/>
          <a:lstStyle/>
          <a:p>
            <a:r>
              <a:rPr lang="en-RO" dirty="0"/>
              <a:t>Interceptors can be used to alter the request before it is sent to the Server.</a:t>
            </a:r>
          </a:p>
          <a:p>
            <a:r>
              <a:rPr lang="en-RO" dirty="0"/>
              <a:t>In order to implement the security model for an application it is usually needed to add the authentication token to each authorized request from the server side.</a:t>
            </a:r>
          </a:p>
        </p:txBody>
      </p:sp>
      <p:pic>
        <p:nvPicPr>
          <p:cNvPr id="5" name="Picture 4" descr="A screenshot of a cell phone screen with text&#10;&#10;Description automatically generated">
            <a:extLst>
              <a:ext uri="{FF2B5EF4-FFF2-40B4-BE49-F238E27FC236}">
                <a16:creationId xmlns:a16="http://schemas.microsoft.com/office/drawing/2014/main" id="{1F632EC9-F69C-734D-93CB-CC1090B86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12" y="2636912"/>
            <a:ext cx="7609503" cy="3236929"/>
          </a:xfrm>
          <a:prstGeom prst="rect">
            <a:avLst/>
          </a:prstGeom>
        </p:spPr>
      </p:pic>
    </p:spTree>
    <p:extLst>
      <p:ext uri="{BB962C8B-B14F-4D97-AF65-F5344CB8AC3E}">
        <p14:creationId xmlns:p14="http://schemas.microsoft.com/office/powerpoint/2010/main" val="238899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C60E-D2B2-2942-AC44-5ACEB59911EA}"/>
              </a:ext>
            </a:extLst>
          </p:cNvPr>
          <p:cNvSpPr>
            <a:spLocks noGrp="1"/>
          </p:cNvSpPr>
          <p:nvPr>
            <p:ph type="title"/>
          </p:nvPr>
        </p:nvSpPr>
        <p:spPr/>
        <p:txBody>
          <a:bodyPr/>
          <a:lstStyle/>
          <a:p>
            <a:r>
              <a:rPr lang="en-RO" dirty="0"/>
              <a:t>HttpInterceptors - Providers </a:t>
            </a:r>
          </a:p>
        </p:txBody>
      </p:sp>
      <p:sp>
        <p:nvSpPr>
          <p:cNvPr id="3" name="Content Placeholder 2">
            <a:extLst>
              <a:ext uri="{FF2B5EF4-FFF2-40B4-BE49-F238E27FC236}">
                <a16:creationId xmlns:a16="http://schemas.microsoft.com/office/drawing/2014/main" id="{1AF71BA3-CBB3-2F43-BEA8-A1AA081989F8}"/>
              </a:ext>
            </a:extLst>
          </p:cNvPr>
          <p:cNvSpPr>
            <a:spLocks noGrp="1"/>
          </p:cNvSpPr>
          <p:nvPr>
            <p:ph sz="quarter" idx="11"/>
          </p:nvPr>
        </p:nvSpPr>
        <p:spPr>
          <a:xfrm>
            <a:off x="286942" y="1687662"/>
            <a:ext cx="8593469" cy="4248248"/>
          </a:xfrm>
        </p:spPr>
        <p:txBody>
          <a:bodyPr/>
          <a:lstStyle/>
          <a:p>
            <a:r>
              <a:rPr lang="en-RO" dirty="0"/>
              <a:t>As it can be noticed from the previous slide the Interceptor is a class decorated with the @Injectable() decorator. This should tell us that it needs a provider in order to be injected in the Dependency Injector.</a:t>
            </a:r>
          </a:p>
          <a:p>
            <a:endParaRPr lang="en-RO" dirty="0"/>
          </a:p>
          <a:p>
            <a:endParaRPr lang="en-RO" dirty="0"/>
          </a:p>
          <a:p>
            <a:endParaRPr lang="en-RO" dirty="0"/>
          </a:p>
          <a:p>
            <a:endParaRPr lang="en-RO" dirty="0"/>
          </a:p>
          <a:p>
            <a:endParaRPr lang="en-RO" dirty="0"/>
          </a:p>
          <a:p>
            <a:r>
              <a:rPr lang="en-RO" b="1" dirty="0"/>
              <a:t>provide</a:t>
            </a:r>
            <a:r>
              <a:rPr lang="en-RO" dirty="0"/>
              <a:t>: The injection token used by the Dependency Injector to return the array of interceptors;</a:t>
            </a:r>
          </a:p>
          <a:p>
            <a:r>
              <a:rPr lang="en-RO" b="1" dirty="0"/>
              <a:t>useClass</a:t>
            </a:r>
            <a:r>
              <a:rPr lang="en-RO" dirty="0"/>
              <a:t>: Instance of the class that needs to be provided;</a:t>
            </a:r>
          </a:p>
          <a:p>
            <a:r>
              <a:rPr lang="en-GB" b="1" dirty="0"/>
              <a:t>m</a:t>
            </a:r>
            <a:r>
              <a:rPr lang="en-RO" b="1" dirty="0"/>
              <a:t>ulti: </a:t>
            </a:r>
            <a:r>
              <a:rPr lang="en-RO" dirty="0"/>
              <a:t>flag needed to tell the injector that multiple interceptors can be injected in the application;</a:t>
            </a:r>
            <a:r>
              <a:rPr lang="en-RO" b="1" dirty="0"/>
              <a:t> </a:t>
            </a:r>
          </a:p>
        </p:txBody>
      </p:sp>
      <p:pic>
        <p:nvPicPr>
          <p:cNvPr id="5" name="Picture 4">
            <a:extLst>
              <a:ext uri="{FF2B5EF4-FFF2-40B4-BE49-F238E27FC236}">
                <a16:creationId xmlns:a16="http://schemas.microsoft.com/office/drawing/2014/main" id="{8C49A5CE-81D3-C442-83F7-AC558C989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66470"/>
            <a:ext cx="4725144" cy="1925059"/>
          </a:xfrm>
          <a:prstGeom prst="rect">
            <a:avLst/>
          </a:prstGeom>
        </p:spPr>
      </p:pic>
    </p:spTree>
    <p:extLst>
      <p:ext uri="{BB962C8B-B14F-4D97-AF65-F5344CB8AC3E}">
        <p14:creationId xmlns:p14="http://schemas.microsoft.com/office/powerpoint/2010/main" val="103244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BD6B-C94E-3544-8668-F6BEBE78187E}"/>
              </a:ext>
            </a:extLst>
          </p:cNvPr>
          <p:cNvSpPr>
            <a:spLocks noGrp="1"/>
          </p:cNvSpPr>
          <p:nvPr>
            <p:ph type="title"/>
          </p:nvPr>
        </p:nvSpPr>
        <p:spPr/>
        <p:txBody>
          <a:bodyPr/>
          <a:lstStyle/>
          <a:p>
            <a:r>
              <a:rPr lang="en-RO" dirty="0"/>
              <a:t>HttpInterceptor – Use Cases</a:t>
            </a:r>
          </a:p>
        </p:txBody>
      </p:sp>
      <p:sp>
        <p:nvSpPr>
          <p:cNvPr id="3" name="Content Placeholder 2">
            <a:extLst>
              <a:ext uri="{FF2B5EF4-FFF2-40B4-BE49-F238E27FC236}">
                <a16:creationId xmlns:a16="http://schemas.microsoft.com/office/drawing/2014/main" id="{6F81DA36-74F4-174A-BB7C-15A8AB2F89DD}"/>
              </a:ext>
            </a:extLst>
          </p:cNvPr>
          <p:cNvSpPr>
            <a:spLocks noGrp="1"/>
          </p:cNvSpPr>
          <p:nvPr>
            <p:ph sz="quarter" idx="11"/>
          </p:nvPr>
        </p:nvSpPr>
        <p:spPr>
          <a:xfrm>
            <a:off x="2261115" y="1772816"/>
            <a:ext cx="4645098" cy="4968328"/>
          </a:xfrm>
        </p:spPr>
        <p:txBody>
          <a:bodyPr/>
          <a:lstStyle/>
          <a:p>
            <a:r>
              <a:rPr lang="en-RO" dirty="0"/>
              <a:t>Authentication;</a:t>
            </a:r>
          </a:p>
          <a:p>
            <a:r>
              <a:rPr lang="en-RO" dirty="0"/>
              <a:t>Header Manipulation;</a:t>
            </a:r>
          </a:p>
          <a:p>
            <a:r>
              <a:rPr lang="en-RO" dirty="0"/>
              <a:t>URL manipulation;</a:t>
            </a:r>
          </a:p>
          <a:p>
            <a:r>
              <a:rPr lang="en-RO" dirty="0"/>
              <a:t>User Experience Interactions: Loaders / Notifications</a:t>
            </a:r>
          </a:p>
          <a:p>
            <a:r>
              <a:rPr lang="en-RO" dirty="0"/>
              <a:t>Request body normalization;</a:t>
            </a:r>
          </a:p>
          <a:p>
            <a:r>
              <a:rPr lang="en-RO" dirty="0"/>
              <a:t>Error handling;</a:t>
            </a:r>
          </a:p>
          <a:p>
            <a:r>
              <a:rPr lang="en-RO" dirty="0"/>
              <a:t>Caching;</a:t>
            </a:r>
          </a:p>
          <a:p>
            <a:r>
              <a:rPr lang="en-RO" dirty="0"/>
              <a:t>Profiling;</a:t>
            </a:r>
          </a:p>
        </p:txBody>
      </p:sp>
    </p:spTree>
    <p:extLst>
      <p:ext uri="{BB962C8B-B14F-4D97-AF65-F5344CB8AC3E}">
        <p14:creationId xmlns:p14="http://schemas.microsoft.com/office/powerpoint/2010/main" val="212101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5E57-57B3-4C49-9701-A207142328A6}"/>
              </a:ext>
            </a:extLst>
          </p:cNvPr>
          <p:cNvSpPr>
            <a:spLocks noGrp="1"/>
          </p:cNvSpPr>
          <p:nvPr>
            <p:ph type="title"/>
          </p:nvPr>
        </p:nvSpPr>
        <p:spPr/>
        <p:txBody>
          <a:bodyPr/>
          <a:lstStyle/>
          <a:p>
            <a:r>
              <a:rPr lang="en-RO" dirty="0"/>
              <a:t>HttpBackend</a:t>
            </a:r>
          </a:p>
        </p:txBody>
      </p:sp>
      <p:sp>
        <p:nvSpPr>
          <p:cNvPr id="3" name="Content Placeholder 2">
            <a:extLst>
              <a:ext uri="{FF2B5EF4-FFF2-40B4-BE49-F238E27FC236}">
                <a16:creationId xmlns:a16="http://schemas.microsoft.com/office/drawing/2014/main" id="{A9041009-0294-2542-ADCD-4C9669E6402B}"/>
              </a:ext>
            </a:extLst>
          </p:cNvPr>
          <p:cNvSpPr>
            <a:spLocks noGrp="1"/>
          </p:cNvSpPr>
          <p:nvPr>
            <p:ph sz="quarter" idx="11"/>
          </p:nvPr>
        </p:nvSpPr>
        <p:spPr/>
        <p:txBody>
          <a:bodyPr/>
          <a:lstStyle/>
          <a:p>
            <a:r>
              <a:rPr lang="en-RO" dirty="0"/>
              <a:t>There are cases where some of the requests sent to the method will have logic that cannot be handled by an interceptor:</a:t>
            </a:r>
          </a:p>
          <a:p>
            <a:pPr lvl="1"/>
            <a:r>
              <a:rPr lang="en-GB" dirty="0"/>
              <a:t>C</a:t>
            </a:r>
            <a:r>
              <a:rPr lang="en-RO" dirty="0"/>
              <a:t>ustom headers required;</a:t>
            </a:r>
          </a:p>
          <a:p>
            <a:pPr lvl="1"/>
            <a:r>
              <a:rPr lang="en-RO" dirty="0"/>
              <a:t>No authentication token needed for the request;</a:t>
            </a:r>
          </a:p>
          <a:p>
            <a:pPr lvl="1"/>
            <a:r>
              <a:rPr lang="en-RO" dirty="0"/>
              <a:t>No alteration of the request needed;</a:t>
            </a:r>
          </a:p>
          <a:p>
            <a:pPr marL="244350" lvl="1" indent="0">
              <a:buNone/>
            </a:pPr>
            <a:r>
              <a:rPr lang="en-RO" dirty="0"/>
              <a:t>The solution is to use the </a:t>
            </a:r>
            <a:r>
              <a:rPr lang="en-RO" b="1" i="1" dirty="0"/>
              <a:t>HttpBackend </a:t>
            </a:r>
            <a:r>
              <a:rPr lang="en-RO" dirty="0"/>
              <a:t>dependency that will dispatch the requests directly to the server without being processed by the interceptor.</a:t>
            </a:r>
          </a:p>
        </p:txBody>
      </p:sp>
      <p:pic>
        <p:nvPicPr>
          <p:cNvPr id="9" name="Picture 8" descr="A close up of a logo&#10;&#10;Description automatically generated">
            <a:extLst>
              <a:ext uri="{FF2B5EF4-FFF2-40B4-BE49-F238E27FC236}">
                <a16:creationId xmlns:a16="http://schemas.microsoft.com/office/drawing/2014/main" id="{D620E0D3-14BC-224B-94E8-8135F9132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14" y="4149080"/>
            <a:ext cx="7937500" cy="1879600"/>
          </a:xfrm>
          <a:prstGeom prst="rect">
            <a:avLst/>
          </a:prstGeom>
        </p:spPr>
      </p:pic>
    </p:spTree>
    <p:extLst>
      <p:ext uri="{BB962C8B-B14F-4D97-AF65-F5344CB8AC3E}">
        <p14:creationId xmlns:p14="http://schemas.microsoft.com/office/powerpoint/2010/main" val="76484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355B-3EA0-7644-90CB-52DB80E13782}"/>
              </a:ext>
            </a:extLst>
          </p:cNvPr>
          <p:cNvSpPr>
            <a:spLocks noGrp="1"/>
          </p:cNvSpPr>
          <p:nvPr>
            <p:ph type="title"/>
          </p:nvPr>
        </p:nvSpPr>
        <p:spPr/>
        <p:txBody>
          <a:bodyPr/>
          <a:lstStyle/>
          <a:p>
            <a:r>
              <a:rPr lang="en-RO" dirty="0"/>
              <a:t>Response Type</a:t>
            </a:r>
          </a:p>
        </p:txBody>
      </p:sp>
      <p:sp>
        <p:nvSpPr>
          <p:cNvPr id="3" name="Content Placeholder 2">
            <a:extLst>
              <a:ext uri="{FF2B5EF4-FFF2-40B4-BE49-F238E27FC236}">
                <a16:creationId xmlns:a16="http://schemas.microsoft.com/office/drawing/2014/main" id="{716957E7-CFE2-3048-8C90-76872C66A8F9}"/>
              </a:ext>
            </a:extLst>
          </p:cNvPr>
          <p:cNvSpPr>
            <a:spLocks noGrp="1"/>
          </p:cNvSpPr>
          <p:nvPr>
            <p:ph sz="quarter" idx="11"/>
          </p:nvPr>
        </p:nvSpPr>
        <p:spPr/>
        <p:txBody>
          <a:bodyPr/>
          <a:lstStyle/>
          <a:p>
            <a:r>
              <a:rPr lang="en-RO" dirty="0"/>
              <a:t>By default Angular does not know what is the format of the response that comes from the server. </a:t>
            </a:r>
          </a:p>
          <a:p>
            <a:r>
              <a:rPr lang="en-RO" dirty="0"/>
              <a:t>HttpClient method supports generics in order to tell Typescript compiler what kind of object is expected as a response:</a:t>
            </a:r>
          </a:p>
          <a:p>
            <a:endParaRPr lang="en-RO" dirty="0"/>
          </a:p>
        </p:txBody>
      </p:sp>
      <p:pic>
        <p:nvPicPr>
          <p:cNvPr id="5" name="Picture 4" descr="A screenshot of a cell phone&#10;&#10;Description automatically generated">
            <a:extLst>
              <a:ext uri="{FF2B5EF4-FFF2-40B4-BE49-F238E27FC236}">
                <a16:creationId xmlns:a16="http://schemas.microsoft.com/office/drawing/2014/main" id="{9F313F4D-838D-C54C-B44A-C60435425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27" y="2741013"/>
            <a:ext cx="5661830" cy="1494187"/>
          </a:xfrm>
          <a:prstGeom prst="rect">
            <a:avLst/>
          </a:prstGeom>
        </p:spPr>
      </p:pic>
      <p:pic>
        <p:nvPicPr>
          <p:cNvPr id="7" name="Picture 6">
            <a:extLst>
              <a:ext uri="{FF2B5EF4-FFF2-40B4-BE49-F238E27FC236}">
                <a16:creationId xmlns:a16="http://schemas.microsoft.com/office/drawing/2014/main" id="{01D11916-A561-2C4A-B64D-D067347C0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26" y="4952996"/>
            <a:ext cx="8040048" cy="708028"/>
          </a:xfrm>
          <a:prstGeom prst="rect">
            <a:avLst/>
          </a:prstGeom>
        </p:spPr>
      </p:pic>
      <p:sp>
        <p:nvSpPr>
          <p:cNvPr id="8" name="TextBox 7">
            <a:extLst>
              <a:ext uri="{FF2B5EF4-FFF2-40B4-BE49-F238E27FC236}">
                <a16:creationId xmlns:a16="http://schemas.microsoft.com/office/drawing/2014/main" id="{A7E2C6D4-7381-5A4B-AEE0-6C623B619728}"/>
              </a:ext>
            </a:extLst>
          </p:cNvPr>
          <p:cNvSpPr txBox="1"/>
          <p:nvPr/>
        </p:nvSpPr>
        <p:spPr>
          <a:xfrm>
            <a:off x="286918" y="6108464"/>
            <a:ext cx="5362045" cy="369332"/>
          </a:xfrm>
          <a:prstGeom prst="rect">
            <a:avLst/>
          </a:prstGeom>
          <a:noFill/>
        </p:spPr>
        <p:txBody>
          <a:bodyPr wrap="none" rtlCol="0">
            <a:spAutoFit/>
          </a:bodyPr>
          <a:lstStyle/>
          <a:p>
            <a:r>
              <a:rPr lang="en-RO" dirty="0"/>
              <a:t>NOTE: For this usecase Product is a Typescript Interface</a:t>
            </a:r>
          </a:p>
        </p:txBody>
      </p:sp>
      <p:pic>
        <p:nvPicPr>
          <p:cNvPr id="10" name="Picture 9" descr="A picture containing photo, black, white, red&#10;&#10;Description automatically generated">
            <a:extLst>
              <a:ext uri="{FF2B5EF4-FFF2-40B4-BE49-F238E27FC236}">
                <a16:creationId xmlns:a16="http://schemas.microsoft.com/office/drawing/2014/main" id="{421EA3AA-C836-CF42-934D-FBC357055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180" y="2887969"/>
            <a:ext cx="2671578" cy="1200274"/>
          </a:xfrm>
          <a:prstGeom prst="rect">
            <a:avLst/>
          </a:prstGeom>
        </p:spPr>
      </p:pic>
    </p:spTree>
    <p:extLst>
      <p:ext uri="{BB962C8B-B14F-4D97-AF65-F5344CB8AC3E}">
        <p14:creationId xmlns:p14="http://schemas.microsoft.com/office/powerpoint/2010/main" val="2297840340"/>
      </p:ext>
    </p:extLst>
  </p:cSld>
  <p:clrMapOvr>
    <a:masterClrMapping/>
  </p:clrMapOvr>
</p:sld>
</file>

<file path=ppt/theme/theme1.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37383A5C-C4E3-4CA0-9820-12933A0EA401}"/>
    </a:ext>
  </a:extLst>
</a:theme>
</file>

<file path=ppt/theme/theme2.xml><?xml version="1.0" encoding="utf-8"?>
<a:theme xmlns:a="http://schemas.openxmlformats.org/drawingml/2006/main" name="powerpoint-template-luxoft-v4.3">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uxoft-template-v3.4" id="{F0BBB28C-EED3-4C9E-AC46-0A2469816214}" vid="{F7716D20-A5D3-4677-B270-2AEEC011A1D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4317</TotalTime>
  <Words>590</Words>
  <Application>Microsoft Macintosh PowerPoint</Application>
  <PresentationFormat>On-screen Show (4:3)</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Open Sans</vt:lpstr>
      <vt:lpstr>Wingdings</vt:lpstr>
      <vt:lpstr>Luxoft: Computer / TV</vt:lpstr>
      <vt:lpstr>powerpoint-template-luxoft-v4.3</vt:lpstr>
      <vt:lpstr>Angular Upskilling Program</vt:lpstr>
      <vt:lpstr>Web applications types</vt:lpstr>
      <vt:lpstr>HttpClientModule</vt:lpstr>
      <vt:lpstr>HttpClient</vt:lpstr>
      <vt:lpstr>HttpInterceptors - Declaration</vt:lpstr>
      <vt:lpstr>HttpInterceptors - Providers </vt:lpstr>
      <vt:lpstr>HttpInterceptor – Use Cases</vt:lpstr>
      <vt:lpstr>HttpBackend</vt:lpstr>
      <vt:lpstr>Response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Upskilling Program</dc:title>
  <dc:creator>Cosmin Cartas</dc:creator>
  <cp:lastModifiedBy>Cosmin Cartas</cp:lastModifiedBy>
  <cp:revision>88</cp:revision>
  <dcterms:created xsi:type="dcterms:W3CDTF">2020-02-15T09:38:06Z</dcterms:created>
  <dcterms:modified xsi:type="dcterms:W3CDTF">2020-03-18T15:22:46Z</dcterms:modified>
</cp:coreProperties>
</file>