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1"/>
  </p:notesMasterIdLst>
  <p:sldIdLst>
    <p:sldId id="304" r:id="rId3"/>
    <p:sldId id="337" r:id="rId4"/>
    <p:sldId id="338" r:id="rId5"/>
    <p:sldId id="339" r:id="rId6"/>
    <p:sldId id="340" r:id="rId7"/>
    <p:sldId id="342" r:id="rId8"/>
    <p:sldId id="341" r:id="rId9"/>
    <p:sldId id="33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0"/>
    <p:restoredTop sz="94692"/>
  </p:normalViewPr>
  <p:slideViewPr>
    <p:cSldViewPr>
      <p:cViewPr>
        <p:scale>
          <a:sx n="242" d="100"/>
          <a:sy n="242" d="100"/>
        </p:scale>
        <p:origin x="-360" y="-2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api/core/ExistingSansProvider#useExist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Forms Module </a:t>
            </a:r>
          </a:p>
          <a:p>
            <a:r>
              <a:rPr lang="en-US" sz="3600" b="1" dirty="0"/>
              <a:t>Template Driven Forms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E906-641F-1D43-B2A3-CC2EB37B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Need of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D0EC-627D-6041-BE00-42FE96CF7A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6918" y="1988840"/>
            <a:ext cx="4086745" cy="3508511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Forms represents a way to create interaction between the end user and a web application by collecting input data.</a:t>
            </a:r>
          </a:p>
          <a:p>
            <a:r>
              <a:rPr lang="en-US" dirty="0"/>
              <a:t>It’s probably one of the most dangerous functionalities supported by web applications from a security point of view.</a:t>
            </a:r>
          </a:p>
          <a:p>
            <a:r>
              <a:rPr lang="en-US" dirty="0"/>
              <a:t>Angular supports  two types of forms: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95BA3A-4DBE-F149-9E21-ED7BB891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32856"/>
            <a:ext cx="3175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193B-7297-0444-9082-DC70CFC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Template 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64B5-0905-7A46-ACD3-FDDC04D2AB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6918" y="1927002"/>
            <a:ext cx="3997026" cy="4824312"/>
          </a:xfrm>
        </p:spPr>
        <p:txBody>
          <a:bodyPr/>
          <a:lstStyle/>
          <a:p>
            <a:r>
              <a:rPr lang="en-RO" dirty="0"/>
              <a:t>Automatically creates two way data binding between template and component by using the </a:t>
            </a:r>
            <a:r>
              <a:rPr lang="en-RO" b="1" dirty="0"/>
              <a:t>ngModel</a:t>
            </a:r>
            <a:r>
              <a:rPr lang="en-RO" dirty="0"/>
              <a:t> directive.</a:t>
            </a:r>
          </a:p>
          <a:p>
            <a:r>
              <a:rPr lang="en-RO" dirty="0"/>
              <a:t>It is not supported out of the box due to the modularity system provided by the framework.</a:t>
            </a:r>
          </a:p>
          <a:p>
            <a:r>
              <a:rPr lang="en-RO" dirty="0"/>
              <a:t>To support the ngModel directive FormsModule should be imported.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6D951-BCDC-DF4A-AF97-6F27AE83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4" y="1930400"/>
            <a:ext cx="3568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197-7139-CD41-8A18-E90898C9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ngModel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1259-1CAB-1748-96B6-9DDA1ABC4BA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6918" y="2060848"/>
            <a:ext cx="8677546" cy="2520056"/>
          </a:xfrm>
        </p:spPr>
        <p:txBody>
          <a:bodyPr/>
          <a:lstStyle/>
          <a:p>
            <a:r>
              <a:rPr lang="en-RO" dirty="0"/>
              <a:t>It creates the two way data binding mechanism between the template and component.</a:t>
            </a:r>
          </a:p>
          <a:p>
            <a:r>
              <a:rPr lang="en-RO" dirty="0"/>
              <a:t>Abstraction between event type and event handler – you don’t need to know what is the correct event that should be put on the input HTML element</a:t>
            </a:r>
          </a:p>
          <a:p>
            <a:r>
              <a:rPr lang="en-RO" dirty="0"/>
              <a:t>Could be monitorized in real time with a special event handler triggered for </a:t>
            </a:r>
            <a:r>
              <a:rPr lang="en-RO" b="1" dirty="0"/>
              <a:t>ngModelChange </a:t>
            </a:r>
            <a:r>
              <a:rPr lang="en-RO" dirty="0"/>
              <a:t>event.</a:t>
            </a:r>
            <a:endParaRPr lang="en-R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982D-7A73-D944-8089-82AB1304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14" y="4005064"/>
            <a:ext cx="7353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9BDD-593F-434F-9477-A64D8396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 Fields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08AB-5041-2448-A15E-7D523ACB8E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RO" dirty="0"/>
              <a:t>Template driven forms are tracking the field in three states:</a:t>
            </a:r>
          </a:p>
          <a:p>
            <a:pPr lvl="1"/>
            <a:r>
              <a:rPr lang="en-GB" dirty="0"/>
              <a:t>T</a:t>
            </a:r>
            <a:r>
              <a:rPr lang="en-RO" dirty="0"/>
              <a:t>ouched or untouched;</a:t>
            </a:r>
          </a:p>
          <a:p>
            <a:pPr lvl="1"/>
            <a:r>
              <a:rPr lang="en-GB" dirty="0"/>
              <a:t>V</a:t>
            </a:r>
            <a:r>
              <a:rPr lang="en-RO" dirty="0"/>
              <a:t>alid or invalid;</a:t>
            </a:r>
          </a:p>
          <a:p>
            <a:pPr lvl="1"/>
            <a:r>
              <a:rPr lang="en-GB" dirty="0"/>
              <a:t>P</a:t>
            </a:r>
            <a:r>
              <a:rPr lang="en-RO" dirty="0"/>
              <a:t>ristine or dirty; </a:t>
            </a:r>
          </a:p>
          <a:p>
            <a:r>
              <a:rPr lang="en-RO" dirty="0"/>
              <a:t>Following CSS classes are supported:</a:t>
            </a:r>
          </a:p>
          <a:p>
            <a:pPr lvl="1"/>
            <a:r>
              <a:rPr lang="en-GB" dirty="0"/>
              <a:t>.ng-valid – tells if the form input is valid according to used validators;</a:t>
            </a:r>
          </a:p>
          <a:p>
            <a:pPr lvl="1"/>
            <a:r>
              <a:rPr lang="en-GB" dirty="0"/>
              <a:t>.ng-invalid – tells if the form input is invalid according to used validators;</a:t>
            </a:r>
          </a:p>
          <a:p>
            <a:pPr lvl="1"/>
            <a:r>
              <a:rPr lang="en-GB" dirty="0"/>
              <a:t>.ng-pristine – tells if the form input has </a:t>
            </a:r>
            <a:r>
              <a:rPr lang="en-GB" b="1" i="1" dirty="0"/>
              <a:t>NOT</a:t>
            </a:r>
            <a:r>
              <a:rPr lang="en-GB" dirty="0"/>
              <a:t> been modified by the user;</a:t>
            </a:r>
          </a:p>
          <a:p>
            <a:pPr lvl="1"/>
            <a:r>
              <a:rPr lang="en-GB" dirty="0"/>
              <a:t>.ng-dirty – tells if the form input has been modified by the user;</a:t>
            </a:r>
          </a:p>
          <a:p>
            <a:pPr lvl="1"/>
            <a:r>
              <a:rPr lang="en-GB" dirty="0"/>
              <a:t>.ng-untouched – tells if the form input has not lost focus yet.</a:t>
            </a:r>
          </a:p>
          <a:p>
            <a:pPr lvl="1"/>
            <a:r>
              <a:rPr lang="en-GB" dirty="0"/>
              <a:t>.ng-touched – tells if the input has focus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1267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E1C-D427-3341-B8B3-06E9BE22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3C84-BA74-FF44-803D-9C445B0C25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5561" y="1628800"/>
            <a:ext cx="4064001" cy="2464967"/>
          </a:xfrm>
        </p:spPr>
        <p:txBody>
          <a:bodyPr/>
          <a:lstStyle/>
          <a:p>
            <a:r>
              <a:rPr lang="en-RO" dirty="0"/>
              <a:t>Form validation in template driven forms is done by using directives.</a:t>
            </a:r>
          </a:p>
          <a:p>
            <a:r>
              <a:rPr lang="en-RO" dirty="0"/>
              <a:t>There are a series of built-in validators that can be used but custom validators can be created aswell.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835EC2-E0DA-6841-B924-E38C21D0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4" y="1700808"/>
            <a:ext cx="4064000" cy="1955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08F9C45-9B7E-1842-9922-467F1424C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61" y="4489667"/>
            <a:ext cx="3822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1BED-118B-5A4D-93C0-3A12C96C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Custom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9713-5764-3E49-A5C0-399FF2926A7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RO" dirty="0"/>
              <a:t>For defining a custom validator  a directive that implements </a:t>
            </a:r>
            <a:r>
              <a:rPr lang="en-RO" b="1" dirty="0"/>
              <a:t>Validator</a:t>
            </a:r>
            <a:r>
              <a:rPr lang="en-RO" dirty="0"/>
              <a:t> interface needs to be defined.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B3FF1-A0AB-8742-BF96-3D378062EAB8}"/>
              </a:ext>
            </a:extLst>
          </p:cNvPr>
          <p:cNvSpPr txBox="1"/>
          <p:nvPr/>
        </p:nvSpPr>
        <p:spPr>
          <a:xfrm>
            <a:off x="231538" y="4922360"/>
            <a:ext cx="884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Note: </a:t>
            </a:r>
            <a:r>
              <a:rPr lang="en-GB" dirty="0"/>
              <a:t>You may have noticed that the custom validation directive is instantiated with </a:t>
            </a:r>
            <a:r>
              <a:rPr lang="en-GB" dirty="0">
                <a:hlinkClick r:id="rId2"/>
              </a:rPr>
              <a:t>useExisting</a:t>
            </a:r>
            <a:r>
              <a:rPr lang="en-GB" dirty="0"/>
              <a:t> rather than </a:t>
            </a:r>
            <a:r>
              <a:rPr lang="en-GB" dirty="0" err="1"/>
              <a:t>useClass</a:t>
            </a:r>
            <a:r>
              <a:rPr lang="en-GB" dirty="0"/>
              <a:t>. The registered validator must be </a:t>
            </a:r>
            <a:r>
              <a:rPr lang="en-GB" i="1" dirty="0"/>
              <a:t>this instance</a:t>
            </a:r>
            <a:r>
              <a:rPr lang="en-GB" dirty="0"/>
              <a:t> of the </a:t>
            </a:r>
            <a:r>
              <a:rPr lang="en-GB" dirty="0" err="1"/>
              <a:t>ForbiddenInputDirective</a:t>
            </a:r>
            <a:r>
              <a:rPr lang="en-GB" dirty="0"/>
              <a:t>—the instance in the form with its </a:t>
            </a:r>
            <a:r>
              <a:rPr lang="en-GB" b="1" dirty="0" err="1"/>
              <a:t>inputValue</a:t>
            </a:r>
            <a:r>
              <a:rPr lang="en-GB" dirty="0"/>
              <a:t> property bound to “damn". If you were to replace </a:t>
            </a:r>
            <a:r>
              <a:rPr lang="en-GB" dirty="0">
                <a:hlinkClick r:id="rId2"/>
              </a:rPr>
              <a:t>useExisting</a:t>
            </a:r>
            <a:r>
              <a:rPr lang="en-GB" dirty="0"/>
              <a:t> with </a:t>
            </a:r>
            <a:r>
              <a:rPr lang="en-GB" dirty="0" err="1"/>
              <a:t>useClass</a:t>
            </a:r>
            <a:r>
              <a:rPr lang="en-GB" dirty="0"/>
              <a:t>, then you’d be registering a new class instance, one that doesn’t have a </a:t>
            </a:r>
            <a:r>
              <a:rPr lang="en-GB" b="1" dirty="0" err="1"/>
              <a:t>inputValue</a:t>
            </a:r>
            <a:r>
              <a:rPr lang="en-GB" b="1" dirty="0"/>
              <a:t> set</a:t>
            </a:r>
            <a:r>
              <a:rPr lang="en-GB" dirty="0"/>
              <a:t>.</a:t>
            </a:r>
            <a:endParaRPr lang="en-RO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7544F-2A5C-C44A-9B78-8C4AFD634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8" y="2276872"/>
            <a:ext cx="4919464" cy="220081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1A091-6E7B-8C47-BD1D-01A7CA30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12" y="2962864"/>
            <a:ext cx="3451831" cy="11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8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410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Need of Forms</vt:lpstr>
      <vt:lpstr>Template Driven Forms</vt:lpstr>
      <vt:lpstr>ngModel directive</vt:lpstr>
      <vt:lpstr>Form Fields States</vt:lpstr>
      <vt:lpstr>Form Validation</vt:lpstr>
      <vt:lpstr>Custom Validators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98</cp:revision>
  <dcterms:created xsi:type="dcterms:W3CDTF">2020-02-15T09:38:06Z</dcterms:created>
  <dcterms:modified xsi:type="dcterms:W3CDTF">2020-03-18T16:22:55Z</dcterms:modified>
</cp:coreProperties>
</file>