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1"/>
  </p:notesMasterIdLst>
  <p:sldIdLst>
    <p:sldId id="304" r:id="rId3"/>
    <p:sldId id="337" r:id="rId4"/>
    <p:sldId id="338" r:id="rId5"/>
    <p:sldId id="339" r:id="rId6"/>
    <p:sldId id="340" r:id="rId7"/>
    <p:sldId id="341" r:id="rId8"/>
    <p:sldId id="342" r:id="rId9"/>
    <p:sldId id="33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2"/>
    <p:restoredTop sz="94694"/>
  </p:normalViewPr>
  <p:slideViewPr>
    <p:cSldViewPr>
      <p:cViewPr varScale="1">
        <p:scale>
          <a:sx n="121" d="100"/>
          <a:sy n="121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18.03.2020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Forms Module </a:t>
            </a:r>
          </a:p>
          <a:p>
            <a:r>
              <a:rPr lang="en-US" sz="3600" b="1" dirty="0"/>
              <a:t>Reactive Forms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E906-641F-1D43-B2A3-CC2EB37B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Reactive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D0EC-627D-6041-BE00-42FE96CF7A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5253" y="2060848"/>
            <a:ext cx="8593493" cy="3508511"/>
          </a:xfrm>
        </p:spPr>
        <p:txBody>
          <a:bodyPr>
            <a:normAutofit/>
          </a:bodyPr>
          <a:lstStyle/>
          <a:p>
            <a:r>
              <a:rPr lang="en-US" dirty="0"/>
              <a:t>Reactive Forms provides a reactive approach for handling input changes: </a:t>
            </a:r>
            <a:r>
              <a:rPr lang="en-US" b="1" i="1" dirty="0"/>
              <a:t>every form control is an observable stream.</a:t>
            </a:r>
          </a:p>
          <a:p>
            <a:r>
              <a:rPr lang="en-US" dirty="0"/>
              <a:t>It provides immutability out of the box and guarantees that every time a change has been done, a new instance of the model will be created.</a:t>
            </a:r>
          </a:p>
          <a:p>
            <a:r>
              <a:rPr lang="en-US" dirty="0"/>
              <a:t>Transferred the form logic from the template directly to the component</a:t>
            </a:r>
          </a:p>
          <a:p>
            <a:r>
              <a:rPr lang="en-US" dirty="0"/>
              <a:t>Template driven forms are updating data asynchronously while on reactive form the data is updated synchronously.</a:t>
            </a:r>
          </a:p>
        </p:txBody>
      </p:sp>
    </p:spTree>
    <p:extLst>
      <p:ext uri="{BB962C8B-B14F-4D97-AF65-F5344CB8AC3E}">
        <p14:creationId xmlns:p14="http://schemas.microsoft.com/office/powerpoint/2010/main" val="9363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193B-7297-0444-9082-DC70CFC3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How to use - FormControl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64B5-0905-7A46-ACD3-FDDC04D2ABF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7728" y="980728"/>
            <a:ext cx="8866271" cy="5328591"/>
          </a:xfrm>
        </p:spPr>
        <p:txBody>
          <a:bodyPr>
            <a:normAutofit/>
          </a:bodyPr>
          <a:lstStyle/>
          <a:p>
            <a:r>
              <a:rPr lang="en-RO" dirty="0"/>
              <a:t>Import ReactiveFormsModule from @angular/forms</a:t>
            </a:r>
          </a:p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endParaRPr lang="en-RO" dirty="0"/>
          </a:p>
          <a:p>
            <a:pPr marL="0" indent="0">
              <a:buNone/>
            </a:pPr>
            <a:endParaRPr lang="en-RO" dirty="0"/>
          </a:p>
          <a:p>
            <a:r>
              <a:rPr lang="en-RO" dirty="0"/>
              <a:t>Declare a FormControl object in the component;</a:t>
            </a:r>
          </a:p>
          <a:p>
            <a:pPr marL="0" indent="0">
              <a:buNone/>
            </a:pPr>
            <a:endParaRPr lang="en-RO" dirty="0"/>
          </a:p>
          <a:p>
            <a:r>
              <a:rPr lang="en-US" dirty="0"/>
              <a:t>Data binding between input value and component is done by using </a:t>
            </a:r>
            <a:r>
              <a:rPr lang="en-US" b="1" dirty="0" err="1"/>
              <a:t>FormControlDirective</a:t>
            </a:r>
            <a:endParaRPr lang="en-US" dirty="0"/>
          </a:p>
          <a:p>
            <a:endParaRPr lang="en-RO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461619-44D1-AE45-83B5-CE698A83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8" y="1365675"/>
            <a:ext cx="3151109" cy="2032372"/>
          </a:xfrm>
          <a:prstGeom prst="rect">
            <a:avLst/>
          </a:prstGeom>
        </p:spPr>
      </p:pic>
      <p:pic>
        <p:nvPicPr>
          <p:cNvPr id="5" name="Picture 4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D69675DE-ACE0-6449-B2A1-44837D272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8" y="3922621"/>
            <a:ext cx="4510988" cy="384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48F22-F3B4-2B4D-B5AE-7DAB119CD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893077"/>
            <a:ext cx="5379745" cy="3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9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A220-B518-4349-B363-C990AB89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How to use – FormGroup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DD15-40D2-5F45-B4CC-FAF524306A0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RO" dirty="0"/>
              <a:t>When working with more than one input field, it’s better to group all </a:t>
            </a:r>
            <a:r>
              <a:rPr lang="en-RO" b="1" i="1" dirty="0"/>
              <a:t>FormControls </a:t>
            </a:r>
            <a:r>
              <a:rPr lang="en-RO" dirty="0"/>
              <a:t>into a single property of type </a:t>
            </a:r>
            <a:r>
              <a:rPr lang="en-RO" b="1" dirty="0"/>
              <a:t>FormGroup:</a:t>
            </a:r>
          </a:p>
          <a:p>
            <a:r>
              <a:rPr lang="en-RO" dirty="0"/>
              <a:t>1. Create a property of type FormGroup;</a:t>
            </a:r>
          </a:p>
          <a:p>
            <a:r>
              <a:rPr lang="en-RO" dirty="0"/>
              <a:t>2. Instantiate it by using the </a:t>
            </a:r>
            <a:r>
              <a:rPr lang="en-RO" b="1" i="1" dirty="0"/>
              <a:t>new keyword </a:t>
            </a:r>
            <a:r>
              <a:rPr lang="en-RO" dirty="0"/>
              <a:t>or </a:t>
            </a:r>
            <a:r>
              <a:rPr lang="en-RO" b="1" i="1" dirty="0"/>
              <a:t>FormBuilder </a:t>
            </a:r>
            <a:r>
              <a:rPr lang="en-RO" i="1" dirty="0"/>
              <a:t>service;</a:t>
            </a:r>
          </a:p>
          <a:p>
            <a:r>
              <a:rPr lang="en-RO" i="1" dirty="0"/>
              <a:t>3. Bind the value from template to each </a:t>
            </a:r>
            <a:r>
              <a:rPr lang="en-RO" b="1" dirty="0"/>
              <a:t>FormControl;</a:t>
            </a:r>
            <a:endParaRPr lang="en-RO" dirty="0"/>
          </a:p>
          <a:p>
            <a:endParaRPr lang="en-RO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7ECEC8-0623-4B4B-ADD2-6FC74F02C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18125"/>
            <a:ext cx="2680611" cy="285293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19E07-7B91-D543-94AD-8106F8B7D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21" y="3487044"/>
            <a:ext cx="4778872" cy="25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38E8-EE24-8C4E-BF78-B16EB9A9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Validators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9F7B-7C07-8448-916B-44CC404F08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RO" dirty="0"/>
              <a:t>Reactive forms are using the same validators as template driven forms with the validation logic moved to the component instead of template.</a:t>
            </a:r>
          </a:p>
          <a:p>
            <a:r>
              <a:rPr lang="en-RO" dirty="0"/>
              <a:t>If for template driven forms we needed custom directives for creating validators, for reactive forms only simple functions are needed.</a:t>
            </a:r>
          </a:p>
          <a:p>
            <a:endParaRPr lang="en-RO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8B64DBD-CC6F-0544-97A6-E3126B39C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63740"/>
            <a:ext cx="2833450" cy="144742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9BA3F7-2DD1-764D-AB65-C01823846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04" y="3758310"/>
            <a:ext cx="5195559" cy="102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A349-2D73-DF43-B6C9-3D2FD64F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UpdateOn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2CE8-ABDE-6A47-83F8-4BF016B0C4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RO" dirty="0"/>
              <a:t>One known problem of Angular applications is related to the ChangeDetection mechanism and how it can impact the performance if too many fields are updating at once.</a:t>
            </a:r>
          </a:p>
          <a:p>
            <a:r>
              <a:rPr lang="en-RO" dirty="0"/>
              <a:t>ReactiveFromsModule gives the possibility to manipulate the behavior of how the individual FormControls should update or even the form itself.</a:t>
            </a:r>
          </a:p>
          <a:p>
            <a:r>
              <a:rPr lang="en-RO" dirty="0"/>
              <a:t>There are 3 states that can be used to control this behavior:</a:t>
            </a:r>
          </a:p>
          <a:p>
            <a:pPr lvl="1"/>
            <a:r>
              <a:rPr lang="en-GB" dirty="0"/>
              <a:t>change (default) – The form and the control is updated whenever a change has been done;</a:t>
            </a:r>
          </a:p>
          <a:p>
            <a:pPr lvl="1"/>
            <a:r>
              <a:rPr lang="en-GB" dirty="0"/>
              <a:t>blur – The form and the control is updated whenever the focus is lost on the elements;</a:t>
            </a:r>
            <a:endParaRPr lang="en-RO" dirty="0"/>
          </a:p>
          <a:p>
            <a:pPr lvl="1"/>
            <a:r>
              <a:rPr lang="en-GB" dirty="0"/>
              <a:t>s</a:t>
            </a:r>
            <a:r>
              <a:rPr lang="en-RO" dirty="0"/>
              <a:t>ubmit – The form and the control is updated only after the submit button is hit;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E85611-CA7B-7947-9FF3-8815EED3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358111"/>
            <a:ext cx="3310756" cy="21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0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888-083F-9B41-896B-358A8D34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6997-6F49-5742-882E-E23910BB0D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RO" dirty="0"/>
              <a:t>For handling the submission of an angular form that is using either template driven forms or reactive forms a special event called </a:t>
            </a:r>
            <a:r>
              <a:rPr lang="en-RO" b="1" i="1" dirty="0"/>
              <a:t>ngSubmit </a:t>
            </a:r>
            <a:r>
              <a:rPr lang="en-RO" dirty="0"/>
              <a:t>should be handled;</a:t>
            </a:r>
          </a:p>
          <a:p>
            <a:r>
              <a:rPr lang="en-RO" dirty="0"/>
              <a:t>Usually, whenever a button from the form is pressed the ngSubmit event handler will be triggered;</a:t>
            </a:r>
          </a:p>
          <a:p>
            <a:r>
              <a:rPr lang="en-RO" dirty="0"/>
              <a:t>In order to avoid that we will have to explicitly specify the type of the button that we are declaring:</a:t>
            </a:r>
          </a:p>
          <a:p>
            <a:pPr lvl="1"/>
            <a:r>
              <a:rPr lang="en-GB" dirty="0"/>
              <a:t>T</a:t>
            </a:r>
            <a:r>
              <a:rPr lang="en-RO" dirty="0"/>
              <a:t>ype “submit” for the button that is triggering the </a:t>
            </a:r>
            <a:r>
              <a:rPr lang="en-RO" b="1" i="1" dirty="0"/>
              <a:t>ngSubmit event;</a:t>
            </a:r>
          </a:p>
          <a:p>
            <a:pPr lvl="1"/>
            <a:r>
              <a:rPr lang="en-RO" dirty="0"/>
              <a:t>Type “button” for any other button that is added to the form;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7881-DE3E-E847-A49A-F38CAAE0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7112"/>
            <a:ext cx="5283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0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438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Reactive Forms</vt:lpstr>
      <vt:lpstr>How to use - FormControl</vt:lpstr>
      <vt:lpstr>How to use – FormGroup</vt:lpstr>
      <vt:lpstr>Validators</vt:lpstr>
      <vt:lpstr>UpdateOn</vt:lpstr>
      <vt:lpstr>Submitting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105</cp:revision>
  <dcterms:created xsi:type="dcterms:W3CDTF">2020-02-15T09:38:06Z</dcterms:created>
  <dcterms:modified xsi:type="dcterms:W3CDTF">2020-03-18T13:47:22Z</dcterms:modified>
</cp:coreProperties>
</file>