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</p:sldMasterIdLst>
  <p:notesMasterIdLst>
    <p:notesMasterId r:id="rId8"/>
  </p:notesMasterIdLst>
  <p:sldIdLst>
    <p:sldId id="304" r:id="rId3"/>
    <p:sldId id="337" r:id="rId4"/>
    <p:sldId id="338" r:id="rId5"/>
    <p:sldId id="339" r:id="rId6"/>
    <p:sldId id="33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4283"/>
    <a:srgbClr val="553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8"/>
    <p:restoredTop sz="94694"/>
  </p:normalViewPr>
  <p:slideViewPr>
    <p:cSldViewPr>
      <p:cViewPr varScale="1">
        <p:scale>
          <a:sx n="121" d="100"/>
          <a:sy n="121" d="100"/>
        </p:scale>
        <p:origin x="23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BE2EC-5A84-4AF8-BB9A-C71E76006D1A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0656-CCB0-45B9-9A1A-13115CDF3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8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196975"/>
            <a:ext cx="4219769" cy="500856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655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509582"/>
            <a:ext cx="79685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/>
        </p:nvSpPr>
        <p:spPr>
          <a:xfrm>
            <a:off x="6523003" y="1509582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879601"/>
            <a:ext cx="4219769" cy="4325936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3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196977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7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8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0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1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2" y="365129"/>
            <a:ext cx="8593493" cy="502623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2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9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9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9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2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2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6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6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6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646553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0" y="365127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0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8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7" y="6783578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8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8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Upskilling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Angular Router</a:t>
            </a:r>
          </a:p>
        </p:txBody>
      </p:sp>
    </p:spTree>
    <p:extLst>
      <p:ext uri="{BB962C8B-B14F-4D97-AF65-F5344CB8AC3E}">
        <p14:creationId xmlns:p14="http://schemas.microsoft.com/office/powerpoint/2010/main" val="35657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E906-641F-1D43-B2A3-CC2EB37B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Angular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D0EC-627D-6041-BE00-42FE96CF7A8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5239" y="1495313"/>
            <a:ext cx="8461521" cy="5040560"/>
          </a:xfrm>
        </p:spPr>
        <p:txBody>
          <a:bodyPr/>
          <a:lstStyle/>
          <a:p>
            <a:r>
              <a:rPr lang="en-RO" dirty="0"/>
              <a:t>Router is needed in order to share a web application state to another user.</a:t>
            </a:r>
          </a:p>
          <a:p>
            <a:endParaRPr lang="en-RO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0CD7771-1857-284E-987F-4906D98C9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63" y="-848724"/>
            <a:ext cx="7704856" cy="7704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13F59-6120-E943-AF6E-5C6206EA9D4A}"/>
              </a:ext>
            </a:extLst>
          </p:cNvPr>
          <p:cNvSpPr txBox="1"/>
          <p:nvPr/>
        </p:nvSpPr>
        <p:spPr>
          <a:xfrm>
            <a:off x="236282" y="3428256"/>
            <a:ext cx="89650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If a routing mechanism wouldn’t be present on the application, sharing</a:t>
            </a:r>
          </a:p>
          <a:p>
            <a:r>
              <a:rPr lang="en-GB" dirty="0"/>
              <a:t>the URL to another client would cause undefined behaviour.</a:t>
            </a:r>
          </a:p>
          <a:p>
            <a:pPr marL="285750" indent="-285750">
              <a:buFontTx/>
              <a:buChar char="-"/>
            </a:pPr>
            <a:r>
              <a:rPr lang="en-GB" dirty="0"/>
              <a:t>When the URL is accessed the application needs to know what </a:t>
            </a:r>
            <a:r>
              <a:rPr lang="en-GB" b="1" dirty="0"/>
              <a:t>products, smartphone and </a:t>
            </a:r>
          </a:p>
          <a:p>
            <a:r>
              <a:rPr lang="en-GB" b="1" dirty="0"/>
              <a:t>page=2 means.</a:t>
            </a:r>
          </a:p>
          <a:p>
            <a:r>
              <a:rPr lang="en-GB" dirty="0"/>
              <a:t>In this case: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products</a:t>
            </a:r>
            <a:r>
              <a:rPr lang="en-GB" dirty="0"/>
              <a:t> might be the path used for loading the </a:t>
            </a:r>
            <a:r>
              <a:rPr lang="en-GB" dirty="0" err="1"/>
              <a:t>ProductsComponent</a:t>
            </a:r>
            <a:r>
              <a:rPr lang="en-GB" dirty="0"/>
              <a:t>;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smartphones</a:t>
            </a:r>
            <a:r>
              <a:rPr lang="en-GB" dirty="0"/>
              <a:t> could be some filtering mechanism by using the path parameter;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page=2</a:t>
            </a:r>
            <a:r>
              <a:rPr lang="en-GB" dirty="0"/>
              <a:t> could tell the number of the page from the products list to be loaded.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93633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29CA-6DF0-6F45-8577-D8C682B7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How Angular Router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5CAF-FD13-1F42-B0D8-23BF33B11E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6918" y="980728"/>
            <a:ext cx="8593492" cy="4392488"/>
          </a:xfrm>
        </p:spPr>
        <p:txBody>
          <a:bodyPr/>
          <a:lstStyle/>
          <a:p>
            <a:r>
              <a:rPr lang="en-RO" b="1" dirty="0"/>
              <a:t>Analyzes the URL entered in the browser: https://my-app.com/products</a:t>
            </a:r>
          </a:p>
          <a:p>
            <a:r>
              <a:rPr lang="en-RO" b="1" dirty="0"/>
              <a:t>Looks for a router configuration for that specific path:</a:t>
            </a:r>
          </a:p>
          <a:p>
            <a:endParaRPr lang="en-RO" b="1" dirty="0"/>
          </a:p>
          <a:p>
            <a:endParaRPr lang="en-RO" b="1" dirty="0"/>
          </a:p>
          <a:p>
            <a:pPr marL="0" indent="0">
              <a:buNone/>
            </a:pPr>
            <a:endParaRPr lang="en-RO" b="1" dirty="0"/>
          </a:p>
          <a:p>
            <a:r>
              <a:rPr lang="en-RO" b="1" dirty="0"/>
              <a:t>Instantiate the component mentioned in the configuration</a:t>
            </a:r>
          </a:p>
          <a:p>
            <a:endParaRPr lang="en-RO" b="1" dirty="0"/>
          </a:p>
          <a:p>
            <a:endParaRPr lang="en-RO" b="1" dirty="0"/>
          </a:p>
          <a:p>
            <a:pPr marL="0" indent="0">
              <a:buNone/>
            </a:pPr>
            <a:endParaRPr lang="en-RO" b="1" dirty="0"/>
          </a:p>
          <a:p>
            <a:r>
              <a:rPr lang="en-RO" b="1" dirty="0"/>
              <a:t>Renders the component’s template in router’s content container.</a:t>
            </a:r>
          </a:p>
          <a:p>
            <a:endParaRPr lang="en-RO" b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CD6D3-7706-1441-BB26-BC851142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1" y="1844824"/>
            <a:ext cx="2520280" cy="12236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11ED39-DA85-F34B-8376-CAD399638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1" y="5231292"/>
            <a:ext cx="3625219" cy="34691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BF19F5-266C-9842-9C92-2E9D524B9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8" y="3470435"/>
            <a:ext cx="4176266" cy="134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7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23E5-F440-2143-B421-D1CF5BF9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Angular Router -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840F-5F9D-2B46-8CA8-D8DDD0A2D48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6942" y="1196976"/>
            <a:ext cx="4789113" cy="5008563"/>
          </a:xfrm>
        </p:spPr>
        <p:txBody>
          <a:bodyPr/>
          <a:lstStyle/>
          <a:p>
            <a:r>
              <a:rPr lang="en-RO" dirty="0"/>
              <a:t>Router’s path configuration should be setup in a constant variable of type Routes (Route[]), where each route is defined with a </a:t>
            </a:r>
            <a:r>
              <a:rPr lang="en-RO" b="1" i="1" dirty="0"/>
              <a:t>path and component.</a:t>
            </a:r>
          </a:p>
          <a:p>
            <a:r>
              <a:rPr lang="en-RO" dirty="0"/>
              <a:t>‘**’ path is used as a wild card for an URL that is not matching any path from the configuration.</a:t>
            </a:r>
          </a:p>
          <a:p>
            <a:r>
              <a:rPr lang="en-RO" dirty="0"/>
              <a:t>This configuration is passed to the RouterModule by using the forRoot method.</a:t>
            </a:r>
          </a:p>
          <a:p>
            <a:r>
              <a:rPr lang="en-RO"/>
              <a:t>To avoid </a:t>
            </a:r>
            <a:endParaRPr lang="en-RO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5CF691-50D3-084C-9ED0-25265FA94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988840"/>
            <a:ext cx="3076224" cy="38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1A83E47-F41A-5344-A766-0EA7181C308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279400"/>
            <a:ext cx="6299200" cy="629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9920121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-template-v3.4" id="{F0BBB28C-EED3-4C9E-AC46-0A2469816214}" vid="{F7716D20-A5D3-4677-B270-2AEEC011A1D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4506</TotalTime>
  <Words>222</Words>
  <Application>Microsoft Macintosh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Open Sans</vt:lpstr>
      <vt:lpstr>Wingdings</vt:lpstr>
      <vt:lpstr>Luxoft: Computer / TV</vt:lpstr>
      <vt:lpstr>powerpoint-template-luxoft-v4.3</vt:lpstr>
      <vt:lpstr>Angular Upskilling Program</vt:lpstr>
      <vt:lpstr>Angular Router</vt:lpstr>
      <vt:lpstr>How Angular Router works?</vt:lpstr>
      <vt:lpstr>Angular Router - Configuration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Upskilling Program</dc:title>
  <dc:creator>Cosmin Cartas</dc:creator>
  <cp:lastModifiedBy>Cosmin Cartas</cp:lastModifiedBy>
  <cp:revision>93</cp:revision>
  <dcterms:created xsi:type="dcterms:W3CDTF">2020-02-15T09:38:06Z</dcterms:created>
  <dcterms:modified xsi:type="dcterms:W3CDTF">2020-03-18T13:22:31Z</dcterms:modified>
</cp:coreProperties>
</file>