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ABBC1-58E6-4C63-B4D1-AE32FB96337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DD3359-1029-46A3-B3AD-6B9D441EE7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Planning</a:t>
          </a:r>
          <a:endParaRPr lang="en-US"/>
        </a:p>
      </dgm:t>
    </dgm:pt>
    <dgm:pt modelId="{4CC43942-C7BD-423A-B62D-63E95E5F35D2}" type="parTrans" cxnId="{67AA2690-2588-4EEB-81B2-78241F48217E}">
      <dgm:prSet/>
      <dgm:spPr/>
      <dgm:t>
        <a:bodyPr/>
        <a:lstStyle/>
        <a:p>
          <a:endParaRPr lang="en-US"/>
        </a:p>
      </dgm:t>
    </dgm:pt>
    <dgm:pt modelId="{C8539A6D-99FD-4EC6-9D82-DD1A5DE888E0}" type="sibTrans" cxnId="{67AA2690-2588-4EEB-81B2-78241F4821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BAAF56-F2E1-4336-9F8E-E0F34DC8D8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Software</a:t>
          </a:r>
          <a:endParaRPr lang="en-US"/>
        </a:p>
      </dgm:t>
    </dgm:pt>
    <dgm:pt modelId="{7FA7C8F1-EC5B-4F9D-9A37-5D953CC73E1A}" type="parTrans" cxnId="{45BD5998-7213-4394-86A4-A5B0C3635C39}">
      <dgm:prSet/>
      <dgm:spPr/>
      <dgm:t>
        <a:bodyPr/>
        <a:lstStyle/>
        <a:p>
          <a:endParaRPr lang="en-US"/>
        </a:p>
      </dgm:t>
    </dgm:pt>
    <dgm:pt modelId="{3BA30170-BDCE-40E9-9F07-3335D25C29A7}" type="sibTrans" cxnId="{45BD5998-7213-4394-86A4-A5B0C3635C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B257F-4A4D-42FA-8685-E8DBAF820A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Demonstration</a:t>
          </a:r>
          <a:endParaRPr lang="en-US"/>
        </a:p>
      </dgm:t>
    </dgm:pt>
    <dgm:pt modelId="{B0E9C6CE-372B-4F2E-A6D9-50616304DB84}" type="parTrans" cxnId="{043C7188-F684-492E-B2D7-17CF2C5378E6}">
      <dgm:prSet/>
      <dgm:spPr/>
      <dgm:t>
        <a:bodyPr/>
        <a:lstStyle/>
        <a:p>
          <a:endParaRPr lang="en-US"/>
        </a:p>
      </dgm:t>
    </dgm:pt>
    <dgm:pt modelId="{033058F6-C69B-4251-8AF6-D8DDDEF7A4F5}" type="sibTrans" cxnId="{043C7188-F684-492E-B2D7-17CF2C5378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115CE6-8DDB-4121-85E9-88F56585DC1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Summary</a:t>
          </a:r>
          <a:endParaRPr lang="en-US"/>
        </a:p>
      </dgm:t>
    </dgm:pt>
    <dgm:pt modelId="{9E8ED6BE-7707-42AF-8A99-456AC99E75F6}" type="parTrans" cxnId="{7AD1FD2F-4054-4278-A1E8-5A5C66455B5F}">
      <dgm:prSet/>
      <dgm:spPr/>
      <dgm:t>
        <a:bodyPr/>
        <a:lstStyle/>
        <a:p>
          <a:endParaRPr lang="en-US"/>
        </a:p>
      </dgm:t>
    </dgm:pt>
    <dgm:pt modelId="{13C2D0BD-C5EB-4752-83D0-B4FD0D0CB64A}" type="sibTrans" cxnId="{7AD1FD2F-4054-4278-A1E8-5A5C66455B5F}">
      <dgm:prSet/>
      <dgm:spPr/>
      <dgm:t>
        <a:bodyPr/>
        <a:lstStyle/>
        <a:p>
          <a:endParaRPr lang="en-US"/>
        </a:p>
      </dgm:t>
    </dgm:pt>
    <dgm:pt modelId="{43E636B6-E74D-4347-809D-8A9EBA30912B}" type="pres">
      <dgm:prSet presAssocID="{6C7ABBC1-58E6-4C63-B4D1-AE32FB96337C}" presName="root" presStyleCnt="0">
        <dgm:presLayoutVars>
          <dgm:dir/>
          <dgm:resizeHandles val="exact"/>
        </dgm:presLayoutVars>
      </dgm:prSet>
      <dgm:spPr/>
    </dgm:pt>
    <dgm:pt modelId="{355B576E-E9A7-4B4B-867F-324A0B46701A}" type="pres">
      <dgm:prSet presAssocID="{6C7ABBC1-58E6-4C63-B4D1-AE32FB96337C}" presName="container" presStyleCnt="0">
        <dgm:presLayoutVars>
          <dgm:dir/>
          <dgm:resizeHandles val="exact"/>
        </dgm:presLayoutVars>
      </dgm:prSet>
      <dgm:spPr/>
    </dgm:pt>
    <dgm:pt modelId="{8F0FC4C3-B888-462C-A683-17DB5E57AF7D}" type="pres">
      <dgm:prSet presAssocID="{F3DD3359-1029-46A3-B3AD-6B9D441EE70E}" presName="compNode" presStyleCnt="0"/>
      <dgm:spPr/>
    </dgm:pt>
    <dgm:pt modelId="{A837F03B-9896-4465-BA2A-2E6E684301DF}" type="pres">
      <dgm:prSet presAssocID="{F3DD3359-1029-46A3-B3AD-6B9D441EE70E}" presName="iconBgRect" presStyleLbl="bgShp" presStyleIdx="0" presStyleCnt="4"/>
      <dgm:spPr/>
    </dgm:pt>
    <dgm:pt modelId="{4AC7BC62-5C5E-40DD-BADB-40FD9F4CCA1F}" type="pres">
      <dgm:prSet presAssocID="{F3DD3359-1029-46A3-B3AD-6B9D441EE7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B91C8EE-D312-4A3F-8BCC-590C627F4C9D}" type="pres">
      <dgm:prSet presAssocID="{F3DD3359-1029-46A3-B3AD-6B9D441EE70E}" presName="spaceRect" presStyleCnt="0"/>
      <dgm:spPr/>
    </dgm:pt>
    <dgm:pt modelId="{EDEEFB52-FACD-4D91-A401-16F6CF3B8543}" type="pres">
      <dgm:prSet presAssocID="{F3DD3359-1029-46A3-B3AD-6B9D441EE70E}" presName="textRect" presStyleLbl="revTx" presStyleIdx="0" presStyleCnt="4">
        <dgm:presLayoutVars>
          <dgm:chMax val="1"/>
          <dgm:chPref val="1"/>
        </dgm:presLayoutVars>
      </dgm:prSet>
      <dgm:spPr/>
    </dgm:pt>
    <dgm:pt modelId="{BF611673-FAAF-4DE7-BB00-B4628793C335}" type="pres">
      <dgm:prSet presAssocID="{C8539A6D-99FD-4EC6-9D82-DD1A5DE888E0}" presName="sibTrans" presStyleLbl="sibTrans2D1" presStyleIdx="0" presStyleCnt="0"/>
      <dgm:spPr/>
    </dgm:pt>
    <dgm:pt modelId="{974525DF-BAE9-438E-BA0E-A38FD2E6EA3D}" type="pres">
      <dgm:prSet presAssocID="{60BAAF56-F2E1-4336-9F8E-E0F34DC8D8F8}" presName="compNode" presStyleCnt="0"/>
      <dgm:spPr/>
    </dgm:pt>
    <dgm:pt modelId="{EB526C6D-78D7-4937-B945-D4B1FAC314C0}" type="pres">
      <dgm:prSet presAssocID="{60BAAF56-F2E1-4336-9F8E-E0F34DC8D8F8}" presName="iconBgRect" presStyleLbl="bgShp" presStyleIdx="1" presStyleCnt="4"/>
      <dgm:spPr/>
    </dgm:pt>
    <dgm:pt modelId="{CCF13CA0-9280-4A23-A445-3B709358F354}" type="pres">
      <dgm:prSet presAssocID="{60BAAF56-F2E1-4336-9F8E-E0F34DC8D8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739977-ECEB-4D5B-B67A-7F9009D85E6C}" type="pres">
      <dgm:prSet presAssocID="{60BAAF56-F2E1-4336-9F8E-E0F34DC8D8F8}" presName="spaceRect" presStyleCnt="0"/>
      <dgm:spPr/>
    </dgm:pt>
    <dgm:pt modelId="{A3489122-FA31-482A-B812-4EF8CE7CC9B9}" type="pres">
      <dgm:prSet presAssocID="{60BAAF56-F2E1-4336-9F8E-E0F34DC8D8F8}" presName="textRect" presStyleLbl="revTx" presStyleIdx="1" presStyleCnt="4">
        <dgm:presLayoutVars>
          <dgm:chMax val="1"/>
          <dgm:chPref val="1"/>
        </dgm:presLayoutVars>
      </dgm:prSet>
      <dgm:spPr/>
    </dgm:pt>
    <dgm:pt modelId="{30BC606E-4CEB-4A8E-A395-37F32D7855E6}" type="pres">
      <dgm:prSet presAssocID="{3BA30170-BDCE-40E9-9F07-3335D25C29A7}" presName="sibTrans" presStyleLbl="sibTrans2D1" presStyleIdx="0" presStyleCnt="0"/>
      <dgm:spPr/>
    </dgm:pt>
    <dgm:pt modelId="{89B920D6-EF8A-462C-AC5D-97F9D7017292}" type="pres">
      <dgm:prSet presAssocID="{644B257F-4A4D-42FA-8685-E8DBAF820AB5}" presName="compNode" presStyleCnt="0"/>
      <dgm:spPr/>
    </dgm:pt>
    <dgm:pt modelId="{7C92A36A-F8A0-4ED5-9D4E-0520AE361674}" type="pres">
      <dgm:prSet presAssocID="{644B257F-4A4D-42FA-8685-E8DBAF820AB5}" presName="iconBgRect" presStyleLbl="bgShp" presStyleIdx="2" presStyleCnt="4"/>
      <dgm:spPr/>
    </dgm:pt>
    <dgm:pt modelId="{B71EDDA7-595F-480D-B565-EE1BBC1CBEC9}" type="pres">
      <dgm:prSet presAssocID="{644B257F-4A4D-42FA-8685-E8DBAF820A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F9DEBA4-B190-4056-9CDA-D79242FE4349}" type="pres">
      <dgm:prSet presAssocID="{644B257F-4A4D-42FA-8685-E8DBAF820AB5}" presName="spaceRect" presStyleCnt="0"/>
      <dgm:spPr/>
    </dgm:pt>
    <dgm:pt modelId="{87E42297-D81A-4947-83E2-E0B1C5A9D7D3}" type="pres">
      <dgm:prSet presAssocID="{644B257F-4A4D-42FA-8685-E8DBAF820AB5}" presName="textRect" presStyleLbl="revTx" presStyleIdx="2" presStyleCnt="4">
        <dgm:presLayoutVars>
          <dgm:chMax val="1"/>
          <dgm:chPref val="1"/>
        </dgm:presLayoutVars>
      </dgm:prSet>
      <dgm:spPr/>
    </dgm:pt>
    <dgm:pt modelId="{3A184C9D-4A60-4EB4-9DA1-DB843882F01A}" type="pres">
      <dgm:prSet presAssocID="{033058F6-C69B-4251-8AF6-D8DDDEF7A4F5}" presName="sibTrans" presStyleLbl="sibTrans2D1" presStyleIdx="0" presStyleCnt="0"/>
      <dgm:spPr/>
    </dgm:pt>
    <dgm:pt modelId="{389010EB-88DF-48B3-A7B3-44B172806066}" type="pres">
      <dgm:prSet presAssocID="{C1115CE6-8DDB-4121-85E9-88F56585DC13}" presName="compNode" presStyleCnt="0"/>
      <dgm:spPr/>
    </dgm:pt>
    <dgm:pt modelId="{63960C1F-6E86-4397-927C-713BF0164087}" type="pres">
      <dgm:prSet presAssocID="{C1115CE6-8DDB-4121-85E9-88F56585DC13}" presName="iconBgRect" presStyleLbl="bgShp" presStyleIdx="3" presStyleCnt="4"/>
      <dgm:spPr/>
    </dgm:pt>
    <dgm:pt modelId="{C9461CFC-CC71-4812-8E7A-98D554A733A1}" type="pres">
      <dgm:prSet presAssocID="{C1115CE6-8DDB-4121-85E9-88F56585DC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1189A2-D969-4F4A-A495-1413AAC663D6}" type="pres">
      <dgm:prSet presAssocID="{C1115CE6-8DDB-4121-85E9-88F56585DC13}" presName="spaceRect" presStyleCnt="0"/>
      <dgm:spPr/>
    </dgm:pt>
    <dgm:pt modelId="{501A672A-4F66-42BB-8FBD-F1A90A62FD0A}" type="pres">
      <dgm:prSet presAssocID="{C1115CE6-8DDB-4121-85E9-88F56585DC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29C00E-D3E1-4555-81E0-3E151D6E19BC}" type="presOf" srcId="{3BA30170-BDCE-40E9-9F07-3335D25C29A7}" destId="{30BC606E-4CEB-4A8E-A395-37F32D7855E6}" srcOrd="0" destOrd="0" presId="urn:microsoft.com/office/officeart/2018/2/layout/IconCircleList"/>
    <dgm:cxn modelId="{B0BE4D0F-E21B-4B01-885E-8F1D2AE85875}" type="presOf" srcId="{C8539A6D-99FD-4EC6-9D82-DD1A5DE888E0}" destId="{BF611673-FAAF-4DE7-BB00-B4628793C335}" srcOrd="0" destOrd="0" presId="urn:microsoft.com/office/officeart/2018/2/layout/IconCircleList"/>
    <dgm:cxn modelId="{3C700027-1A77-4409-929B-B60E2F1E7A28}" type="presOf" srcId="{C1115CE6-8DDB-4121-85E9-88F56585DC13}" destId="{501A672A-4F66-42BB-8FBD-F1A90A62FD0A}" srcOrd="0" destOrd="0" presId="urn:microsoft.com/office/officeart/2018/2/layout/IconCircleList"/>
    <dgm:cxn modelId="{7AD1FD2F-4054-4278-A1E8-5A5C66455B5F}" srcId="{6C7ABBC1-58E6-4C63-B4D1-AE32FB96337C}" destId="{C1115CE6-8DDB-4121-85E9-88F56585DC13}" srcOrd="3" destOrd="0" parTransId="{9E8ED6BE-7707-42AF-8A99-456AC99E75F6}" sibTransId="{13C2D0BD-C5EB-4752-83D0-B4FD0D0CB64A}"/>
    <dgm:cxn modelId="{EBB1D071-1FE5-4F91-A55F-96E94761C926}" type="presOf" srcId="{F3DD3359-1029-46A3-B3AD-6B9D441EE70E}" destId="{EDEEFB52-FACD-4D91-A401-16F6CF3B8543}" srcOrd="0" destOrd="0" presId="urn:microsoft.com/office/officeart/2018/2/layout/IconCircleList"/>
    <dgm:cxn modelId="{043C7188-F684-492E-B2D7-17CF2C5378E6}" srcId="{6C7ABBC1-58E6-4C63-B4D1-AE32FB96337C}" destId="{644B257F-4A4D-42FA-8685-E8DBAF820AB5}" srcOrd="2" destOrd="0" parTransId="{B0E9C6CE-372B-4F2E-A6D9-50616304DB84}" sibTransId="{033058F6-C69B-4251-8AF6-D8DDDEF7A4F5}"/>
    <dgm:cxn modelId="{A9A47F8E-4FBA-443C-A3A8-EFD4EED15EE5}" type="presOf" srcId="{60BAAF56-F2E1-4336-9F8E-E0F34DC8D8F8}" destId="{A3489122-FA31-482A-B812-4EF8CE7CC9B9}" srcOrd="0" destOrd="0" presId="urn:microsoft.com/office/officeart/2018/2/layout/IconCircleList"/>
    <dgm:cxn modelId="{67AA2690-2588-4EEB-81B2-78241F48217E}" srcId="{6C7ABBC1-58E6-4C63-B4D1-AE32FB96337C}" destId="{F3DD3359-1029-46A3-B3AD-6B9D441EE70E}" srcOrd="0" destOrd="0" parTransId="{4CC43942-C7BD-423A-B62D-63E95E5F35D2}" sibTransId="{C8539A6D-99FD-4EC6-9D82-DD1A5DE888E0}"/>
    <dgm:cxn modelId="{45BD5998-7213-4394-86A4-A5B0C3635C39}" srcId="{6C7ABBC1-58E6-4C63-B4D1-AE32FB96337C}" destId="{60BAAF56-F2E1-4336-9F8E-E0F34DC8D8F8}" srcOrd="1" destOrd="0" parTransId="{7FA7C8F1-EC5B-4F9D-9A37-5D953CC73E1A}" sibTransId="{3BA30170-BDCE-40E9-9F07-3335D25C29A7}"/>
    <dgm:cxn modelId="{3D207EC9-7A77-40CE-B08C-1BD0A63450C7}" type="presOf" srcId="{033058F6-C69B-4251-8AF6-D8DDDEF7A4F5}" destId="{3A184C9D-4A60-4EB4-9DA1-DB843882F01A}" srcOrd="0" destOrd="0" presId="urn:microsoft.com/office/officeart/2018/2/layout/IconCircleList"/>
    <dgm:cxn modelId="{D56F88CE-DC65-429E-BC36-5349D9F930AA}" type="presOf" srcId="{6C7ABBC1-58E6-4C63-B4D1-AE32FB96337C}" destId="{43E636B6-E74D-4347-809D-8A9EBA30912B}" srcOrd="0" destOrd="0" presId="urn:microsoft.com/office/officeart/2018/2/layout/IconCircleList"/>
    <dgm:cxn modelId="{4CD3F4F4-8C6E-4751-BB1C-44FF62DDB4A9}" type="presOf" srcId="{644B257F-4A4D-42FA-8685-E8DBAF820AB5}" destId="{87E42297-D81A-4947-83E2-E0B1C5A9D7D3}" srcOrd="0" destOrd="0" presId="urn:microsoft.com/office/officeart/2018/2/layout/IconCircleList"/>
    <dgm:cxn modelId="{88E1E81B-2B52-42B0-B5CC-13DE20AA7FE1}" type="presParOf" srcId="{43E636B6-E74D-4347-809D-8A9EBA30912B}" destId="{355B576E-E9A7-4B4B-867F-324A0B46701A}" srcOrd="0" destOrd="0" presId="urn:microsoft.com/office/officeart/2018/2/layout/IconCircleList"/>
    <dgm:cxn modelId="{69ADFAD4-8F0E-4D33-9716-6762CB9E38AB}" type="presParOf" srcId="{355B576E-E9A7-4B4B-867F-324A0B46701A}" destId="{8F0FC4C3-B888-462C-A683-17DB5E57AF7D}" srcOrd="0" destOrd="0" presId="urn:microsoft.com/office/officeart/2018/2/layout/IconCircleList"/>
    <dgm:cxn modelId="{43E1E8C2-7E00-470B-99D3-4838FFF04359}" type="presParOf" srcId="{8F0FC4C3-B888-462C-A683-17DB5E57AF7D}" destId="{A837F03B-9896-4465-BA2A-2E6E684301DF}" srcOrd="0" destOrd="0" presId="urn:microsoft.com/office/officeart/2018/2/layout/IconCircleList"/>
    <dgm:cxn modelId="{3CE41BAA-8AD0-46BE-8461-67093FFC590E}" type="presParOf" srcId="{8F0FC4C3-B888-462C-A683-17DB5E57AF7D}" destId="{4AC7BC62-5C5E-40DD-BADB-40FD9F4CCA1F}" srcOrd="1" destOrd="0" presId="urn:microsoft.com/office/officeart/2018/2/layout/IconCircleList"/>
    <dgm:cxn modelId="{205EBD74-B73F-42BF-8C12-7D571D5CF900}" type="presParOf" srcId="{8F0FC4C3-B888-462C-A683-17DB5E57AF7D}" destId="{7B91C8EE-D312-4A3F-8BCC-590C627F4C9D}" srcOrd="2" destOrd="0" presId="urn:microsoft.com/office/officeart/2018/2/layout/IconCircleList"/>
    <dgm:cxn modelId="{50D5B5AE-D2A8-4355-AC0A-88FC0D45BAD2}" type="presParOf" srcId="{8F0FC4C3-B888-462C-A683-17DB5E57AF7D}" destId="{EDEEFB52-FACD-4D91-A401-16F6CF3B8543}" srcOrd="3" destOrd="0" presId="urn:microsoft.com/office/officeart/2018/2/layout/IconCircleList"/>
    <dgm:cxn modelId="{8D1C0D7D-E336-481D-9864-FF4ED882068B}" type="presParOf" srcId="{355B576E-E9A7-4B4B-867F-324A0B46701A}" destId="{BF611673-FAAF-4DE7-BB00-B4628793C335}" srcOrd="1" destOrd="0" presId="urn:microsoft.com/office/officeart/2018/2/layout/IconCircleList"/>
    <dgm:cxn modelId="{6F7F3C3C-F5FA-4CC9-B7EE-B61965BB61BD}" type="presParOf" srcId="{355B576E-E9A7-4B4B-867F-324A0B46701A}" destId="{974525DF-BAE9-438E-BA0E-A38FD2E6EA3D}" srcOrd="2" destOrd="0" presId="urn:microsoft.com/office/officeart/2018/2/layout/IconCircleList"/>
    <dgm:cxn modelId="{AAAA962B-844F-46EB-93F9-9277819F8F71}" type="presParOf" srcId="{974525DF-BAE9-438E-BA0E-A38FD2E6EA3D}" destId="{EB526C6D-78D7-4937-B945-D4B1FAC314C0}" srcOrd="0" destOrd="0" presId="urn:microsoft.com/office/officeart/2018/2/layout/IconCircleList"/>
    <dgm:cxn modelId="{3920D814-636E-4590-9572-9FA9F6E2DC8D}" type="presParOf" srcId="{974525DF-BAE9-438E-BA0E-A38FD2E6EA3D}" destId="{CCF13CA0-9280-4A23-A445-3B709358F354}" srcOrd="1" destOrd="0" presId="urn:microsoft.com/office/officeart/2018/2/layout/IconCircleList"/>
    <dgm:cxn modelId="{077DA599-873F-4877-8E9A-73660DAFBAD6}" type="presParOf" srcId="{974525DF-BAE9-438E-BA0E-A38FD2E6EA3D}" destId="{08739977-ECEB-4D5B-B67A-7F9009D85E6C}" srcOrd="2" destOrd="0" presId="urn:microsoft.com/office/officeart/2018/2/layout/IconCircleList"/>
    <dgm:cxn modelId="{7C2F58E9-463A-4750-AFC9-078E4A741365}" type="presParOf" srcId="{974525DF-BAE9-438E-BA0E-A38FD2E6EA3D}" destId="{A3489122-FA31-482A-B812-4EF8CE7CC9B9}" srcOrd="3" destOrd="0" presId="urn:microsoft.com/office/officeart/2018/2/layout/IconCircleList"/>
    <dgm:cxn modelId="{6E4198DB-4714-4E5D-B3A0-F56003FF9B91}" type="presParOf" srcId="{355B576E-E9A7-4B4B-867F-324A0B46701A}" destId="{30BC606E-4CEB-4A8E-A395-37F32D7855E6}" srcOrd="3" destOrd="0" presId="urn:microsoft.com/office/officeart/2018/2/layout/IconCircleList"/>
    <dgm:cxn modelId="{447E15C6-120F-4FE3-93F5-3DDEA3440D51}" type="presParOf" srcId="{355B576E-E9A7-4B4B-867F-324A0B46701A}" destId="{89B920D6-EF8A-462C-AC5D-97F9D7017292}" srcOrd="4" destOrd="0" presId="urn:microsoft.com/office/officeart/2018/2/layout/IconCircleList"/>
    <dgm:cxn modelId="{1CE21FF8-51C4-497D-B7EF-4C5DC5280CAD}" type="presParOf" srcId="{89B920D6-EF8A-462C-AC5D-97F9D7017292}" destId="{7C92A36A-F8A0-4ED5-9D4E-0520AE361674}" srcOrd="0" destOrd="0" presId="urn:microsoft.com/office/officeart/2018/2/layout/IconCircleList"/>
    <dgm:cxn modelId="{3F3CB0A4-8FE4-4C87-B38B-C54A2ED4BEEF}" type="presParOf" srcId="{89B920D6-EF8A-462C-AC5D-97F9D7017292}" destId="{B71EDDA7-595F-480D-B565-EE1BBC1CBEC9}" srcOrd="1" destOrd="0" presId="urn:microsoft.com/office/officeart/2018/2/layout/IconCircleList"/>
    <dgm:cxn modelId="{F8DA5055-0EBB-477C-BF78-419926083A91}" type="presParOf" srcId="{89B920D6-EF8A-462C-AC5D-97F9D7017292}" destId="{BF9DEBA4-B190-4056-9CDA-D79242FE4349}" srcOrd="2" destOrd="0" presId="urn:microsoft.com/office/officeart/2018/2/layout/IconCircleList"/>
    <dgm:cxn modelId="{954E8343-9AD2-4CF2-ABD9-8CF721DCC09D}" type="presParOf" srcId="{89B920D6-EF8A-462C-AC5D-97F9D7017292}" destId="{87E42297-D81A-4947-83E2-E0B1C5A9D7D3}" srcOrd="3" destOrd="0" presId="urn:microsoft.com/office/officeart/2018/2/layout/IconCircleList"/>
    <dgm:cxn modelId="{53685F72-0476-41A4-B830-3BE13D06EA8D}" type="presParOf" srcId="{355B576E-E9A7-4B4B-867F-324A0B46701A}" destId="{3A184C9D-4A60-4EB4-9DA1-DB843882F01A}" srcOrd="5" destOrd="0" presId="urn:microsoft.com/office/officeart/2018/2/layout/IconCircleList"/>
    <dgm:cxn modelId="{0B396E48-2123-480C-84FA-50B7248C84DE}" type="presParOf" srcId="{355B576E-E9A7-4B4B-867F-324A0B46701A}" destId="{389010EB-88DF-48B3-A7B3-44B172806066}" srcOrd="6" destOrd="0" presId="urn:microsoft.com/office/officeart/2018/2/layout/IconCircleList"/>
    <dgm:cxn modelId="{0FB8049C-F555-4584-AF3D-3AE79E46B5B0}" type="presParOf" srcId="{389010EB-88DF-48B3-A7B3-44B172806066}" destId="{63960C1F-6E86-4397-927C-713BF0164087}" srcOrd="0" destOrd="0" presId="urn:microsoft.com/office/officeart/2018/2/layout/IconCircleList"/>
    <dgm:cxn modelId="{60BD48AE-12F5-4097-90A3-D5DEBE610B73}" type="presParOf" srcId="{389010EB-88DF-48B3-A7B3-44B172806066}" destId="{C9461CFC-CC71-4812-8E7A-98D554A733A1}" srcOrd="1" destOrd="0" presId="urn:microsoft.com/office/officeart/2018/2/layout/IconCircleList"/>
    <dgm:cxn modelId="{83EA5AA1-C7C9-41CA-AD2C-9519FE6BB1B1}" type="presParOf" srcId="{389010EB-88DF-48B3-A7B3-44B172806066}" destId="{AC1189A2-D969-4F4A-A495-1413AAC663D6}" srcOrd="2" destOrd="0" presId="urn:microsoft.com/office/officeart/2018/2/layout/IconCircleList"/>
    <dgm:cxn modelId="{65E51CB2-23DD-497A-838D-F48ACE3272BE}" type="presParOf" srcId="{389010EB-88DF-48B3-A7B3-44B172806066}" destId="{501A672A-4F66-42BB-8FBD-F1A90A62FD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70EE5-3442-4F13-9C43-0FE5C7F8E89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7527E7-C723-474A-9C47-5406C321E706}">
      <dgm:prSet/>
      <dgm:spPr/>
      <dgm:t>
        <a:bodyPr/>
        <a:lstStyle/>
        <a:p>
          <a:r>
            <a:rPr lang="en-GB" dirty="0"/>
            <a:t>Kanban Board</a:t>
          </a:r>
          <a:endParaRPr lang="en-US" dirty="0"/>
        </a:p>
      </dgm:t>
    </dgm:pt>
    <dgm:pt modelId="{70AABD00-1BB6-443B-A6AA-09403A2539D5}" type="parTrans" cxnId="{552557AE-0AF5-4AF8-960F-8A89DCD982A4}">
      <dgm:prSet/>
      <dgm:spPr/>
      <dgm:t>
        <a:bodyPr/>
        <a:lstStyle/>
        <a:p>
          <a:endParaRPr lang="en-US"/>
        </a:p>
      </dgm:t>
    </dgm:pt>
    <dgm:pt modelId="{8DE43C82-6D31-40AC-9DEB-528069406E3B}" type="sibTrans" cxnId="{552557AE-0AF5-4AF8-960F-8A89DCD982A4}">
      <dgm:prSet/>
      <dgm:spPr/>
      <dgm:t>
        <a:bodyPr/>
        <a:lstStyle/>
        <a:p>
          <a:endParaRPr lang="en-US"/>
        </a:p>
      </dgm:t>
    </dgm:pt>
    <dgm:pt modelId="{F691EC02-629E-4031-984A-7325147137B1}">
      <dgm:prSet/>
      <dgm:spPr/>
      <dgm:t>
        <a:bodyPr/>
        <a:lstStyle/>
        <a:p>
          <a:r>
            <a:rPr lang="en-GB"/>
            <a:t>Jira</a:t>
          </a:r>
          <a:endParaRPr lang="en-US"/>
        </a:p>
      </dgm:t>
    </dgm:pt>
    <dgm:pt modelId="{C3784717-CA78-4DFD-9914-8B574D4F438C}" type="parTrans" cxnId="{28F34A8F-538D-4A0B-92A9-DA46139D7B35}">
      <dgm:prSet/>
      <dgm:spPr/>
      <dgm:t>
        <a:bodyPr/>
        <a:lstStyle/>
        <a:p>
          <a:endParaRPr lang="en-US"/>
        </a:p>
      </dgm:t>
    </dgm:pt>
    <dgm:pt modelId="{F7E06B9E-5F09-41B8-9EB4-C04826F704DA}" type="sibTrans" cxnId="{28F34A8F-538D-4A0B-92A9-DA46139D7B35}">
      <dgm:prSet/>
      <dgm:spPr/>
      <dgm:t>
        <a:bodyPr/>
        <a:lstStyle/>
        <a:p>
          <a:endParaRPr lang="en-US"/>
        </a:p>
      </dgm:t>
    </dgm:pt>
    <dgm:pt modelId="{2CBF3BDE-6058-4839-9790-777725D6675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User stories </a:t>
          </a:r>
          <a:endParaRPr lang="en-US" dirty="0"/>
        </a:p>
      </dgm:t>
    </dgm:pt>
    <dgm:pt modelId="{1E9DD9E8-7774-4618-89CD-BD1C8EB6D55A}" type="parTrans" cxnId="{C789A1AF-7493-4627-947F-2CE45A16AA63}">
      <dgm:prSet/>
      <dgm:spPr/>
      <dgm:t>
        <a:bodyPr/>
        <a:lstStyle/>
        <a:p>
          <a:endParaRPr lang="en-US"/>
        </a:p>
      </dgm:t>
    </dgm:pt>
    <dgm:pt modelId="{27DFD28D-C948-4272-8F35-5F69E811FAB0}" type="sibTrans" cxnId="{C789A1AF-7493-4627-947F-2CE45A16AA63}">
      <dgm:prSet/>
      <dgm:spPr/>
      <dgm:t>
        <a:bodyPr/>
        <a:lstStyle/>
        <a:p>
          <a:endParaRPr lang="en-US"/>
        </a:p>
      </dgm:t>
    </dgm:pt>
    <dgm:pt modelId="{74567579-5597-4240-92FC-FBEF51D25AEE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Tasks</a:t>
          </a:r>
          <a:endParaRPr lang="en-US" dirty="0"/>
        </a:p>
      </dgm:t>
    </dgm:pt>
    <dgm:pt modelId="{6550E6EF-2D4A-4290-A247-10D93F1C0198}" type="parTrans" cxnId="{6F6296C5-AAFA-4F95-A54B-8CDC2D6ACC71}">
      <dgm:prSet/>
      <dgm:spPr/>
      <dgm:t>
        <a:bodyPr/>
        <a:lstStyle/>
        <a:p>
          <a:endParaRPr lang="en-US"/>
        </a:p>
      </dgm:t>
    </dgm:pt>
    <dgm:pt modelId="{079BC70A-2AE9-48A0-B258-583121A10D89}" type="sibTrans" cxnId="{6F6296C5-AAFA-4F95-A54B-8CDC2D6ACC71}">
      <dgm:prSet/>
      <dgm:spPr/>
      <dgm:t>
        <a:bodyPr/>
        <a:lstStyle/>
        <a:p>
          <a:endParaRPr lang="en-US"/>
        </a:p>
      </dgm:t>
    </dgm:pt>
    <dgm:pt modelId="{AA30398A-0313-4F76-8D72-4884E498805A}" type="pres">
      <dgm:prSet presAssocID="{19E70EE5-3442-4F13-9C43-0FE5C7F8E899}" presName="linear" presStyleCnt="0">
        <dgm:presLayoutVars>
          <dgm:dir/>
          <dgm:animLvl val="lvl"/>
          <dgm:resizeHandles val="exact"/>
        </dgm:presLayoutVars>
      </dgm:prSet>
      <dgm:spPr/>
    </dgm:pt>
    <dgm:pt modelId="{63D87750-FBB5-4E55-9A08-AD5535C04A0F}" type="pres">
      <dgm:prSet presAssocID="{017527E7-C723-474A-9C47-5406C321E706}" presName="parentLin" presStyleCnt="0"/>
      <dgm:spPr/>
    </dgm:pt>
    <dgm:pt modelId="{0918BD7A-A832-4F1E-97A2-BB8BA7150946}" type="pres">
      <dgm:prSet presAssocID="{017527E7-C723-474A-9C47-5406C321E706}" presName="parentLeftMargin" presStyleLbl="node1" presStyleIdx="0" presStyleCnt="2"/>
      <dgm:spPr/>
    </dgm:pt>
    <dgm:pt modelId="{74727EB8-5A6B-4B8A-B7D4-56DD6EA10CAF}" type="pres">
      <dgm:prSet presAssocID="{017527E7-C723-474A-9C47-5406C321E7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3AA298-8C72-4AEE-854D-11BBB6231FA4}" type="pres">
      <dgm:prSet presAssocID="{017527E7-C723-474A-9C47-5406C321E706}" presName="negativeSpace" presStyleCnt="0"/>
      <dgm:spPr/>
    </dgm:pt>
    <dgm:pt modelId="{FBED0D19-4206-4F2F-99B0-FA2DDDD7C5A2}" type="pres">
      <dgm:prSet presAssocID="{017527E7-C723-474A-9C47-5406C321E706}" presName="childText" presStyleLbl="conFgAcc1" presStyleIdx="0" presStyleCnt="2">
        <dgm:presLayoutVars>
          <dgm:bulletEnabled val="1"/>
        </dgm:presLayoutVars>
      </dgm:prSet>
      <dgm:spPr/>
    </dgm:pt>
    <dgm:pt modelId="{18B9F15D-AF09-4695-885F-6536CF9B52DB}" type="pres">
      <dgm:prSet presAssocID="{8DE43C82-6D31-40AC-9DEB-528069406E3B}" presName="spaceBetweenRectangles" presStyleCnt="0"/>
      <dgm:spPr/>
    </dgm:pt>
    <dgm:pt modelId="{4B6D2BF5-D7C2-4E34-8F75-6F08F6338D82}" type="pres">
      <dgm:prSet presAssocID="{F691EC02-629E-4031-984A-7325147137B1}" presName="parentLin" presStyleCnt="0"/>
      <dgm:spPr/>
    </dgm:pt>
    <dgm:pt modelId="{0B351DB5-D402-4BBB-9750-658F5D01D851}" type="pres">
      <dgm:prSet presAssocID="{F691EC02-629E-4031-984A-7325147137B1}" presName="parentLeftMargin" presStyleLbl="node1" presStyleIdx="0" presStyleCnt="2"/>
      <dgm:spPr/>
    </dgm:pt>
    <dgm:pt modelId="{9C21C6F2-49C5-4500-99C5-A0AA4F24B100}" type="pres">
      <dgm:prSet presAssocID="{F691EC02-629E-4031-984A-7325147137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E58989-1C04-40BC-8732-600A16B2C769}" type="pres">
      <dgm:prSet presAssocID="{F691EC02-629E-4031-984A-7325147137B1}" presName="negativeSpace" presStyleCnt="0"/>
      <dgm:spPr/>
    </dgm:pt>
    <dgm:pt modelId="{2B9F7DE7-404A-4AAF-9148-891193D09B20}" type="pres">
      <dgm:prSet presAssocID="{F691EC02-629E-4031-984A-7325147137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F34A8F-538D-4A0B-92A9-DA46139D7B35}" srcId="{19E70EE5-3442-4F13-9C43-0FE5C7F8E899}" destId="{F691EC02-629E-4031-984A-7325147137B1}" srcOrd="1" destOrd="0" parTransId="{C3784717-CA78-4DFD-9914-8B574D4F438C}" sibTransId="{F7E06B9E-5F09-41B8-9EB4-C04826F704DA}"/>
    <dgm:cxn modelId="{7499C1A9-2285-47CC-88F7-F7CDB696CE73}" type="presOf" srcId="{74567579-5597-4240-92FC-FBEF51D25AEE}" destId="{2B9F7DE7-404A-4AAF-9148-891193D09B20}" srcOrd="0" destOrd="1" presId="urn:microsoft.com/office/officeart/2005/8/layout/list1"/>
    <dgm:cxn modelId="{552557AE-0AF5-4AF8-960F-8A89DCD982A4}" srcId="{19E70EE5-3442-4F13-9C43-0FE5C7F8E899}" destId="{017527E7-C723-474A-9C47-5406C321E706}" srcOrd="0" destOrd="0" parTransId="{70AABD00-1BB6-443B-A6AA-09403A2539D5}" sibTransId="{8DE43C82-6D31-40AC-9DEB-528069406E3B}"/>
    <dgm:cxn modelId="{C789A1AF-7493-4627-947F-2CE45A16AA63}" srcId="{F691EC02-629E-4031-984A-7325147137B1}" destId="{2CBF3BDE-6058-4839-9790-777725D66758}" srcOrd="0" destOrd="0" parTransId="{1E9DD9E8-7774-4618-89CD-BD1C8EB6D55A}" sibTransId="{27DFD28D-C948-4272-8F35-5F69E811FAB0}"/>
    <dgm:cxn modelId="{1CBE14B2-7062-4B50-A486-086A5DF7D7A2}" type="presOf" srcId="{F691EC02-629E-4031-984A-7325147137B1}" destId="{9C21C6F2-49C5-4500-99C5-A0AA4F24B100}" srcOrd="1" destOrd="0" presId="urn:microsoft.com/office/officeart/2005/8/layout/list1"/>
    <dgm:cxn modelId="{50EAD2B7-9662-4439-B412-B445AA20776A}" type="presOf" srcId="{19E70EE5-3442-4F13-9C43-0FE5C7F8E899}" destId="{AA30398A-0313-4F76-8D72-4884E498805A}" srcOrd="0" destOrd="0" presId="urn:microsoft.com/office/officeart/2005/8/layout/list1"/>
    <dgm:cxn modelId="{AAAC86C0-EF29-4741-98CC-A0693F2FA24A}" type="presOf" srcId="{2CBF3BDE-6058-4839-9790-777725D66758}" destId="{2B9F7DE7-404A-4AAF-9148-891193D09B20}" srcOrd="0" destOrd="0" presId="urn:microsoft.com/office/officeart/2005/8/layout/list1"/>
    <dgm:cxn modelId="{6F6296C5-AAFA-4F95-A54B-8CDC2D6ACC71}" srcId="{F691EC02-629E-4031-984A-7325147137B1}" destId="{74567579-5597-4240-92FC-FBEF51D25AEE}" srcOrd="1" destOrd="0" parTransId="{6550E6EF-2D4A-4290-A247-10D93F1C0198}" sibTransId="{079BC70A-2AE9-48A0-B258-583121A10D89}"/>
    <dgm:cxn modelId="{B280F2E7-7BE4-4C8E-AD99-25E9A2B27AA0}" type="presOf" srcId="{017527E7-C723-474A-9C47-5406C321E706}" destId="{74727EB8-5A6B-4B8A-B7D4-56DD6EA10CAF}" srcOrd="1" destOrd="0" presId="urn:microsoft.com/office/officeart/2005/8/layout/list1"/>
    <dgm:cxn modelId="{34DFE0F0-B2A5-4931-8302-5CB3A56E7C3E}" type="presOf" srcId="{017527E7-C723-474A-9C47-5406C321E706}" destId="{0918BD7A-A832-4F1E-97A2-BB8BA7150946}" srcOrd="0" destOrd="0" presId="urn:microsoft.com/office/officeart/2005/8/layout/list1"/>
    <dgm:cxn modelId="{2B17CAF5-ABF0-4F7F-9C07-B3422E2A6BCD}" type="presOf" srcId="{F691EC02-629E-4031-984A-7325147137B1}" destId="{0B351DB5-D402-4BBB-9750-658F5D01D851}" srcOrd="0" destOrd="0" presId="urn:microsoft.com/office/officeart/2005/8/layout/list1"/>
    <dgm:cxn modelId="{65CACFEE-0DB3-435F-A4CC-E947598CF486}" type="presParOf" srcId="{AA30398A-0313-4F76-8D72-4884E498805A}" destId="{63D87750-FBB5-4E55-9A08-AD5535C04A0F}" srcOrd="0" destOrd="0" presId="urn:microsoft.com/office/officeart/2005/8/layout/list1"/>
    <dgm:cxn modelId="{25433277-A6CC-4189-881C-7E14EE0CAA4A}" type="presParOf" srcId="{63D87750-FBB5-4E55-9A08-AD5535C04A0F}" destId="{0918BD7A-A832-4F1E-97A2-BB8BA7150946}" srcOrd="0" destOrd="0" presId="urn:microsoft.com/office/officeart/2005/8/layout/list1"/>
    <dgm:cxn modelId="{21C77326-7AAE-419D-97E8-091AFB931D1B}" type="presParOf" srcId="{63D87750-FBB5-4E55-9A08-AD5535C04A0F}" destId="{74727EB8-5A6B-4B8A-B7D4-56DD6EA10CAF}" srcOrd="1" destOrd="0" presId="urn:microsoft.com/office/officeart/2005/8/layout/list1"/>
    <dgm:cxn modelId="{305512AC-5A19-4A08-AB9B-269A2336C767}" type="presParOf" srcId="{AA30398A-0313-4F76-8D72-4884E498805A}" destId="{533AA298-8C72-4AEE-854D-11BBB6231FA4}" srcOrd="1" destOrd="0" presId="urn:microsoft.com/office/officeart/2005/8/layout/list1"/>
    <dgm:cxn modelId="{DAD89555-6FFF-466F-8773-E284FD1446D1}" type="presParOf" srcId="{AA30398A-0313-4F76-8D72-4884E498805A}" destId="{FBED0D19-4206-4F2F-99B0-FA2DDDD7C5A2}" srcOrd="2" destOrd="0" presId="urn:microsoft.com/office/officeart/2005/8/layout/list1"/>
    <dgm:cxn modelId="{A999F693-2403-417A-BD60-A3D6F1C61295}" type="presParOf" srcId="{AA30398A-0313-4F76-8D72-4884E498805A}" destId="{18B9F15D-AF09-4695-885F-6536CF9B52DB}" srcOrd="3" destOrd="0" presId="urn:microsoft.com/office/officeart/2005/8/layout/list1"/>
    <dgm:cxn modelId="{C285C62D-25FF-42CB-8843-5751A45C1734}" type="presParOf" srcId="{AA30398A-0313-4F76-8D72-4884E498805A}" destId="{4B6D2BF5-D7C2-4E34-8F75-6F08F6338D82}" srcOrd="4" destOrd="0" presId="urn:microsoft.com/office/officeart/2005/8/layout/list1"/>
    <dgm:cxn modelId="{38AAEF11-A4AB-429D-8F7B-5D63CFD37AC5}" type="presParOf" srcId="{4B6D2BF5-D7C2-4E34-8F75-6F08F6338D82}" destId="{0B351DB5-D402-4BBB-9750-658F5D01D851}" srcOrd="0" destOrd="0" presId="urn:microsoft.com/office/officeart/2005/8/layout/list1"/>
    <dgm:cxn modelId="{428EC1ED-63C5-46A6-A671-39DDFD2CD679}" type="presParOf" srcId="{4B6D2BF5-D7C2-4E34-8F75-6F08F6338D82}" destId="{9C21C6F2-49C5-4500-99C5-A0AA4F24B100}" srcOrd="1" destOrd="0" presId="urn:microsoft.com/office/officeart/2005/8/layout/list1"/>
    <dgm:cxn modelId="{EC30D929-3BAE-422D-8039-D0B5262CA1D6}" type="presParOf" srcId="{AA30398A-0313-4F76-8D72-4884E498805A}" destId="{ACE58989-1C04-40BC-8732-600A16B2C769}" srcOrd="5" destOrd="0" presId="urn:microsoft.com/office/officeart/2005/8/layout/list1"/>
    <dgm:cxn modelId="{DD2501DB-D12B-4C75-A8C7-35617533B4C7}" type="presParOf" srcId="{AA30398A-0313-4F76-8D72-4884E498805A}" destId="{2B9F7DE7-404A-4AAF-9148-891193D09B2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047FB-EBFB-49AC-9F20-3E4840467CC8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</dgm:pt>
    <dgm:pt modelId="{641A4F07-A92F-42D2-9F89-DEC64601A488}">
      <dgm:prSet phldrT="[Text]"/>
      <dgm:spPr/>
      <dgm:t>
        <a:bodyPr/>
        <a:lstStyle/>
        <a:p>
          <a:r>
            <a:rPr lang="en-GB"/>
            <a:t>Version control</a:t>
          </a:r>
        </a:p>
      </dgm:t>
    </dgm:pt>
    <dgm:pt modelId="{8B053918-95B7-4D2A-9F0D-EB1480B8B6F3}" type="parTrans" cxnId="{2F1AFDB9-46C6-4522-AEE9-8B43CFD57BF9}">
      <dgm:prSet/>
      <dgm:spPr/>
      <dgm:t>
        <a:bodyPr/>
        <a:lstStyle/>
        <a:p>
          <a:endParaRPr lang="en-GB"/>
        </a:p>
      </dgm:t>
    </dgm:pt>
    <dgm:pt modelId="{844EBE34-2D52-47E1-B654-DDD19A55971C}" type="sibTrans" cxnId="{2F1AFDB9-46C6-4522-AEE9-8B43CFD57BF9}">
      <dgm:prSet/>
      <dgm:spPr/>
      <dgm:t>
        <a:bodyPr/>
        <a:lstStyle/>
        <a:p>
          <a:endParaRPr lang="en-GB"/>
        </a:p>
      </dgm:t>
    </dgm:pt>
    <dgm:pt modelId="{AF4AA7EC-AA43-444A-910A-124C650FD600}">
      <dgm:prSet phldrT="[Text]"/>
      <dgm:spPr/>
      <dgm:t>
        <a:bodyPr/>
        <a:lstStyle/>
        <a:p>
          <a:r>
            <a:rPr lang="en-GB"/>
            <a:t>Database</a:t>
          </a:r>
        </a:p>
      </dgm:t>
    </dgm:pt>
    <dgm:pt modelId="{1673A2EB-0D29-4BA0-8A7E-D98B40CD8A9A}" type="parTrans" cxnId="{0054E094-E02C-49C6-959F-036821B25559}">
      <dgm:prSet/>
      <dgm:spPr/>
      <dgm:t>
        <a:bodyPr/>
        <a:lstStyle/>
        <a:p>
          <a:endParaRPr lang="en-GB"/>
        </a:p>
      </dgm:t>
    </dgm:pt>
    <dgm:pt modelId="{D66D07E6-1B41-4169-BAED-8C9564753C1F}" type="sibTrans" cxnId="{0054E094-E02C-49C6-959F-036821B25559}">
      <dgm:prSet/>
      <dgm:spPr/>
      <dgm:t>
        <a:bodyPr/>
        <a:lstStyle/>
        <a:p>
          <a:endParaRPr lang="en-GB"/>
        </a:p>
      </dgm:t>
    </dgm:pt>
    <dgm:pt modelId="{BE50AC36-EB9C-40EB-A215-C53267A83985}">
      <dgm:prSet phldrT="[Text]"/>
      <dgm:spPr/>
      <dgm:t>
        <a:bodyPr/>
        <a:lstStyle/>
        <a:p>
          <a:r>
            <a:rPr lang="en-GB"/>
            <a:t>Backend</a:t>
          </a:r>
        </a:p>
      </dgm:t>
    </dgm:pt>
    <dgm:pt modelId="{953A35A6-24D6-4804-A1E3-A0DBF7383FF5}" type="parTrans" cxnId="{DC582769-D3C9-4EF4-A8C5-69A4517B585E}">
      <dgm:prSet/>
      <dgm:spPr/>
      <dgm:t>
        <a:bodyPr/>
        <a:lstStyle/>
        <a:p>
          <a:endParaRPr lang="en-GB"/>
        </a:p>
      </dgm:t>
    </dgm:pt>
    <dgm:pt modelId="{1203653C-01AF-4121-B3BF-DA434ED5AC00}" type="sibTrans" cxnId="{DC582769-D3C9-4EF4-A8C5-69A4517B585E}">
      <dgm:prSet/>
      <dgm:spPr/>
      <dgm:t>
        <a:bodyPr/>
        <a:lstStyle/>
        <a:p>
          <a:endParaRPr lang="en-GB"/>
        </a:p>
      </dgm:t>
    </dgm:pt>
    <dgm:pt modelId="{9B1F4786-07CC-4B6E-B9AB-847301CABCB8}">
      <dgm:prSet/>
      <dgm:spPr/>
      <dgm:t>
        <a:bodyPr/>
        <a:lstStyle/>
        <a:p>
          <a:r>
            <a:rPr lang="en-GB"/>
            <a:t>Frontend </a:t>
          </a:r>
        </a:p>
      </dgm:t>
    </dgm:pt>
    <dgm:pt modelId="{1C79BAA6-F78D-4420-950E-4F273D6F0B4B}" type="parTrans" cxnId="{AC3A7CFE-14C1-4283-B590-B688AA26199F}">
      <dgm:prSet/>
      <dgm:spPr/>
      <dgm:t>
        <a:bodyPr/>
        <a:lstStyle/>
        <a:p>
          <a:endParaRPr lang="en-GB"/>
        </a:p>
      </dgm:t>
    </dgm:pt>
    <dgm:pt modelId="{96DA6602-F3FE-49B4-BAF0-644E568619C2}" type="sibTrans" cxnId="{AC3A7CFE-14C1-4283-B590-B688AA26199F}">
      <dgm:prSet/>
      <dgm:spPr/>
      <dgm:t>
        <a:bodyPr/>
        <a:lstStyle/>
        <a:p>
          <a:endParaRPr lang="en-GB"/>
        </a:p>
      </dgm:t>
    </dgm:pt>
    <dgm:pt modelId="{42E7F140-E4ED-444F-820D-63085FBBC6BD}">
      <dgm:prSet/>
      <dgm:spPr/>
      <dgm:t>
        <a:bodyPr/>
        <a:lstStyle/>
        <a:p>
          <a:r>
            <a:rPr lang="en-GB"/>
            <a:t>Testing</a:t>
          </a:r>
        </a:p>
      </dgm:t>
    </dgm:pt>
    <dgm:pt modelId="{A98D6591-EE3B-4860-918F-133012F6827A}" type="parTrans" cxnId="{603756BF-195D-4F34-B3F2-191D5BDFBF19}">
      <dgm:prSet/>
      <dgm:spPr/>
      <dgm:t>
        <a:bodyPr/>
        <a:lstStyle/>
        <a:p>
          <a:endParaRPr lang="en-GB"/>
        </a:p>
      </dgm:t>
    </dgm:pt>
    <dgm:pt modelId="{3CF09D0D-9F5D-43D8-AF49-150159DD067C}" type="sibTrans" cxnId="{603756BF-195D-4F34-B3F2-191D5BDFBF19}">
      <dgm:prSet/>
      <dgm:spPr/>
      <dgm:t>
        <a:bodyPr/>
        <a:lstStyle/>
        <a:p>
          <a:endParaRPr lang="en-GB"/>
        </a:p>
      </dgm:t>
    </dgm:pt>
    <dgm:pt modelId="{E4BDE6C9-8B94-4173-9041-8CC983F11916}">
      <dgm:prSet/>
      <dgm:spPr/>
      <dgm:t>
        <a:bodyPr/>
        <a:lstStyle/>
        <a:p>
          <a:r>
            <a:rPr lang="en-GB"/>
            <a:t>GitHub</a:t>
          </a:r>
        </a:p>
      </dgm:t>
    </dgm:pt>
    <dgm:pt modelId="{0D64181F-C5E3-41CB-A194-2E6D071A0895}" type="parTrans" cxnId="{300CCA2F-B253-4D41-B5E9-BA9C31BDD7B0}">
      <dgm:prSet/>
      <dgm:spPr/>
      <dgm:t>
        <a:bodyPr/>
        <a:lstStyle/>
        <a:p>
          <a:endParaRPr lang="en-GB"/>
        </a:p>
      </dgm:t>
    </dgm:pt>
    <dgm:pt modelId="{E1C0952B-7FBC-4DAE-AABC-B1F79148C363}" type="sibTrans" cxnId="{300CCA2F-B253-4D41-B5E9-BA9C31BDD7B0}">
      <dgm:prSet/>
      <dgm:spPr/>
      <dgm:t>
        <a:bodyPr/>
        <a:lstStyle/>
        <a:p>
          <a:endParaRPr lang="en-GB"/>
        </a:p>
      </dgm:t>
    </dgm:pt>
    <dgm:pt modelId="{9BB14DCA-1346-46DB-A0CA-72C7891424B9}">
      <dgm:prSet/>
      <dgm:spPr/>
      <dgm:t>
        <a:bodyPr/>
        <a:lstStyle/>
        <a:p>
          <a:r>
            <a:rPr lang="en-GB"/>
            <a:t>MySQL</a:t>
          </a:r>
        </a:p>
      </dgm:t>
    </dgm:pt>
    <dgm:pt modelId="{59153CBB-70D4-41CF-B8DD-F7A21333A9B0}" type="parTrans" cxnId="{D6D33CA5-4A09-4B34-A38E-0C7972D4CDE6}">
      <dgm:prSet/>
      <dgm:spPr/>
      <dgm:t>
        <a:bodyPr/>
        <a:lstStyle/>
        <a:p>
          <a:endParaRPr lang="en-GB"/>
        </a:p>
      </dgm:t>
    </dgm:pt>
    <dgm:pt modelId="{9CCA6168-0A07-4331-8365-DCDF023C648C}" type="sibTrans" cxnId="{D6D33CA5-4A09-4B34-A38E-0C7972D4CDE6}">
      <dgm:prSet/>
      <dgm:spPr/>
      <dgm:t>
        <a:bodyPr/>
        <a:lstStyle/>
        <a:p>
          <a:endParaRPr lang="en-GB"/>
        </a:p>
      </dgm:t>
    </dgm:pt>
    <dgm:pt modelId="{2081F623-D9A1-496C-A0B7-E603AAF11429}">
      <dgm:prSet/>
      <dgm:spPr/>
      <dgm:t>
        <a:bodyPr/>
        <a:lstStyle/>
        <a:p>
          <a:r>
            <a:rPr lang="en-GB"/>
            <a:t>Java</a:t>
          </a:r>
        </a:p>
      </dgm:t>
    </dgm:pt>
    <dgm:pt modelId="{89D7C09F-0334-40EE-A3DE-140CF394962B}" type="parTrans" cxnId="{AD333E32-9009-4B90-BFFA-85359B15ECBA}">
      <dgm:prSet/>
      <dgm:spPr/>
      <dgm:t>
        <a:bodyPr/>
        <a:lstStyle/>
        <a:p>
          <a:endParaRPr lang="en-GB"/>
        </a:p>
      </dgm:t>
    </dgm:pt>
    <dgm:pt modelId="{F8C44E7C-9AFC-4960-B596-4B35ADAAFB9E}" type="sibTrans" cxnId="{AD333E32-9009-4B90-BFFA-85359B15ECBA}">
      <dgm:prSet/>
      <dgm:spPr/>
      <dgm:t>
        <a:bodyPr/>
        <a:lstStyle/>
        <a:p>
          <a:endParaRPr lang="en-GB"/>
        </a:p>
      </dgm:t>
    </dgm:pt>
    <dgm:pt modelId="{6FE3325E-922C-4FCD-94A8-892E7AFB5AE0}">
      <dgm:prSet/>
      <dgm:spPr/>
      <dgm:t>
        <a:bodyPr/>
        <a:lstStyle/>
        <a:p>
          <a:r>
            <a:rPr lang="en-GB"/>
            <a:t>Spring Bootstrap</a:t>
          </a:r>
        </a:p>
      </dgm:t>
    </dgm:pt>
    <dgm:pt modelId="{15E374D1-E615-4021-8A81-55BF538517A6}" type="parTrans" cxnId="{0812DB04-E5F5-4ABC-A2A1-7D515335F705}">
      <dgm:prSet/>
      <dgm:spPr/>
      <dgm:t>
        <a:bodyPr/>
        <a:lstStyle/>
        <a:p>
          <a:endParaRPr lang="en-GB"/>
        </a:p>
      </dgm:t>
    </dgm:pt>
    <dgm:pt modelId="{0B9FB366-2E28-458F-B954-E48467635742}" type="sibTrans" cxnId="{0812DB04-E5F5-4ABC-A2A1-7D515335F705}">
      <dgm:prSet/>
      <dgm:spPr/>
      <dgm:t>
        <a:bodyPr/>
        <a:lstStyle/>
        <a:p>
          <a:endParaRPr lang="en-GB"/>
        </a:p>
      </dgm:t>
    </dgm:pt>
    <dgm:pt modelId="{51E638EF-6102-4EB2-BCD5-7D91E2E68F06}">
      <dgm:prSet/>
      <dgm:spPr/>
      <dgm:t>
        <a:bodyPr/>
        <a:lstStyle/>
        <a:p>
          <a:r>
            <a:rPr lang="en-GB"/>
            <a:t>HTML</a:t>
          </a:r>
        </a:p>
      </dgm:t>
    </dgm:pt>
    <dgm:pt modelId="{D1E811DB-7C79-481F-AC50-ECB2DA20AB0E}" type="parTrans" cxnId="{EFDF6969-5B71-49EF-BDD6-34F9C15E5C4F}">
      <dgm:prSet/>
      <dgm:spPr/>
      <dgm:t>
        <a:bodyPr/>
        <a:lstStyle/>
        <a:p>
          <a:endParaRPr lang="en-GB"/>
        </a:p>
      </dgm:t>
    </dgm:pt>
    <dgm:pt modelId="{225C7BD6-89FA-4A34-942E-1CC221890129}" type="sibTrans" cxnId="{EFDF6969-5B71-49EF-BDD6-34F9C15E5C4F}">
      <dgm:prSet/>
      <dgm:spPr/>
      <dgm:t>
        <a:bodyPr/>
        <a:lstStyle/>
        <a:p>
          <a:endParaRPr lang="en-GB"/>
        </a:p>
      </dgm:t>
    </dgm:pt>
    <dgm:pt modelId="{10C84AF7-DBC8-4B9A-9CA7-787A278B7C94}">
      <dgm:prSet/>
      <dgm:spPr/>
      <dgm:t>
        <a:bodyPr/>
        <a:lstStyle/>
        <a:p>
          <a:r>
            <a:rPr lang="en-GB"/>
            <a:t>JavaScript</a:t>
          </a:r>
        </a:p>
      </dgm:t>
    </dgm:pt>
    <dgm:pt modelId="{DBDF3D94-121E-4D72-9F30-7F347D751592}" type="parTrans" cxnId="{5DAA00AB-EE54-442A-AD98-14F45AFF0383}">
      <dgm:prSet/>
      <dgm:spPr/>
      <dgm:t>
        <a:bodyPr/>
        <a:lstStyle/>
        <a:p>
          <a:endParaRPr lang="en-GB"/>
        </a:p>
      </dgm:t>
    </dgm:pt>
    <dgm:pt modelId="{D775CBF4-4A14-428C-8C08-D456363FD12F}" type="sibTrans" cxnId="{5DAA00AB-EE54-442A-AD98-14F45AFF0383}">
      <dgm:prSet/>
      <dgm:spPr/>
      <dgm:t>
        <a:bodyPr/>
        <a:lstStyle/>
        <a:p>
          <a:endParaRPr lang="en-GB"/>
        </a:p>
      </dgm:t>
    </dgm:pt>
    <dgm:pt modelId="{2ABAF6EB-68D5-4BEF-A882-96D606C8B60C}">
      <dgm:prSet/>
      <dgm:spPr/>
      <dgm:t>
        <a:bodyPr/>
        <a:lstStyle/>
        <a:p>
          <a:r>
            <a:rPr lang="en-GB"/>
            <a:t>CSS</a:t>
          </a:r>
        </a:p>
      </dgm:t>
    </dgm:pt>
    <dgm:pt modelId="{7F03C5D3-7664-4E19-8152-420CABE91785}" type="parTrans" cxnId="{EB557C7A-43B6-4403-BEAB-25885318134E}">
      <dgm:prSet/>
      <dgm:spPr/>
      <dgm:t>
        <a:bodyPr/>
        <a:lstStyle/>
        <a:p>
          <a:endParaRPr lang="en-GB"/>
        </a:p>
      </dgm:t>
    </dgm:pt>
    <dgm:pt modelId="{3A4F6390-7819-4EDF-A6B3-1C277D226A2A}" type="sibTrans" cxnId="{EB557C7A-43B6-4403-BEAB-25885318134E}">
      <dgm:prSet/>
      <dgm:spPr/>
      <dgm:t>
        <a:bodyPr/>
        <a:lstStyle/>
        <a:p>
          <a:endParaRPr lang="en-GB"/>
        </a:p>
      </dgm:t>
    </dgm:pt>
    <dgm:pt modelId="{93D323E7-B411-4C0C-830A-5937F2287BA4}">
      <dgm:prSet/>
      <dgm:spPr/>
      <dgm:t>
        <a:bodyPr/>
        <a:lstStyle/>
        <a:p>
          <a:r>
            <a:rPr lang="en-GB"/>
            <a:t>Bootstrap</a:t>
          </a:r>
        </a:p>
      </dgm:t>
    </dgm:pt>
    <dgm:pt modelId="{F0C22FD1-9152-468E-910C-8EBAEED005BE}" type="parTrans" cxnId="{19C839A3-3AFB-4EC6-898E-EF844F97B28E}">
      <dgm:prSet/>
      <dgm:spPr/>
      <dgm:t>
        <a:bodyPr/>
        <a:lstStyle/>
        <a:p>
          <a:endParaRPr lang="en-GB"/>
        </a:p>
      </dgm:t>
    </dgm:pt>
    <dgm:pt modelId="{DD8B7EC6-16F5-4DBA-B815-9592F88A7617}" type="sibTrans" cxnId="{19C839A3-3AFB-4EC6-898E-EF844F97B28E}">
      <dgm:prSet/>
      <dgm:spPr/>
      <dgm:t>
        <a:bodyPr/>
        <a:lstStyle/>
        <a:p>
          <a:endParaRPr lang="en-GB"/>
        </a:p>
      </dgm:t>
    </dgm:pt>
    <dgm:pt modelId="{4A508F81-9118-4765-AFBA-84DBEEC6CDD4}">
      <dgm:prSet/>
      <dgm:spPr/>
      <dgm:t>
        <a:bodyPr/>
        <a:lstStyle/>
        <a:p>
          <a:r>
            <a:rPr lang="en-GB"/>
            <a:t>Integration test</a:t>
          </a:r>
        </a:p>
      </dgm:t>
    </dgm:pt>
    <dgm:pt modelId="{B10756A6-1351-4C9C-8BE8-420AD492140B}" type="parTrans" cxnId="{B8BAEB8F-765D-4E14-A02A-89DC323FB914}">
      <dgm:prSet/>
      <dgm:spPr/>
      <dgm:t>
        <a:bodyPr/>
        <a:lstStyle/>
        <a:p>
          <a:endParaRPr lang="en-GB"/>
        </a:p>
      </dgm:t>
    </dgm:pt>
    <dgm:pt modelId="{7C3BE4B4-2007-4AD3-BC58-33C515996FBB}" type="sibTrans" cxnId="{B8BAEB8F-765D-4E14-A02A-89DC323FB914}">
      <dgm:prSet/>
      <dgm:spPr/>
      <dgm:t>
        <a:bodyPr/>
        <a:lstStyle/>
        <a:p>
          <a:endParaRPr lang="en-GB"/>
        </a:p>
      </dgm:t>
    </dgm:pt>
    <dgm:pt modelId="{6FFFADF0-73E8-4B28-B78D-FCC7FAF0C751}">
      <dgm:prSet/>
      <dgm:spPr/>
      <dgm:t>
        <a:bodyPr/>
        <a:lstStyle/>
        <a:p>
          <a:r>
            <a:rPr lang="en-GB"/>
            <a:t>MockMVC</a:t>
          </a:r>
        </a:p>
      </dgm:t>
    </dgm:pt>
    <dgm:pt modelId="{9999A1FC-4316-494C-9985-D4A9350ED4C8}" type="parTrans" cxnId="{8F452298-9C86-45A2-99C2-CED98EE637B4}">
      <dgm:prSet/>
      <dgm:spPr/>
      <dgm:t>
        <a:bodyPr/>
        <a:lstStyle/>
        <a:p>
          <a:endParaRPr lang="en-GB"/>
        </a:p>
      </dgm:t>
    </dgm:pt>
    <dgm:pt modelId="{8635320F-C3EA-4D2F-B88B-9C448FA3AD56}" type="sibTrans" cxnId="{8F452298-9C86-45A2-99C2-CED98EE637B4}">
      <dgm:prSet/>
      <dgm:spPr/>
      <dgm:t>
        <a:bodyPr/>
        <a:lstStyle/>
        <a:p>
          <a:endParaRPr lang="en-GB"/>
        </a:p>
      </dgm:t>
    </dgm:pt>
    <dgm:pt modelId="{BA8FC2C3-5023-4997-841D-E0B025A33F16}">
      <dgm:prSet/>
      <dgm:spPr/>
      <dgm:t>
        <a:bodyPr/>
        <a:lstStyle/>
        <a:p>
          <a:r>
            <a:rPr lang="en-GB"/>
            <a:t>Unit test</a:t>
          </a:r>
        </a:p>
      </dgm:t>
    </dgm:pt>
    <dgm:pt modelId="{9BC05A11-53C3-43F9-954C-704E772D10AA}" type="parTrans" cxnId="{BD70EC7E-C362-4B30-96E1-C744F930F766}">
      <dgm:prSet/>
      <dgm:spPr/>
      <dgm:t>
        <a:bodyPr/>
        <a:lstStyle/>
        <a:p>
          <a:endParaRPr lang="en-GB"/>
        </a:p>
      </dgm:t>
    </dgm:pt>
    <dgm:pt modelId="{F2D1FAD1-3930-47EF-B921-BAA91E47A4F6}" type="sibTrans" cxnId="{BD70EC7E-C362-4B30-96E1-C744F930F766}">
      <dgm:prSet/>
      <dgm:spPr/>
      <dgm:t>
        <a:bodyPr/>
        <a:lstStyle/>
        <a:p>
          <a:endParaRPr lang="en-GB"/>
        </a:p>
      </dgm:t>
    </dgm:pt>
    <dgm:pt modelId="{B614F9A1-B2E9-45FB-AD96-43A49AC2A0EB}">
      <dgm:prSet/>
      <dgm:spPr/>
      <dgm:t>
        <a:bodyPr/>
        <a:lstStyle/>
        <a:p>
          <a:r>
            <a:rPr lang="en-GB"/>
            <a:t>Mockito</a:t>
          </a:r>
        </a:p>
      </dgm:t>
    </dgm:pt>
    <dgm:pt modelId="{0F4AE69B-72FD-4E13-994A-FD8A943CE83C}" type="parTrans" cxnId="{9EA1919F-22CF-4BA5-A212-BAA73829261D}">
      <dgm:prSet/>
      <dgm:spPr/>
      <dgm:t>
        <a:bodyPr/>
        <a:lstStyle/>
        <a:p>
          <a:endParaRPr lang="en-GB"/>
        </a:p>
      </dgm:t>
    </dgm:pt>
    <dgm:pt modelId="{249C593F-102D-44EB-897C-61E460CF54F5}" type="sibTrans" cxnId="{9EA1919F-22CF-4BA5-A212-BAA73829261D}">
      <dgm:prSet/>
      <dgm:spPr/>
      <dgm:t>
        <a:bodyPr/>
        <a:lstStyle/>
        <a:p>
          <a:endParaRPr lang="en-GB"/>
        </a:p>
      </dgm:t>
    </dgm:pt>
    <dgm:pt modelId="{82999773-A066-425E-834B-E339A4066D9C}" type="pres">
      <dgm:prSet presAssocID="{076047FB-EBFB-49AC-9F20-3E4840467C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9718DB-C4F0-41A0-BC9D-29DAAA143B0A}" type="pres">
      <dgm:prSet presAssocID="{641A4F07-A92F-42D2-9F89-DEC64601A488}" presName="root" presStyleCnt="0"/>
      <dgm:spPr/>
    </dgm:pt>
    <dgm:pt modelId="{92C84E0E-92FA-49BD-B0E9-D7071FBE4759}" type="pres">
      <dgm:prSet presAssocID="{641A4F07-A92F-42D2-9F89-DEC64601A488}" presName="rootComposite" presStyleCnt="0"/>
      <dgm:spPr/>
    </dgm:pt>
    <dgm:pt modelId="{9DA53D63-7C7E-4DDF-B091-CE34E319EEE4}" type="pres">
      <dgm:prSet presAssocID="{641A4F07-A92F-42D2-9F89-DEC64601A488}" presName="rootText" presStyleLbl="node1" presStyleIdx="0" presStyleCnt="5"/>
      <dgm:spPr/>
    </dgm:pt>
    <dgm:pt modelId="{3CFB0C8B-D547-4B70-9CA4-3176F9C3E43D}" type="pres">
      <dgm:prSet presAssocID="{641A4F07-A92F-42D2-9F89-DEC64601A488}" presName="rootConnector" presStyleLbl="node1" presStyleIdx="0" presStyleCnt="5"/>
      <dgm:spPr/>
    </dgm:pt>
    <dgm:pt modelId="{93D58B34-A73D-4092-95DD-EE3C458AF36E}" type="pres">
      <dgm:prSet presAssocID="{641A4F07-A92F-42D2-9F89-DEC64601A488}" presName="childShape" presStyleCnt="0"/>
      <dgm:spPr/>
    </dgm:pt>
    <dgm:pt modelId="{A5DF78B5-86EB-4873-BD51-9A885EEFFBFB}" type="pres">
      <dgm:prSet presAssocID="{0D64181F-C5E3-41CB-A194-2E6D071A0895}" presName="Name13" presStyleLbl="parChTrans1D2" presStyleIdx="0" presStyleCnt="10"/>
      <dgm:spPr/>
    </dgm:pt>
    <dgm:pt modelId="{A0188B56-E5E2-404F-B577-0E729864CBEC}" type="pres">
      <dgm:prSet presAssocID="{E4BDE6C9-8B94-4173-9041-8CC983F11916}" presName="childText" presStyleLbl="bgAcc1" presStyleIdx="0" presStyleCnt="10">
        <dgm:presLayoutVars>
          <dgm:bulletEnabled val="1"/>
        </dgm:presLayoutVars>
      </dgm:prSet>
      <dgm:spPr/>
    </dgm:pt>
    <dgm:pt modelId="{0C31A10F-D475-4220-AA81-6DDF9C2EF296}" type="pres">
      <dgm:prSet presAssocID="{AF4AA7EC-AA43-444A-910A-124C650FD600}" presName="root" presStyleCnt="0"/>
      <dgm:spPr/>
    </dgm:pt>
    <dgm:pt modelId="{3A249EE2-C547-4ED9-B39E-1AB0C302418F}" type="pres">
      <dgm:prSet presAssocID="{AF4AA7EC-AA43-444A-910A-124C650FD600}" presName="rootComposite" presStyleCnt="0"/>
      <dgm:spPr/>
    </dgm:pt>
    <dgm:pt modelId="{480BFCC5-06A4-4112-823C-5E4E9C135A54}" type="pres">
      <dgm:prSet presAssocID="{AF4AA7EC-AA43-444A-910A-124C650FD600}" presName="rootText" presStyleLbl="node1" presStyleIdx="1" presStyleCnt="5"/>
      <dgm:spPr/>
    </dgm:pt>
    <dgm:pt modelId="{84CFF878-F773-4A50-BEE9-81BE3E89E6C0}" type="pres">
      <dgm:prSet presAssocID="{AF4AA7EC-AA43-444A-910A-124C650FD600}" presName="rootConnector" presStyleLbl="node1" presStyleIdx="1" presStyleCnt="5"/>
      <dgm:spPr/>
    </dgm:pt>
    <dgm:pt modelId="{0A1BE37E-DEB9-467B-BDD6-5F5806382F42}" type="pres">
      <dgm:prSet presAssocID="{AF4AA7EC-AA43-444A-910A-124C650FD600}" presName="childShape" presStyleCnt="0"/>
      <dgm:spPr/>
    </dgm:pt>
    <dgm:pt modelId="{6DB06071-49DA-470D-AA32-22759E858230}" type="pres">
      <dgm:prSet presAssocID="{59153CBB-70D4-41CF-B8DD-F7A21333A9B0}" presName="Name13" presStyleLbl="parChTrans1D2" presStyleIdx="1" presStyleCnt="10"/>
      <dgm:spPr/>
    </dgm:pt>
    <dgm:pt modelId="{7F9CC1C9-55C4-4141-B43D-094856CF88A4}" type="pres">
      <dgm:prSet presAssocID="{9BB14DCA-1346-46DB-A0CA-72C7891424B9}" presName="childText" presStyleLbl="bgAcc1" presStyleIdx="1" presStyleCnt="10">
        <dgm:presLayoutVars>
          <dgm:bulletEnabled val="1"/>
        </dgm:presLayoutVars>
      </dgm:prSet>
      <dgm:spPr/>
    </dgm:pt>
    <dgm:pt modelId="{A37244DC-35E3-4416-923A-F54B164EDD6C}" type="pres">
      <dgm:prSet presAssocID="{BE50AC36-EB9C-40EB-A215-C53267A83985}" presName="root" presStyleCnt="0"/>
      <dgm:spPr/>
    </dgm:pt>
    <dgm:pt modelId="{7B20E080-A0DE-492D-9F29-F295508CC312}" type="pres">
      <dgm:prSet presAssocID="{BE50AC36-EB9C-40EB-A215-C53267A83985}" presName="rootComposite" presStyleCnt="0"/>
      <dgm:spPr/>
    </dgm:pt>
    <dgm:pt modelId="{6915A85D-2F9A-4D4A-BE00-804944F90EDD}" type="pres">
      <dgm:prSet presAssocID="{BE50AC36-EB9C-40EB-A215-C53267A83985}" presName="rootText" presStyleLbl="node1" presStyleIdx="2" presStyleCnt="5"/>
      <dgm:spPr/>
    </dgm:pt>
    <dgm:pt modelId="{C5D75D00-57A9-4836-A59A-4C5359271729}" type="pres">
      <dgm:prSet presAssocID="{BE50AC36-EB9C-40EB-A215-C53267A83985}" presName="rootConnector" presStyleLbl="node1" presStyleIdx="2" presStyleCnt="5"/>
      <dgm:spPr/>
    </dgm:pt>
    <dgm:pt modelId="{24546A81-6343-4231-A129-99CC3816A1CC}" type="pres">
      <dgm:prSet presAssocID="{BE50AC36-EB9C-40EB-A215-C53267A83985}" presName="childShape" presStyleCnt="0"/>
      <dgm:spPr/>
    </dgm:pt>
    <dgm:pt modelId="{9758D83B-2544-4D2F-B106-7402514C1160}" type="pres">
      <dgm:prSet presAssocID="{89D7C09F-0334-40EE-A3DE-140CF394962B}" presName="Name13" presStyleLbl="parChTrans1D2" presStyleIdx="2" presStyleCnt="10"/>
      <dgm:spPr/>
    </dgm:pt>
    <dgm:pt modelId="{B82E53F8-F4E2-4F7F-B572-7E274ADAE2BB}" type="pres">
      <dgm:prSet presAssocID="{2081F623-D9A1-496C-A0B7-E603AAF11429}" presName="childText" presStyleLbl="bgAcc1" presStyleIdx="2" presStyleCnt="10">
        <dgm:presLayoutVars>
          <dgm:bulletEnabled val="1"/>
        </dgm:presLayoutVars>
      </dgm:prSet>
      <dgm:spPr/>
    </dgm:pt>
    <dgm:pt modelId="{1531B2DA-6DD3-47B1-8EC7-DE607F46CA71}" type="pres">
      <dgm:prSet presAssocID="{15E374D1-E615-4021-8A81-55BF538517A6}" presName="Name13" presStyleLbl="parChTrans1D2" presStyleIdx="3" presStyleCnt="10"/>
      <dgm:spPr/>
    </dgm:pt>
    <dgm:pt modelId="{7DB476A5-A586-4CD9-B862-9CE3277CE39B}" type="pres">
      <dgm:prSet presAssocID="{6FE3325E-922C-4FCD-94A8-892E7AFB5AE0}" presName="childText" presStyleLbl="bgAcc1" presStyleIdx="3" presStyleCnt="10">
        <dgm:presLayoutVars>
          <dgm:bulletEnabled val="1"/>
        </dgm:presLayoutVars>
      </dgm:prSet>
      <dgm:spPr/>
    </dgm:pt>
    <dgm:pt modelId="{202BC255-96AC-4511-980B-1A66A7651934}" type="pres">
      <dgm:prSet presAssocID="{42E7F140-E4ED-444F-820D-63085FBBC6BD}" presName="root" presStyleCnt="0"/>
      <dgm:spPr/>
    </dgm:pt>
    <dgm:pt modelId="{972F94CC-C1BE-46BF-A63C-122FDB9D3A89}" type="pres">
      <dgm:prSet presAssocID="{42E7F140-E4ED-444F-820D-63085FBBC6BD}" presName="rootComposite" presStyleCnt="0"/>
      <dgm:spPr/>
    </dgm:pt>
    <dgm:pt modelId="{C99A50CC-77AA-4ACA-9E7C-93C5D3E97D08}" type="pres">
      <dgm:prSet presAssocID="{42E7F140-E4ED-444F-820D-63085FBBC6BD}" presName="rootText" presStyleLbl="node1" presStyleIdx="3" presStyleCnt="5"/>
      <dgm:spPr/>
    </dgm:pt>
    <dgm:pt modelId="{26EF78A8-CC16-4DA0-A1C1-D82A0D972904}" type="pres">
      <dgm:prSet presAssocID="{42E7F140-E4ED-444F-820D-63085FBBC6BD}" presName="rootConnector" presStyleLbl="node1" presStyleIdx="3" presStyleCnt="5"/>
      <dgm:spPr/>
    </dgm:pt>
    <dgm:pt modelId="{3F6DD2F1-E3AD-45D0-898F-6619FBBC9152}" type="pres">
      <dgm:prSet presAssocID="{42E7F140-E4ED-444F-820D-63085FBBC6BD}" presName="childShape" presStyleCnt="0"/>
      <dgm:spPr/>
    </dgm:pt>
    <dgm:pt modelId="{CA35D523-F5C3-4FCD-BBFE-060D2218AF3F}" type="pres">
      <dgm:prSet presAssocID="{B10756A6-1351-4C9C-8BE8-420AD492140B}" presName="Name13" presStyleLbl="parChTrans1D2" presStyleIdx="4" presStyleCnt="10"/>
      <dgm:spPr/>
    </dgm:pt>
    <dgm:pt modelId="{7C23A2DE-000E-4857-A765-85FFD14AD120}" type="pres">
      <dgm:prSet presAssocID="{4A508F81-9118-4765-AFBA-84DBEEC6CDD4}" presName="childText" presStyleLbl="bgAcc1" presStyleIdx="4" presStyleCnt="10">
        <dgm:presLayoutVars>
          <dgm:bulletEnabled val="1"/>
        </dgm:presLayoutVars>
      </dgm:prSet>
      <dgm:spPr/>
    </dgm:pt>
    <dgm:pt modelId="{1B0FE033-D1A8-425B-ADC8-01A617BE3568}" type="pres">
      <dgm:prSet presAssocID="{9BC05A11-53C3-43F9-954C-704E772D10AA}" presName="Name13" presStyleLbl="parChTrans1D2" presStyleIdx="5" presStyleCnt="10"/>
      <dgm:spPr/>
    </dgm:pt>
    <dgm:pt modelId="{5C5EF812-33A0-48F0-9709-08DDD254FF72}" type="pres">
      <dgm:prSet presAssocID="{BA8FC2C3-5023-4997-841D-E0B025A33F16}" presName="childText" presStyleLbl="bgAcc1" presStyleIdx="5" presStyleCnt="10">
        <dgm:presLayoutVars>
          <dgm:bulletEnabled val="1"/>
        </dgm:presLayoutVars>
      </dgm:prSet>
      <dgm:spPr/>
    </dgm:pt>
    <dgm:pt modelId="{1AAC73FE-E354-43F5-BDF5-1B6EE778EF97}" type="pres">
      <dgm:prSet presAssocID="{9B1F4786-07CC-4B6E-B9AB-847301CABCB8}" presName="root" presStyleCnt="0"/>
      <dgm:spPr/>
    </dgm:pt>
    <dgm:pt modelId="{D32198F2-421B-4CA5-86D3-B25A55C12B5F}" type="pres">
      <dgm:prSet presAssocID="{9B1F4786-07CC-4B6E-B9AB-847301CABCB8}" presName="rootComposite" presStyleCnt="0"/>
      <dgm:spPr/>
    </dgm:pt>
    <dgm:pt modelId="{AE5DDA19-A03A-4E68-BB0E-EADA5856F194}" type="pres">
      <dgm:prSet presAssocID="{9B1F4786-07CC-4B6E-B9AB-847301CABCB8}" presName="rootText" presStyleLbl="node1" presStyleIdx="4" presStyleCnt="5"/>
      <dgm:spPr/>
    </dgm:pt>
    <dgm:pt modelId="{7AAFCAA3-F0EB-4F34-9C0A-AAE1EE548792}" type="pres">
      <dgm:prSet presAssocID="{9B1F4786-07CC-4B6E-B9AB-847301CABCB8}" presName="rootConnector" presStyleLbl="node1" presStyleIdx="4" presStyleCnt="5"/>
      <dgm:spPr/>
    </dgm:pt>
    <dgm:pt modelId="{48C49633-52E8-467E-ABEF-95C95E37FAA3}" type="pres">
      <dgm:prSet presAssocID="{9B1F4786-07CC-4B6E-B9AB-847301CABCB8}" presName="childShape" presStyleCnt="0"/>
      <dgm:spPr/>
    </dgm:pt>
    <dgm:pt modelId="{406FC227-5059-4F01-BDF2-37709E8E7F7E}" type="pres">
      <dgm:prSet presAssocID="{D1E811DB-7C79-481F-AC50-ECB2DA20AB0E}" presName="Name13" presStyleLbl="parChTrans1D2" presStyleIdx="6" presStyleCnt="10"/>
      <dgm:spPr/>
    </dgm:pt>
    <dgm:pt modelId="{70B38F05-9A28-4AEF-BE3D-881BC2D5A6A5}" type="pres">
      <dgm:prSet presAssocID="{51E638EF-6102-4EB2-BCD5-7D91E2E68F06}" presName="childText" presStyleLbl="bgAcc1" presStyleIdx="6" presStyleCnt="10">
        <dgm:presLayoutVars>
          <dgm:bulletEnabled val="1"/>
        </dgm:presLayoutVars>
      </dgm:prSet>
      <dgm:spPr/>
    </dgm:pt>
    <dgm:pt modelId="{7BD13B7A-06AC-42A4-8C45-A4F538D2A154}" type="pres">
      <dgm:prSet presAssocID="{DBDF3D94-121E-4D72-9F30-7F347D751592}" presName="Name13" presStyleLbl="parChTrans1D2" presStyleIdx="7" presStyleCnt="10"/>
      <dgm:spPr/>
    </dgm:pt>
    <dgm:pt modelId="{56BADE0E-8D3E-4FA5-82A1-9B50366E44BE}" type="pres">
      <dgm:prSet presAssocID="{10C84AF7-DBC8-4B9A-9CA7-787A278B7C94}" presName="childText" presStyleLbl="bgAcc1" presStyleIdx="7" presStyleCnt="10">
        <dgm:presLayoutVars>
          <dgm:bulletEnabled val="1"/>
        </dgm:presLayoutVars>
      </dgm:prSet>
      <dgm:spPr/>
    </dgm:pt>
    <dgm:pt modelId="{DEF214EF-37A9-4ADF-A5FA-9CFDFD3EE977}" type="pres">
      <dgm:prSet presAssocID="{7F03C5D3-7664-4E19-8152-420CABE91785}" presName="Name13" presStyleLbl="parChTrans1D2" presStyleIdx="8" presStyleCnt="10"/>
      <dgm:spPr/>
    </dgm:pt>
    <dgm:pt modelId="{387239C0-9331-4DFC-932B-B2941FFE2C18}" type="pres">
      <dgm:prSet presAssocID="{2ABAF6EB-68D5-4BEF-A882-96D606C8B60C}" presName="childText" presStyleLbl="bgAcc1" presStyleIdx="8" presStyleCnt="10">
        <dgm:presLayoutVars>
          <dgm:bulletEnabled val="1"/>
        </dgm:presLayoutVars>
      </dgm:prSet>
      <dgm:spPr/>
    </dgm:pt>
    <dgm:pt modelId="{9A3D15C6-DE92-4481-86CD-64E00C152975}" type="pres">
      <dgm:prSet presAssocID="{F0C22FD1-9152-468E-910C-8EBAEED005BE}" presName="Name13" presStyleLbl="parChTrans1D2" presStyleIdx="9" presStyleCnt="10"/>
      <dgm:spPr/>
    </dgm:pt>
    <dgm:pt modelId="{D3D1D4BC-511E-4226-9A22-26CDC96E758A}" type="pres">
      <dgm:prSet presAssocID="{93D323E7-B411-4C0C-830A-5937F2287BA4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0812DB04-E5F5-4ABC-A2A1-7D515335F705}" srcId="{BE50AC36-EB9C-40EB-A215-C53267A83985}" destId="{6FE3325E-922C-4FCD-94A8-892E7AFB5AE0}" srcOrd="1" destOrd="0" parTransId="{15E374D1-E615-4021-8A81-55BF538517A6}" sibTransId="{0B9FB366-2E28-458F-B954-E48467635742}"/>
    <dgm:cxn modelId="{A254FA06-3C81-492B-849E-1584E930ACFD}" type="presOf" srcId="{BE50AC36-EB9C-40EB-A215-C53267A83985}" destId="{C5D75D00-57A9-4836-A59A-4C5359271729}" srcOrd="1" destOrd="0" presId="urn:microsoft.com/office/officeart/2005/8/layout/hierarchy3"/>
    <dgm:cxn modelId="{BA0F4207-193B-47E2-9D1B-1A026D007594}" type="presOf" srcId="{076047FB-EBFB-49AC-9F20-3E4840467CC8}" destId="{82999773-A066-425E-834B-E339A4066D9C}" srcOrd="0" destOrd="0" presId="urn:microsoft.com/office/officeart/2005/8/layout/hierarchy3"/>
    <dgm:cxn modelId="{1F11570A-227F-402D-B19D-4D5B98A837B9}" type="presOf" srcId="{2ABAF6EB-68D5-4BEF-A882-96D606C8B60C}" destId="{387239C0-9331-4DFC-932B-B2941FFE2C18}" srcOrd="0" destOrd="0" presId="urn:microsoft.com/office/officeart/2005/8/layout/hierarchy3"/>
    <dgm:cxn modelId="{49660E0F-01CA-4D77-9653-49D94EA1D451}" type="presOf" srcId="{9BB14DCA-1346-46DB-A0CA-72C7891424B9}" destId="{7F9CC1C9-55C4-4141-B43D-094856CF88A4}" srcOrd="0" destOrd="0" presId="urn:microsoft.com/office/officeart/2005/8/layout/hierarchy3"/>
    <dgm:cxn modelId="{F2E67512-1D2B-40C2-ADF7-3DD9AEB083DA}" type="presOf" srcId="{6FE3325E-922C-4FCD-94A8-892E7AFB5AE0}" destId="{7DB476A5-A586-4CD9-B862-9CE3277CE39B}" srcOrd="0" destOrd="0" presId="urn:microsoft.com/office/officeart/2005/8/layout/hierarchy3"/>
    <dgm:cxn modelId="{064A4C25-8FE4-4CBA-8D0F-0090BCAA3F62}" type="presOf" srcId="{89D7C09F-0334-40EE-A3DE-140CF394962B}" destId="{9758D83B-2544-4D2F-B106-7402514C1160}" srcOrd="0" destOrd="0" presId="urn:microsoft.com/office/officeart/2005/8/layout/hierarchy3"/>
    <dgm:cxn modelId="{D65FEB27-7051-4EB6-9A58-5B7CB7293BB9}" type="presOf" srcId="{10C84AF7-DBC8-4B9A-9CA7-787A278B7C94}" destId="{56BADE0E-8D3E-4FA5-82A1-9B50366E44BE}" srcOrd="0" destOrd="0" presId="urn:microsoft.com/office/officeart/2005/8/layout/hierarchy3"/>
    <dgm:cxn modelId="{300CCA2F-B253-4D41-B5E9-BA9C31BDD7B0}" srcId="{641A4F07-A92F-42D2-9F89-DEC64601A488}" destId="{E4BDE6C9-8B94-4173-9041-8CC983F11916}" srcOrd="0" destOrd="0" parTransId="{0D64181F-C5E3-41CB-A194-2E6D071A0895}" sibTransId="{E1C0952B-7FBC-4DAE-AABC-B1F79148C363}"/>
    <dgm:cxn modelId="{26D5DE2F-F193-47BC-9ABF-4788527C1D0A}" type="presOf" srcId="{59153CBB-70D4-41CF-B8DD-F7A21333A9B0}" destId="{6DB06071-49DA-470D-AA32-22759E858230}" srcOrd="0" destOrd="0" presId="urn:microsoft.com/office/officeart/2005/8/layout/hierarchy3"/>
    <dgm:cxn modelId="{BEE04D30-9915-4C02-A400-EE0A550C0C82}" type="presOf" srcId="{0D64181F-C5E3-41CB-A194-2E6D071A0895}" destId="{A5DF78B5-86EB-4873-BD51-9A885EEFFBFB}" srcOrd="0" destOrd="0" presId="urn:microsoft.com/office/officeart/2005/8/layout/hierarchy3"/>
    <dgm:cxn modelId="{AD333E32-9009-4B90-BFFA-85359B15ECBA}" srcId="{BE50AC36-EB9C-40EB-A215-C53267A83985}" destId="{2081F623-D9A1-496C-A0B7-E603AAF11429}" srcOrd="0" destOrd="0" parTransId="{89D7C09F-0334-40EE-A3DE-140CF394962B}" sibTransId="{F8C44E7C-9AFC-4960-B596-4B35ADAAFB9E}"/>
    <dgm:cxn modelId="{ADB0083A-943F-42E9-8A22-D9EA33733C0B}" type="presOf" srcId="{9BC05A11-53C3-43F9-954C-704E772D10AA}" destId="{1B0FE033-D1A8-425B-ADC8-01A617BE3568}" srcOrd="0" destOrd="0" presId="urn:microsoft.com/office/officeart/2005/8/layout/hierarchy3"/>
    <dgm:cxn modelId="{F9503F60-8327-4712-825D-8E2F1D526245}" type="presOf" srcId="{B614F9A1-B2E9-45FB-AD96-43A49AC2A0EB}" destId="{5C5EF812-33A0-48F0-9709-08DDD254FF72}" srcOrd="0" destOrd="1" presId="urn:microsoft.com/office/officeart/2005/8/layout/hierarchy3"/>
    <dgm:cxn modelId="{97835B41-A5BC-4892-B669-6B30C506D48E}" type="presOf" srcId="{BA8FC2C3-5023-4997-841D-E0B025A33F16}" destId="{5C5EF812-33A0-48F0-9709-08DDD254FF72}" srcOrd="0" destOrd="0" presId="urn:microsoft.com/office/officeart/2005/8/layout/hierarchy3"/>
    <dgm:cxn modelId="{25264663-C2F9-48DF-81BF-24D4E953BECD}" type="presOf" srcId="{BE50AC36-EB9C-40EB-A215-C53267A83985}" destId="{6915A85D-2F9A-4D4A-BE00-804944F90EDD}" srcOrd="0" destOrd="0" presId="urn:microsoft.com/office/officeart/2005/8/layout/hierarchy3"/>
    <dgm:cxn modelId="{18D0B248-52D7-419B-8826-5BEBE28BF7F9}" type="presOf" srcId="{7F03C5D3-7664-4E19-8152-420CABE91785}" destId="{DEF214EF-37A9-4ADF-A5FA-9CFDFD3EE977}" srcOrd="0" destOrd="0" presId="urn:microsoft.com/office/officeart/2005/8/layout/hierarchy3"/>
    <dgm:cxn modelId="{DC582769-D3C9-4EF4-A8C5-69A4517B585E}" srcId="{076047FB-EBFB-49AC-9F20-3E4840467CC8}" destId="{BE50AC36-EB9C-40EB-A215-C53267A83985}" srcOrd="2" destOrd="0" parTransId="{953A35A6-24D6-4804-A1E3-A0DBF7383FF5}" sibTransId="{1203653C-01AF-4121-B3BF-DA434ED5AC00}"/>
    <dgm:cxn modelId="{EFDF6969-5B71-49EF-BDD6-34F9C15E5C4F}" srcId="{9B1F4786-07CC-4B6E-B9AB-847301CABCB8}" destId="{51E638EF-6102-4EB2-BCD5-7D91E2E68F06}" srcOrd="0" destOrd="0" parTransId="{D1E811DB-7C79-481F-AC50-ECB2DA20AB0E}" sibTransId="{225C7BD6-89FA-4A34-942E-1CC221890129}"/>
    <dgm:cxn modelId="{A3FF7B4F-E288-448F-8D32-24AD2F919C28}" type="presOf" srcId="{15E374D1-E615-4021-8A81-55BF538517A6}" destId="{1531B2DA-6DD3-47B1-8EC7-DE607F46CA71}" srcOrd="0" destOrd="0" presId="urn:microsoft.com/office/officeart/2005/8/layout/hierarchy3"/>
    <dgm:cxn modelId="{E1228170-060D-4F8C-92A8-E7AF67FFF128}" type="presOf" srcId="{93D323E7-B411-4C0C-830A-5937F2287BA4}" destId="{D3D1D4BC-511E-4226-9A22-26CDC96E758A}" srcOrd="0" destOrd="0" presId="urn:microsoft.com/office/officeart/2005/8/layout/hierarchy3"/>
    <dgm:cxn modelId="{8C152A54-AF78-4130-88CC-FFD944F10F90}" type="presOf" srcId="{4A508F81-9118-4765-AFBA-84DBEEC6CDD4}" destId="{7C23A2DE-000E-4857-A765-85FFD14AD120}" srcOrd="0" destOrd="0" presId="urn:microsoft.com/office/officeart/2005/8/layout/hierarchy3"/>
    <dgm:cxn modelId="{79C39979-4736-40DE-8627-C98678E38839}" type="presOf" srcId="{F0C22FD1-9152-468E-910C-8EBAEED005BE}" destId="{9A3D15C6-DE92-4481-86CD-64E00C152975}" srcOrd="0" destOrd="0" presId="urn:microsoft.com/office/officeart/2005/8/layout/hierarchy3"/>
    <dgm:cxn modelId="{EB557C7A-43B6-4403-BEAB-25885318134E}" srcId="{9B1F4786-07CC-4B6E-B9AB-847301CABCB8}" destId="{2ABAF6EB-68D5-4BEF-A882-96D606C8B60C}" srcOrd="2" destOrd="0" parTransId="{7F03C5D3-7664-4E19-8152-420CABE91785}" sibTransId="{3A4F6390-7819-4EDF-A6B3-1C277D226A2A}"/>
    <dgm:cxn modelId="{1323C75A-FD58-4CE5-B35D-AE39B79CF624}" type="presOf" srcId="{D1E811DB-7C79-481F-AC50-ECB2DA20AB0E}" destId="{406FC227-5059-4F01-BDF2-37709E8E7F7E}" srcOrd="0" destOrd="0" presId="urn:microsoft.com/office/officeart/2005/8/layout/hierarchy3"/>
    <dgm:cxn modelId="{D6298B7D-C306-4043-8CD9-6BD2E9E64A07}" type="presOf" srcId="{9B1F4786-07CC-4B6E-B9AB-847301CABCB8}" destId="{AE5DDA19-A03A-4E68-BB0E-EADA5856F194}" srcOrd="0" destOrd="0" presId="urn:microsoft.com/office/officeart/2005/8/layout/hierarchy3"/>
    <dgm:cxn modelId="{BD70EC7E-C362-4B30-96E1-C744F930F766}" srcId="{42E7F140-E4ED-444F-820D-63085FBBC6BD}" destId="{BA8FC2C3-5023-4997-841D-E0B025A33F16}" srcOrd="1" destOrd="0" parTransId="{9BC05A11-53C3-43F9-954C-704E772D10AA}" sibTransId="{F2D1FAD1-3930-47EF-B921-BAA91E47A4F6}"/>
    <dgm:cxn modelId="{49F81A81-DA10-4922-858E-41D34FDD8B53}" type="presOf" srcId="{2081F623-D9A1-496C-A0B7-E603AAF11429}" destId="{B82E53F8-F4E2-4F7F-B572-7E274ADAE2BB}" srcOrd="0" destOrd="0" presId="urn:microsoft.com/office/officeart/2005/8/layout/hierarchy3"/>
    <dgm:cxn modelId="{509B6F82-1761-44FC-8751-74BEB654AFE1}" type="presOf" srcId="{51E638EF-6102-4EB2-BCD5-7D91E2E68F06}" destId="{70B38F05-9A28-4AEF-BE3D-881BC2D5A6A5}" srcOrd="0" destOrd="0" presId="urn:microsoft.com/office/officeart/2005/8/layout/hierarchy3"/>
    <dgm:cxn modelId="{42F5F588-43C4-4E2B-A2C0-DB9F80A7900A}" type="presOf" srcId="{641A4F07-A92F-42D2-9F89-DEC64601A488}" destId="{9DA53D63-7C7E-4DDF-B091-CE34E319EEE4}" srcOrd="0" destOrd="0" presId="urn:microsoft.com/office/officeart/2005/8/layout/hierarchy3"/>
    <dgm:cxn modelId="{C9D5E489-FBCE-460D-8B4D-5D3345399975}" type="presOf" srcId="{B10756A6-1351-4C9C-8BE8-420AD492140B}" destId="{CA35D523-F5C3-4FCD-BBFE-060D2218AF3F}" srcOrd="0" destOrd="0" presId="urn:microsoft.com/office/officeart/2005/8/layout/hierarchy3"/>
    <dgm:cxn modelId="{B8BAEB8F-765D-4E14-A02A-89DC323FB914}" srcId="{42E7F140-E4ED-444F-820D-63085FBBC6BD}" destId="{4A508F81-9118-4765-AFBA-84DBEEC6CDD4}" srcOrd="0" destOrd="0" parTransId="{B10756A6-1351-4C9C-8BE8-420AD492140B}" sibTransId="{7C3BE4B4-2007-4AD3-BC58-33C515996FBB}"/>
    <dgm:cxn modelId="{0054E094-E02C-49C6-959F-036821B25559}" srcId="{076047FB-EBFB-49AC-9F20-3E4840467CC8}" destId="{AF4AA7EC-AA43-444A-910A-124C650FD600}" srcOrd="1" destOrd="0" parTransId="{1673A2EB-0D29-4BA0-8A7E-D98B40CD8A9A}" sibTransId="{D66D07E6-1B41-4169-BAED-8C9564753C1F}"/>
    <dgm:cxn modelId="{8F452298-9C86-45A2-99C2-CED98EE637B4}" srcId="{4A508F81-9118-4765-AFBA-84DBEEC6CDD4}" destId="{6FFFADF0-73E8-4B28-B78D-FCC7FAF0C751}" srcOrd="0" destOrd="0" parTransId="{9999A1FC-4316-494C-9985-D4A9350ED4C8}" sibTransId="{8635320F-C3EA-4D2F-B88B-9C448FA3AD56}"/>
    <dgm:cxn modelId="{5E76C39C-2C03-4194-B40C-30C803EA29AB}" type="presOf" srcId="{42E7F140-E4ED-444F-820D-63085FBBC6BD}" destId="{C99A50CC-77AA-4ACA-9E7C-93C5D3E97D08}" srcOrd="0" destOrd="0" presId="urn:microsoft.com/office/officeart/2005/8/layout/hierarchy3"/>
    <dgm:cxn modelId="{9EA1919F-22CF-4BA5-A212-BAA73829261D}" srcId="{BA8FC2C3-5023-4997-841D-E0B025A33F16}" destId="{B614F9A1-B2E9-45FB-AD96-43A49AC2A0EB}" srcOrd="0" destOrd="0" parTransId="{0F4AE69B-72FD-4E13-994A-FD8A943CE83C}" sibTransId="{249C593F-102D-44EB-897C-61E460CF54F5}"/>
    <dgm:cxn modelId="{19C839A3-3AFB-4EC6-898E-EF844F97B28E}" srcId="{9B1F4786-07CC-4B6E-B9AB-847301CABCB8}" destId="{93D323E7-B411-4C0C-830A-5937F2287BA4}" srcOrd="3" destOrd="0" parTransId="{F0C22FD1-9152-468E-910C-8EBAEED005BE}" sibTransId="{DD8B7EC6-16F5-4DBA-B815-9592F88A7617}"/>
    <dgm:cxn modelId="{1337D1A4-E1FB-414D-9EC1-9417FBBB5352}" type="presOf" srcId="{DBDF3D94-121E-4D72-9F30-7F347D751592}" destId="{7BD13B7A-06AC-42A4-8C45-A4F538D2A154}" srcOrd="0" destOrd="0" presId="urn:microsoft.com/office/officeart/2005/8/layout/hierarchy3"/>
    <dgm:cxn modelId="{D6D33CA5-4A09-4B34-A38E-0C7972D4CDE6}" srcId="{AF4AA7EC-AA43-444A-910A-124C650FD600}" destId="{9BB14DCA-1346-46DB-A0CA-72C7891424B9}" srcOrd="0" destOrd="0" parTransId="{59153CBB-70D4-41CF-B8DD-F7A21333A9B0}" sibTransId="{9CCA6168-0A07-4331-8365-DCDF023C648C}"/>
    <dgm:cxn modelId="{5DAA00AB-EE54-442A-AD98-14F45AFF0383}" srcId="{9B1F4786-07CC-4B6E-B9AB-847301CABCB8}" destId="{10C84AF7-DBC8-4B9A-9CA7-787A278B7C94}" srcOrd="1" destOrd="0" parTransId="{DBDF3D94-121E-4D72-9F30-7F347D751592}" sibTransId="{D775CBF4-4A14-428C-8C08-D456363FD12F}"/>
    <dgm:cxn modelId="{DA1AC2AB-83D5-47AE-AEB9-0B26F087BABA}" type="presOf" srcId="{6FFFADF0-73E8-4B28-B78D-FCC7FAF0C751}" destId="{7C23A2DE-000E-4857-A765-85FFD14AD120}" srcOrd="0" destOrd="1" presId="urn:microsoft.com/office/officeart/2005/8/layout/hierarchy3"/>
    <dgm:cxn modelId="{40D753B6-AFD6-4C0A-98FA-78286E72EAC4}" type="presOf" srcId="{641A4F07-A92F-42D2-9F89-DEC64601A488}" destId="{3CFB0C8B-D547-4B70-9CA4-3176F9C3E43D}" srcOrd="1" destOrd="0" presId="urn:microsoft.com/office/officeart/2005/8/layout/hierarchy3"/>
    <dgm:cxn modelId="{1315CDB8-5C21-49F4-BF1D-6F835D79C048}" type="presOf" srcId="{AF4AA7EC-AA43-444A-910A-124C650FD600}" destId="{84CFF878-F773-4A50-BEE9-81BE3E89E6C0}" srcOrd="1" destOrd="0" presId="urn:microsoft.com/office/officeart/2005/8/layout/hierarchy3"/>
    <dgm:cxn modelId="{3A8E2FB9-8A46-4B98-9C72-AF86D2065636}" type="presOf" srcId="{E4BDE6C9-8B94-4173-9041-8CC983F11916}" destId="{A0188B56-E5E2-404F-B577-0E729864CBEC}" srcOrd="0" destOrd="0" presId="urn:microsoft.com/office/officeart/2005/8/layout/hierarchy3"/>
    <dgm:cxn modelId="{2F1AFDB9-46C6-4522-AEE9-8B43CFD57BF9}" srcId="{076047FB-EBFB-49AC-9F20-3E4840467CC8}" destId="{641A4F07-A92F-42D2-9F89-DEC64601A488}" srcOrd="0" destOrd="0" parTransId="{8B053918-95B7-4D2A-9F0D-EB1480B8B6F3}" sibTransId="{844EBE34-2D52-47E1-B654-DDD19A55971C}"/>
    <dgm:cxn modelId="{603756BF-195D-4F34-B3F2-191D5BDFBF19}" srcId="{076047FB-EBFB-49AC-9F20-3E4840467CC8}" destId="{42E7F140-E4ED-444F-820D-63085FBBC6BD}" srcOrd="3" destOrd="0" parTransId="{A98D6591-EE3B-4860-918F-133012F6827A}" sibTransId="{3CF09D0D-9F5D-43D8-AF49-150159DD067C}"/>
    <dgm:cxn modelId="{B2162CD4-358F-40EA-A243-14991D6CD856}" type="presOf" srcId="{42E7F140-E4ED-444F-820D-63085FBBC6BD}" destId="{26EF78A8-CC16-4DA0-A1C1-D82A0D972904}" srcOrd="1" destOrd="0" presId="urn:microsoft.com/office/officeart/2005/8/layout/hierarchy3"/>
    <dgm:cxn modelId="{637C27D5-10F4-4901-AD13-6A3960FB71C9}" type="presOf" srcId="{9B1F4786-07CC-4B6E-B9AB-847301CABCB8}" destId="{7AAFCAA3-F0EB-4F34-9C0A-AAE1EE548792}" srcOrd="1" destOrd="0" presId="urn:microsoft.com/office/officeart/2005/8/layout/hierarchy3"/>
    <dgm:cxn modelId="{7A0EC0E7-E041-4E06-AD93-0F980DAA9918}" type="presOf" srcId="{AF4AA7EC-AA43-444A-910A-124C650FD600}" destId="{480BFCC5-06A4-4112-823C-5E4E9C135A54}" srcOrd="0" destOrd="0" presId="urn:microsoft.com/office/officeart/2005/8/layout/hierarchy3"/>
    <dgm:cxn modelId="{AC3A7CFE-14C1-4283-B590-B688AA26199F}" srcId="{076047FB-EBFB-49AC-9F20-3E4840467CC8}" destId="{9B1F4786-07CC-4B6E-B9AB-847301CABCB8}" srcOrd="4" destOrd="0" parTransId="{1C79BAA6-F78D-4420-950E-4F273D6F0B4B}" sibTransId="{96DA6602-F3FE-49B4-BAF0-644E568619C2}"/>
    <dgm:cxn modelId="{33C54FB1-733C-431E-8E82-925C1A8BF16D}" type="presParOf" srcId="{82999773-A066-425E-834B-E339A4066D9C}" destId="{D09718DB-C4F0-41A0-BC9D-29DAAA143B0A}" srcOrd="0" destOrd="0" presId="urn:microsoft.com/office/officeart/2005/8/layout/hierarchy3"/>
    <dgm:cxn modelId="{93E6CE71-ECB0-4E72-B56E-4498B1C8FAFF}" type="presParOf" srcId="{D09718DB-C4F0-41A0-BC9D-29DAAA143B0A}" destId="{92C84E0E-92FA-49BD-B0E9-D7071FBE4759}" srcOrd="0" destOrd="0" presId="urn:microsoft.com/office/officeart/2005/8/layout/hierarchy3"/>
    <dgm:cxn modelId="{3F219409-6D3E-4DB1-9EF3-E63F79CCE6C5}" type="presParOf" srcId="{92C84E0E-92FA-49BD-B0E9-D7071FBE4759}" destId="{9DA53D63-7C7E-4DDF-B091-CE34E319EEE4}" srcOrd="0" destOrd="0" presId="urn:microsoft.com/office/officeart/2005/8/layout/hierarchy3"/>
    <dgm:cxn modelId="{3FB04AA5-1BD0-4B13-B400-FD8CF9F4F8ED}" type="presParOf" srcId="{92C84E0E-92FA-49BD-B0E9-D7071FBE4759}" destId="{3CFB0C8B-D547-4B70-9CA4-3176F9C3E43D}" srcOrd="1" destOrd="0" presId="urn:microsoft.com/office/officeart/2005/8/layout/hierarchy3"/>
    <dgm:cxn modelId="{801CBB99-E46F-4F0A-881B-578D7FDE2DBA}" type="presParOf" srcId="{D09718DB-C4F0-41A0-BC9D-29DAAA143B0A}" destId="{93D58B34-A73D-4092-95DD-EE3C458AF36E}" srcOrd="1" destOrd="0" presId="urn:microsoft.com/office/officeart/2005/8/layout/hierarchy3"/>
    <dgm:cxn modelId="{8146EE57-3AB9-4B8A-AB50-F3A6BEA2A9AD}" type="presParOf" srcId="{93D58B34-A73D-4092-95DD-EE3C458AF36E}" destId="{A5DF78B5-86EB-4873-BD51-9A885EEFFBFB}" srcOrd="0" destOrd="0" presId="urn:microsoft.com/office/officeart/2005/8/layout/hierarchy3"/>
    <dgm:cxn modelId="{6CD1787D-596F-4712-B5C9-58496B141E6E}" type="presParOf" srcId="{93D58B34-A73D-4092-95DD-EE3C458AF36E}" destId="{A0188B56-E5E2-404F-B577-0E729864CBEC}" srcOrd="1" destOrd="0" presId="urn:microsoft.com/office/officeart/2005/8/layout/hierarchy3"/>
    <dgm:cxn modelId="{50CD0220-5E37-4FF6-92B9-E23B028E86C9}" type="presParOf" srcId="{82999773-A066-425E-834B-E339A4066D9C}" destId="{0C31A10F-D475-4220-AA81-6DDF9C2EF296}" srcOrd="1" destOrd="0" presId="urn:microsoft.com/office/officeart/2005/8/layout/hierarchy3"/>
    <dgm:cxn modelId="{A8F6208A-2999-4637-A765-AF653C9D058D}" type="presParOf" srcId="{0C31A10F-D475-4220-AA81-6DDF9C2EF296}" destId="{3A249EE2-C547-4ED9-B39E-1AB0C302418F}" srcOrd="0" destOrd="0" presId="urn:microsoft.com/office/officeart/2005/8/layout/hierarchy3"/>
    <dgm:cxn modelId="{9ADF724B-C6BE-4CFE-9A31-DEC53745BC6A}" type="presParOf" srcId="{3A249EE2-C547-4ED9-B39E-1AB0C302418F}" destId="{480BFCC5-06A4-4112-823C-5E4E9C135A54}" srcOrd="0" destOrd="0" presId="urn:microsoft.com/office/officeart/2005/8/layout/hierarchy3"/>
    <dgm:cxn modelId="{D32DB10F-0151-4748-B910-F4F195B7E2D3}" type="presParOf" srcId="{3A249EE2-C547-4ED9-B39E-1AB0C302418F}" destId="{84CFF878-F773-4A50-BEE9-81BE3E89E6C0}" srcOrd="1" destOrd="0" presId="urn:microsoft.com/office/officeart/2005/8/layout/hierarchy3"/>
    <dgm:cxn modelId="{3C8FCBAF-877C-4555-9578-6AF225770771}" type="presParOf" srcId="{0C31A10F-D475-4220-AA81-6DDF9C2EF296}" destId="{0A1BE37E-DEB9-467B-BDD6-5F5806382F42}" srcOrd="1" destOrd="0" presId="urn:microsoft.com/office/officeart/2005/8/layout/hierarchy3"/>
    <dgm:cxn modelId="{1524C1B7-6409-4861-8422-213F3B39C82F}" type="presParOf" srcId="{0A1BE37E-DEB9-467B-BDD6-5F5806382F42}" destId="{6DB06071-49DA-470D-AA32-22759E858230}" srcOrd="0" destOrd="0" presId="urn:microsoft.com/office/officeart/2005/8/layout/hierarchy3"/>
    <dgm:cxn modelId="{C9788806-DD0D-43CB-ABA0-4D67FFA6B2EF}" type="presParOf" srcId="{0A1BE37E-DEB9-467B-BDD6-5F5806382F42}" destId="{7F9CC1C9-55C4-4141-B43D-094856CF88A4}" srcOrd="1" destOrd="0" presId="urn:microsoft.com/office/officeart/2005/8/layout/hierarchy3"/>
    <dgm:cxn modelId="{45AB2778-11A6-4FB4-8DF4-517A9864E182}" type="presParOf" srcId="{82999773-A066-425E-834B-E339A4066D9C}" destId="{A37244DC-35E3-4416-923A-F54B164EDD6C}" srcOrd="2" destOrd="0" presId="urn:microsoft.com/office/officeart/2005/8/layout/hierarchy3"/>
    <dgm:cxn modelId="{2B8B7E6D-F457-4DA5-A830-3063360B4B3D}" type="presParOf" srcId="{A37244DC-35E3-4416-923A-F54B164EDD6C}" destId="{7B20E080-A0DE-492D-9F29-F295508CC312}" srcOrd="0" destOrd="0" presId="urn:microsoft.com/office/officeart/2005/8/layout/hierarchy3"/>
    <dgm:cxn modelId="{51F4A860-BDF9-4791-AB58-05B5406D9F23}" type="presParOf" srcId="{7B20E080-A0DE-492D-9F29-F295508CC312}" destId="{6915A85D-2F9A-4D4A-BE00-804944F90EDD}" srcOrd="0" destOrd="0" presId="urn:microsoft.com/office/officeart/2005/8/layout/hierarchy3"/>
    <dgm:cxn modelId="{79B0FAFF-92DF-4562-B4B3-B5B549EBA437}" type="presParOf" srcId="{7B20E080-A0DE-492D-9F29-F295508CC312}" destId="{C5D75D00-57A9-4836-A59A-4C5359271729}" srcOrd="1" destOrd="0" presId="urn:microsoft.com/office/officeart/2005/8/layout/hierarchy3"/>
    <dgm:cxn modelId="{B864612E-9D28-4885-B924-470E191DC9AD}" type="presParOf" srcId="{A37244DC-35E3-4416-923A-F54B164EDD6C}" destId="{24546A81-6343-4231-A129-99CC3816A1CC}" srcOrd="1" destOrd="0" presId="urn:microsoft.com/office/officeart/2005/8/layout/hierarchy3"/>
    <dgm:cxn modelId="{95CAC365-7B74-48FD-8E2E-FDF1EAEC4318}" type="presParOf" srcId="{24546A81-6343-4231-A129-99CC3816A1CC}" destId="{9758D83B-2544-4D2F-B106-7402514C1160}" srcOrd="0" destOrd="0" presId="urn:microsoft.com/office/officeart/2005/8/layout/hierarchy3"/>
    <dgm:cxn modelId="{61041BCE-BEBD-4031-92AE-5C6FCDE7956C}" type="presParOf" srcId="{24546A81-6343-4231-A129-99CC3816A1CC}" destId="{B82E53F8-F4E2-4F7F-B572-7E274ADAE2BB}" srcOrd="1" destOrd="0" presId="urn:microsoft.com/office/officeart/2005/8/layout/hierarchy3"/>
    <dgm:cxn modelId="{9B1C65FA-B289-4EB3-9C1D-729DDD28B308}" type="presParOf" srcId="{24546A81-6343-4231-A129-99CC3816A1CC}" destId="{1531B2DA-6DD3-47B1-8EC7-DE607F46CA71}" srcOrd="2" destOrd="0" presId="urn:microsoft.com/office/officeart/2005/8/layout/hierarchy3"/>
    <dgm:cxn modelId="{A59DCB88-18EE-465D-9E28-1F10944926A0}" type="presParOf" srcId="{24546A81-6343-4231-A129-99CC3816A1CC}" destId="{7DB476A5-A586-4CD9-B862-9CE3277CE39B}" srcOrd="3" destOrd="0" presId="urn:microsoft.com/office/officeart/2005/8/layout/hierarchy3"/>
    <dgm:cxn modelId="{E80E06E5-5F1E-454B-9552-52DC97E387E7}" type="presParOf" srcId="{82999773-A066-425E-834B-E339A4066D9C}" destId="{202BC255-96AC-4511-980B-1A66A7651934}" srcOrd="3" destOrd="0" presId="urn:microsoft.com/office/officeart/2005/8/layout/hierarchy3"/>
    <dgm:cxn modelId="{EBEAD378-730F-42B6-9177-B8435683EFF4}" type="presParOf" srcId="{202BC255-96AC-4511-980B-1A66A7651934}" destId="{972F94CC-C1BE-46BF-A63C-122FDB9D3A89}" srcOrd="0" destOrd="0" presId="urn:microsoft.com/office/officeart/2005/8/layout/hierarchy3"/>
    <dgm:cxn modelId="{D89143EC-063F-4283-BC70-C51E77BA873E}" type="presParOf" srcId="{972F94CC-C1BE-46BF-A63C-122FDB9D3A89}" destId="{C99A50CC-77AA-4ACA-9E7C-93C5D3E97D08}" srcOrd="0" destOrd="0" presId="urn:microsoft.com/office/officeart/2005/8/layout/hierarchy3"/>
    <dgm:cxn modelId="{46810C38-5780-4ACD-AB09-927301DCB297}" type="presParOf" srcId="{972F94CC-C1BE-46BF-A63C-122FDB9D3A89}" destId="{26EF78A8-CC16-4DA0-A1C1-D82A0D972904}" srcOrd="1" destOrd="0" presId="urn:microsoft.com/office/officeart/2005/8/layout/hierarchy3"/>
    <dgm:cxn modelId="{4DEDA755-B92D-4B7F-94F4-12EA6C64590B}" type="presParOf" srcId="{202BC255-96AC-4511-980B-1A66A7651934}" destId="{3F6DD2F1-E3AD-45D0-898F-6619FBBC9152}" srcOrd="1" destOrd="0" presId="urn:microsoft.com/office/officeart/2005/8/layout/hierarchy3"/>
    <dgm:cxn modelId="{09EE4794-3390-4B32-B959-930291004921}" type="presParOf" srcId="{3F6DD2F1-E3AD-45D0-898F-6619FBBC9152}" destId="{CA35D523-F5C3-4FCD-BBFE-060D2218AF3F}" srcOrd="0" destOrd="0" presId="urn:microsoft.com/office/officeart/2005/8/layout/hierarchy3"/>
    <dgm:cxn modelId="{502553A9-AD3E-423A-9512-B0AE0C3F177B}" type="presParOf" srcId="{3F6DD2F1-E3AD-45D0-898F-6619FBBC9152}" destId="{7C23A2DE-000E-4857-A765-85FFD14AD120}" srcOrd="1" destOrd="0" presId="urn:microsoft.com/office/officeart/2005/8/layout/hierarchy3"/>
    <dgm:cxn modelId="{A0EF5AF1-2A05-4E57-9C26-AE00A1328714}" type="presParOf" srcId="{3F6DD2F1-E3AD-45D0-898F-6619FBBC9152}" destId="{1B0FE033-D1A8-425B-ADC8-01A617BE3568}" srcOrd="2" destOrd="0" presId="urn:microsoft.com/office/officeart/2005/8/layout/hierarchy3"/>
    <dgm:cxn modelId="{AF84A62A-EDAE-4747-A9F9-073A847831A0}" type="presParOf" srcId="{3F6DD2F1-E3AD-45D0-898F-6619FBBC9152}" destId="{5C5EF812-33A0-48F0-9709-08DDD254FF72}" srcOrd="3" destOrd="0" presId="urn:microsoft.com/office/officeart/2005/8/layout/hierarchy3"/>
    <dgm:cxn modelId="{35370DD6-A579-470B-9602-CB82AC6D01DF}" type="presParOf" srcId="{82999773-A066-425E-834B-E339A4066D9C}" destId="{1AAC73FE-E354-43F5-BDF5-1B6EE778EF97}" srcOrd="4" destOrd="0" presId="urn:microsoft.com/office/officeart/2005/8/layout/hierarchy3"/>
    <dgm:cxn modelId="{2A130DB7-2ADB-4218-8141-E807387EE015}" type="presParOf" srcId="{1AAC73FE-E354-43F5-BDF5-1B6EE778EF97}" destId="{D32198F2-421B-4CA5-86D3-B25A55C12B5F}" srcOrd="0" destOrd="0" presId="urn:microsoft.com/office/officeart/2005/8/layout/hierarchy3"/>
    <dgm:cxn modelId="{BDC546C7-45F3-4EBA-A78B-863F13503EA2}" type="presParOf" srcId="{D32198F2-421B-4CA5-86D3-B25A55C12B5F}" destId="{AE5DDA19-A03A-4E68-BB0E-EADA5856F194}" srcOrd="0" destOrd="0" presId="urn:microsoft.com/office/officeart/2005/8/layout/hierarchy3"/>
    <dgm:cxn modelId="{DFB0A433-FFE8-42E3-A03E-1638FBF35D16}" type="presParOf" srcId="{D32198F2-421B-4CA5-86D3-B25A55C12B5F}" destId="{7AAFCAA3-F0EB-4F34-9C0A-AAE1EE548792}" srcOrd="1" destOrd="0" presId="urn:microsoft.com/office/officeart/2005/8/layout/hierarchy3"/>
    <dgm:cxn modelId="{38C7AEA2-BA6B-470E-BBF5-78C94B05E3E8}" type="presParOf" srcId="{1AAC73FE-E354-43F5-BDF5-1B6EE778EF97}" destId="{48C49633-52E8-467E-ABEF-95C95E37FAA3}" srcOrd="1" destOrd="0" presId="urn:microsoft.com/office/officeart/2005/8/layout/hierarchy3"/>
    <dgm:cxn modelId="{6CB1FA5D-C5B3-4840-B5E2-1B66C9511143}" type="presParOf" srcId="{48C49633-52E8-467E-ABEF-95C95E37FAA3}" destId="{406FC227-5059-4F01-BDF2-37709E8E7F7E}" srcOrd="0" destOrd="0" presId="urn:microsoft.com/office/officeart/2005/8/layout/hierarchy3"/>
    <dgm:cxn modelId="{5A69472D-2D18-4A8D-9D9F-49084E03F6B1}" type="presParOf" srcId="{48C49633-52E8-467E-ABEF-95C95E37FAA3}" destId="{70B38F05-9A28-4AEF-BE3D-881BC2D5A6A5}" srcOrd="1" destOrd="0" presId="urn:microsoft.com/office/officeart/2005/8/layout/hierarchy3"/>
    <dgm:cxn modelId="{4E17DC0D-A3C9-41FA-950B-6F9F863D0DCD}" type="presParOf" srcId="{48C49633-52E8-467E-ABEF-95C95E37FAA3}" destId="{7BD13B7A-06AC-42A4-8C45-A4F538D2A154}" srcOrd="2" destOrd="0" presId="urn:microsoft.com/office/officeart/2005/8/layout/hierarchy3"/>
    <dgm:cxn modelId="{92FFEC42-136E-4777-9D1C-6DCE72D45D56}" type="presParOf" srcId="{48C49633-52E8-467E-ABEF-95C95E37FAA3}" destId="{56BADE0E-8D3E-4FA5-82A1-9B50366E44BE}" srcOrd="3" destOrd="0" presId="urn:microsoft.com/office/officeart/2005/8/layout/hierarchy3"/>
    <dgm:cxn modelId="{8EBAC631-D3C3-465B-92A3-A2087E03D549}" type="presParOf" srcId="{48C49633-52E8-467E-ABEF-95C95E37FAA3}" destId="{DEF214EF-37A9-4ADF-A5FA-9CFDFD3EE977}" srcOrd="4" destOrd="0" presId="urn:microsoft.com/office/officeart/2005/8/layout/hierarchy3"/>
    <dgm:cxn modelId="{F7BE0C51-5A67-4C4E-AA1C-FBD4DD02014D}" type="presParOf" srcId="{48C49633-52E8-467E-ABEF-95C95E37FAA3}" destId="{387239C0-9331-4DFC-932B-B2941FFE2C18}" srcOrd="5" destOrd="0" presId="urn:microsoft.com/office/officeart/2005/8/layout/hierarchy3"/>
    <dgm:cxn modelId="{FF999998-325F-4F19-B9FE-A70F415935D4}" type="presParOf" srcId="{48C49633-52E8-467E-ABEF-95C95E37FAA3}" destId="{9A3D15C6-DE92-4481-86CD-64E00C152975}" srcOrd="6" destOrd="0" presId="urn:microsoft.com/office/officeart/2005/8/layout/hierarchy3"/>
    <dgm:cxn modelId="{397D7994-6757-4E86-83DF-FDA5C156A5D6}" type="presParOf" srcId="{48C49633-52E8-467E-ABEF-95C95E37FAA3}" destId="{D3D1D4BC-511E-4226-9A22-26CDC96E758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E03FE7-6B79-484C-8E11-3D5D4174AEB3}" type="doc">
      <dgm:prSet loTypeId="urn:microsoft.com/office/officeart/2011/layout/HexagonRadial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1B58387A-577F-4E98-BDC2-AB3E23E597C2}">
      <dgm:prSet phldrT="[Text]" custT="1"/>
      <dgm:spPr/>
      <dgm:t>
        <a:bodyPr/>
        <a:lstStyle/>
        <a:p>
          <a:pPr>
            <a:buNone/>
          </a:pPr>
          <a:r>
            <a:rPr lang="en-GB" sz="2400" b="1" dirty="0"/>
            <a:t>Good</a:t>
          </a:r>
        </a:p>
        <a:p>
          <a:pPr>
            <a:buFont typeface="Arial" panose="020B0604020202020204" pitchFamily="34" charset="0"/>
            <a:buChar char="•"/>
          </a:pPr>
          <a:r>
            <a:rPr lang="en-GB" sz="1600" dirty="0"/>
            <a:t>Front-end </a:t>
          </a:r>
        </a:p>
        <a:p>
          <a:pPr>
            <a:buFont typeface="Arial" panose="020B0604020202020204" pitchFamily="34" charset="0"/>
            <a:buChar char="•"/>
          </a:pPr>
          <a:r>
            <a:rPr lang="en-GB" sz="1600" dirty="0"/>
            <a:t>Back-end</a:t>
          </a:r>
        </a:p>
        <a:p>
          <a:pPr>
            <a:buFont typeface="Arial" panose="020B0604020202020204" pitchFamily="34" charset="0"/>
            <a:buChar char="•"/>
          </a:pPr>
          <a:r>
            <a:rPr lang="en-GB" sz="1600" dirty="0"/>
            <a:t>testing</a:t>
          </a:r>
        </a:p>
      </dgm:t>
    </dgm:pt>
    <dgm:pt modelId="{3E67FC93-3C68-4EDC-B1AC-70070D21F414}" type="parTrans" cxnId="{E78950C6-91E5-4B09-9A8F-9F72F26EF93F}">
      <dgm:prSet/>
      <dgm:spPr/>
      <dgm:t>
        <a:bodyPr/>
        <a:lstStyle/>
        <a:p>
          <a:endParaRPr lang="en-GB"/>
        </a:p>
      </dgm:t>
    </dgm:pt>
    <dgm:pt modelId="{35D77090-09FC-42FD-9A8D-124F15A7D223}" type="sibTrans" cxnId="{E78950C6-91E5-4B09-9A8F-9F72F26EF93F}">
      <dgm:prSet/>
      <dgm:spPr/>
      <dgm:t>
        <a:bodyPr/>
        <a:lstStyle/>
        <a:p>
          <a:endParaRPr lang="en-GB"/>
        </a:p>
      </dgm:t>
    </dgm:pt>
    <dgm:pt modelId="{3137703B-2C4F-42FA-92FF-DBCCDE774B85}">
      <dgm:prSet phldrT="[Text]" custT="1"/>
      <dgm:spPr/>
      <dgm:t>
        <a:bodyPr/>
        <a:lstStyle/>
        <a:p>
          <a:r>
            <a:rPr lang="en-GB" sz="2000" dirty="0"/>
            <a:t>Improvement</a:t>
          </a:r>
        </a:p>
        <a:p>
          <a:r>
            <a:rPr lang="en-GB" sz="1600" dirty="0"/>
            <a:t>Git commits and branch control</a:t>
          </a:r>
        </a:p>
        <a:p>
          <a:r>
            <a:rPr lang="en-GB" sz="1600" dirty="0"/>
            <a:t>Jira user storied being kept up to date</a:t>
          </a:r>
        </a:p>
        <a:p>
          <a:endParaRPr lang="en-GB" sz="1100" dirty="0"/>
        </a:p>
      </dgm:t>
    </dgm:pt>
    <dgm:pt modelId="{4400FC7B-369F-495B-8BD8-CC01F32C4AE2}" type="parTrans" cxnId="{5732A296-8FF5-439F-BEAC-4849D5AF82DA}">
      <dgm:prSet/>
      <dgm:spPr/>
      <dgm:t>
        <a:bodyPr/>
        <a:lstStyle/>
        <a:p>
          <a:endParaRPr lang="en-GB"/>
        </a:p>
      </dgm:t>
    </dgm:pt>
    <dgm:pt modelId="{EA7A3B5A-42D5-4D98-AD29-7FAA4D062607}" type="sibTrans" cxnId="{5732A296-8FF5-439F-BEAC-4849D5AF82DA}">
      <dgm:prSet/>
      <dgm:spPr/>
      <dgm:t>
        <a:bodyPr/>
        <a:lstStyle/>
        <a:p>
          <a:endParaRPr lang="en-GB"/>
        </a:p>
      </dgm:t>
    </dgm:pt>
    <dgm:pt modelId="{C4D4DE55-8564-4C41-BC4F-A193959C42D7}">
      <dgm:prSet phldrT="[Text]" custT="1"/>
      <dgm:spPr/>
      <dgm:t>
        <a:bodyPr/>
        <a:lstStyle/>
        <a:p>
          <a:r>
            <a:rPr lang="en-GB" sz="2400" b="1" dirty="0"/>
            <a:t>Learnt </a:t>
          </a:r>
        </a:p>
        <a:p>
          <a:r>
            <a:rPr lang="en-GB" sz="1700" dirty="0"/>
            <a:t>GitHub management techniques </a:t>
          </a:r>
        </a:p>
      </dgm:t>
    </dgm:pt>
    <dgm:pt modelId="{C6F625B0-62E6-4B1F-A988-51221CB1FDAD}" type="parTrans" cxnId="{75CE1315-8E6D-4D98-AE47-8F05E623B4C8}">
      <dgm:prSet/>
      <dgm:spPr/>
      <dgm:t>
        <a:bodyPr/>
        <a:lstStyle/>
        <a:p>
          <a:endParaRPr lang="en-GB"/>
        </a:p>
      </dgm:t>
    </dgm:pt>
    <dgm:pt modelId="{45368232-54FF-4E9A-AE0B-C84352A82ECE}" type="sibTrans" cxnId="{75CE1315-8E6D-4D98-AE47-8F05E623B4C8}">
      <dgm:prSet/>
      <dgm:spPr/>
      <dgm:t>
        <a:bodyPr/>
        <a:lstStyle/>
        <a:p>
          <a:endParaRPr lang="en-GB"/>
        </a:p>
      </dgm:t>
    </dgm:pt>
    <dgm:pt modelId="{80848269-741D-4AAA-91C4-49DFEBF92D7F}">
      <dgm:prSet phldrT="[Text]" custT="1"/>
      <dgm:spPr/>
      <dgm:t>
        <a:bodyPr/>
        <a:lstStyle/>
        <a:p>
          <a:r>
            <a:rPr lang="en-GB" sz="2400" b="1" dirty="0"/>
            <a:t>Bad</a:t>
          </a:r>
        </a:p>
        <a:p>
          <a:r>
            <a:rPr lang="en-GB" sz="1600" dirty="0"/>
            <a:t>Design </a:t>
          </a:r>
        </a:p>
        <a:p>
          <a:r>
            <a:rPr lang="en-GB" sz="1600" dirty="0"/>
            <a:t>Version control</a:t>
          </a:r>
        </a:p>
      </dgm:t>
    </dgm:pt>
    <dgm:pt modelId="{1CF422B7-4870-434F-9D23-BC84A063672B}" type="sibTrans" cxnId="{046C7267-FFE5-4AE3-985A-51305479C393}">
      <dgm:prSet/>
      <dgm:spPr/>
      <dgm:t>
        <a:bodyPr/>
        <a:lstStyle/>
        <a:p>
          <a:endParaRPr lang="en-GB"/>
        </a:p>
      </dgm:t>
    </dgm:pt>
    <dgm:pt modelId="{676FD815-9838-4F20-8ED4-130C4B98120E}" type="parTrans" cxnId="{046C7267-FFE5-4AE3-985A-51305479C393}">
      <dgm:prSet/>
      <dgm:spPr/>
      <dgm:t>
        <a:bodyPr/>
        <a:lstStyle/>
        <a:p>
          <a:endParaRPr lang="en-GB"/>
        </a:p>
      </dgm:t>
    </dgm:pt>
    <dgm:pt modelId="{A2A20172-A33D-4031-9F56-9FDF79B1748E}">
      <dgm:prSet phldrT="[Text]"/>
      <dgm:spPr/>
      <dgm:t>
        <a:bodyPr/>
        <a:lstStyle/>
        <a:p>
          <a:endParaRPr lang="en-GB" dirty="0"/>
        </a:p>
      </dgm:t>
    </dgm:pt>
    <dgm:pt modelId="{E3A5B1C4-2728-45C7-AD7D-8BBDD52F4C0C}" type="sibTrans" cxnId="{DE45AB45-7231-46D0-A1F7-024FD47E1A26}">
      <dgm:prSet/>
      <dgm:spPr/>
      <dgm:t>
        <a:bodyPr/>
        <a:lstStyle/>
        <a:p>
          <a:endParaRPr lang="en-GB"/>
        </a:p>
      </dgm:t>
    </dgm:pt>
    <dgm:pt modelId="{24989F92-F008-4DB5-BDF6-1967BAEFD00E}" type="parTrans" cxnId="{DE45AB45-7231-46D0-A1F7-024FD47E1A26}">
      <dgm:prSet/>
      <dgm:spPr/>
      <dgm:t>
        <a:bodyPr/>
        <a:lstStyle/>
        <a:p>
          <a:endParaRPr lang="en-GB"/>
        </a:p>
      </dgm:t>
    </dgm:pt>
    <dgm:pt modelId="{69E87E2C-D01C-4056-B5C5-F714DD77DA40}" type="pres">
      <dgm:prSet presAssocID="{23E03FE7-6B79-484C-8E11-3D5D4174AE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5395813-37CA-4099-8403-A8EE974E4D12}" type="pres">
      <dgm:prSet presAssocID="{A2A20172-A33D-4031-9F56-9FDF79B1748E}" presName="Parent" presStyleLbl="node0" presStyleIdx="0" presStyleCnt="1" custLinFactNeighborX="11673" custLinFactNeighborY="-503">
        <dgm:presLayoutVars>
          <dgm:chMax val="6"/>
          <dgm:chPref val="6"/>
        </dgm:presLayoutVars>
      </dgm:prSet>
      <dgm:spPr/>
    </dgm:pt>
    <dgm:pt modelId="{9C1E3C55-AF73-45AF-AEEC-9F5A5ECDF282}" type="pres">
      <dgm:prSet presAssocID="{1B58387A-577F-4E98-BDC2-AB3E23E597C2}" presName="Accent1" presStyleCnt="0"/>
      <dgm:spPr/>
    </dgm:pt>
    <dgm:pt modelId="{CED8ACC7-ACDB-4446-8C3F-C233629DC27F}" type="pres">
      <dgm:prSet presAssocID="{1B58387A-577F-4E98-BDC2-AB3E23E597C2}" presName="Accent" presStyleLbl="bgShp" presStyleIdx="0" presStyleCnt="4"/>
      <dgm:spPr/>
    </dgm:pt>
    <dgm:pt modelId="{368F21D3-EE0B-4B25-AA25-C9084CB92D32}" type="pres">
      <dgm:prSet presAssocID="{1B58387A-577F-4E98-BDC2-AB3E23E597C2}" presName="Child1" presStyleLbl="node1" presStyleIdx="0" presStyleCnt="4" custScaleX="158748" custLinFactNeighborX="14022">
        <dgm:presLayoutVars>
          <dgm:chMax val="0"/>
          <dgm:chPref val="0"/>
          <dgm:bulletEnabled val="1"/>
        </dgm:presLayoutVars>
      </dgm:prSet>
      <dgm:spPr/>
    </dgm:pt>
    <dgm:pt modelId="{BEE1C2C1-5DA2-4FB5-9034-3D1C18B37BA8}" type="pres">
      <dgm:prSet presAssocID="{3137703B-2C4F-42FA-92FF-DBCCDE774B85}" presName="Accent2" presStyleCnt="0"/>
      <dgm:spPr/>
    </dgm:pt>
    <dgm:pt modelId="{3F59674F-C0ED-4336-B1B6-D62896FBB52A}" type="pres">
      <dgm:prSet presAssocID="{3137703B-2C4F-42FA-92FF-DBCCDE774B85}" presName="Accent" presStyleLbl="bgShp" presStyleIdx="1" presStyleCnt="4" custLinFactX="41808" custLinFactNeighborX="100000" custLinFactNeighborY="27280"/>
      <dgm:spPr/>
    </dgm:pt>
    <dgm:pt modelId="{9449C3E5-E779-423C-9239-F402E16BE2FF}" type="pres">
      <dgm:prSet presAssocID="{3137703B-2C4F-42FA-92FF-DBCCDE774B85}" presName="Child2" presStyleLbl="node1" presStyleIdx="1" presStyleCnt="4" custScaleX="146715" custScaleY="108326" custLinFactNeighborX="71712" custLinFactNeighborY="60492">
        <dgm:presLayoutVars>
          <dgm:chMax val="0"/>
          <dgm:chPref val="0"/>
          <dgm:bulletEnabled val="1"/>
        </dgm:presLayoutVars>
      </dgm:prSet>
      <dgm:spPr/>
    </dgm:pt>
    <dgm:pt modelId="{101230D4-D8D1-4680-9D9E-F5D434AD695F}" type="pres">
      <dgm:prSet presAssocID="{C4D4DE55-8564-4C41-BC4F-A193959C42D7}" presName="Accent3" presStyleCnt="0"/>
      <dgm:spPr/>
    </dgm:pt>
    <dgm:pt modelId="{B9027A01-A831-41D9-913B-5CF7BE76A6EF}" type="pres">
      <dgm:prSet presAssocID="{C4D4DE55-8564-4C41-BC4F-A193959C42D7}" presName="Accent" presStyleLbl="bgShp" presStyleIdx="2" presStyleCnt="4" custLinFactY="100000" custLinFactNeighborX="35388" custLinFactNeighborY="107447"/>
      <dgm:spPr/>
    </dgm:pt>
    <dgm:pt modelId="{186958C3-0E2E-4346-8655-AFAA8A32E248}" type="pres">
      <dgm:prSet presAssocID="{C4D4DE55-8564-4C41-BC4F-A193959C42D7}" presName="Child3" presStyleLbl="node1" presStyleIdx="2" presStyleCnt="4" custScaleX="153305" custLinFactNeighborX="-77697" custLinFactNeighborY="62300">
        <dgm:presLayoutVars>
          <dgm:chMax val="0"/>
          <dgm:chPref val="0"/>
          <dgm:bulletEnabled val="1"/>
        </dgm:presLayoutVars>
      </dgm:prSet>
      <dgm:spPr/>
    </dgm:pt>
    <dgm:pt modelId="{E2EE1731-EB4B-4E54-AE26-52BD43AEB4D0}" type="pres">
      <dgm:prSet presAssocID="{80848269-741D-4AAA-91C4-49DFEBF92D7F}" presName="Accent4" presStyleCnt="0"/>
      <dgm:spPr/>
    </dgm:pt>
    <dgm:pt modelId="{6FE862B9-63E8-4FCA-811B-8D80E2D8E5CE}" type="pres">
      <dgm:prSet presAssocID="{80848269-741D-4AAA-91C4-49DFEBF92D7F}" presName="Accent" presStyleLbl="bgShp" presStyleIdx="3" presStyleCnt="4" custLinFactX="-102078" custLinFactNeighborX="-200000" custLinFactNeighborY="-2164"/>
      <dgm:spPr/>
    </dgm:pt>
    <dgm:pt modelId="{C4EC38B0-1509-4E40-B921-469EED2A3AF2}" type="pres">
      <dgm:prSet presAssocID="{80848269-741D-4AAA-91C4-49DFEBF92D7F}" presName="Child4" presStyleLbl="node1" presStyleIdx="3" presStyleCnt="4" custScaleX="146920" custLinFactX="-48726" custLinFactY="-23707" custLinFactNeighborX="-100000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75CE1315-8E6D-4D98-AE47-8F05E623B4C8}" srcId="{A2A20172-A33D-4031-9F56-9FDF79B1748E}" destId="{C4D4DE55-8564-4C41-BC4F-A193959C42D7}" srcOrd="2" destOrd="0" parTransId="{C6F625B0-62E6-4B1F-A988-51221CB1FDAD}" sibTransId="{45368232-54FF-4E9A-AE0B-C84352A82ECE}"/>
    <dgm:cxn modelId="{FD773F33-94BD-4E0D-82CB-09366622403B}" type="presOf" srcId="{A2A20172-A33D-4031-9F56-9FDF79B1748E}" destId="{45395813-37CA-4099-8403-A8EE974E4D12}" srcOrd="0" destOrd="0" presId="urn:microsoft.com/office/officeart/2011/layout/HexagonRadial"/>
    <dgm:cxn modelId="{543B1A3D-FF18-4079-ABFE-D74AB271E9B9}" type="presOf" srcId="{C4D4DE55-8564-4C41-BC4F-A193959C42D7}" destId="{186958C3-0E2E-4346-8655-AFAA8A32E248}" srcOrd="0" destOrd="0" presId="urn:microsoft.com/office/officeart/2011/layout/HexagonRadial"/>
    <dgm:cxn modelId="{DE45AB45-7231-46D0-A1F7-024FD47E1A26}" srcId="{23E03FE7-6B79-484C-8E11-3D5D4174AEB3}" destId="{A2A20172-A33D-4031-9F56-9FDF79B1748E}" srcOrd="0" destOrd="0" parTransId="{24989F92-F008-4DB5-BDF6-1967BAEFD00E}" sibTransId="{E3A5B1C4-2728-45C7-AD7D-8BBDD52F4C0C}"/>
    <dgm:cxn modelId="{046C7267-FFE5-4AE3-985A-51305479C393}" srcId="{A2A20172-A33D-4031-9F56-9FDF79B1748E}" destId="{80848269-741D-4AAA-91C4-49DFEBF92D7F}" srcOrd="3" destOrd="0" parTransId="{676FD815-9838-4F20-8ED4-130C4B98120E}" sibTransId="{1CF422B7-4870-434F-9D23-BC84A063672B}"/>
    <dgm:cxn modelId="{5732A296-8FF5-439F-BEAC-4849D5AF82DA}" srcId="{A2A20172-A33D-4031-9F56-9FDF79B1748E}" destId="{3137703B-2C4F-42FA-92FF-DBCCDE774B85}" srcOrd="1" destOrd="0" parTransId="{4400FC7B-369F-495B-8BD8-CC01F32C4AE2}" sibTransId="{EA7A3B5A-42D5-4D98-AD29-7FAA4D062607}"/>
    <dgm:cxn modelId="{1F37F298-B9C6-4527-9BFF-E9FF85F2017C}" type="presOf" srcId="{1B58387A-577F-4E98-BDC2-AB3E23E597C2}" destId="{368F21D3-EE0B-4B25-AA25-C9084CB92D32}" srcOrd="0" destOrd="0" presId="urn:microsoft.com/office/officeart/2011/layout/HexagonRadial"/>
    <dgm:cxn modelId="{E78950C6-91E5-4B09-9A8F-9F72F26EF93F}" srcId="{A2A20172-A33D-4031-9F56-9FDF79B1748E}" destId="{1B58387A-577F-4E98-BDC2-AB3E23E597C2}" srcOrd="0" destOrd="0" parTransId="{3E67FC93-3C68-4EDC-B1AC-70070D21F414}" sibTransId="{35D77090-09FC-42FD-9A8D-124F15A7D223}"/>
    <dgm:cxn modelId="{11D6D9C9-1E47-4A8E-A6CF-1AA27655FE8E}" type="presOf" srcId="{80848269-741D-4AAA-91C4-49DFEBF92D7F}" destId="{C4EC38B0-1509-4E40-B921-469EED2A3AF2}" srcOrd="0" destOrd="0" presId="urn:microsoft.com/office/officeart/2011/layout/HexagonRadial"/>
    <dgm:cxn modelId="{F05C54D9-A32D-47A5-B093-530CAED04320}" type="presOf" srcId="{23E03FE7-6B79-484C-8E11-3D5D4174AEB3}" destId="{69E87E2C-D01C-4056-B5C5-F714DD77DA40}" srcOrd="0" destOrd="0" presId="urn:microsoft.com/office/officeart/2011/layout/HexagonRadial"/>
    <dgm:cxn modelId="{F5DAB3E5-4E71-4EE0-915C-B3E10A9C87B8}" type="presOf" srcId="{3137703B-2C4F-42FA-92FF-DBCCDE774B85}" destId="{9449C3E5-E779-423C-9239-F402E16BE2FF}" srcOrd="0" destOrd="0" presId="urn:microsoft.com/office/officeart/2011/layout/HexagonRadial"/>
    <dgm:cxn modelId="{81F0C728-2CEB-4A85-8983-DB281DE73730}" type="presParOf" srcId="{69E87E2C-D01C-4056-B5C5-F714DD77DA40}" destId="{45395813-37CA-4099-8403-A8EE974E4D12}" srcOrd="0" destOrd="0" presId="urn:microsoft.com/office/officeart/2011/layout/HexagonRadial"/>
    <dgm:cxn modelId="{AEB4EB14-A62D-4F5A-82FD-8AFBEA889B83}" type="presParOf" srcId="{69E87E2C-D01C-4056-B5C5-F714DD77DA40}" destId="{9C1E3C55-AF73-45AF-AEEC-9F5A5ECDF282}" srcOrd="1" destOrd="0" presId="urn:microsoft.com/office/officeart/2011/layout/HexagonRadial"/>
    <dgm:cxn modelId="{0E43130F-5950-49B1-97D2-0A9CA76FA9B8}" type="presParOf" srcId="{9C1E3C55-AF73-45AF-AEEC-9F5A5ECDF282}" destId="{CED8ACC7-ACDB-4446-8C3F-C233629DC27F}" srcOrd="0" destOrd="0" presId="urn:microsoft.com/office/officeart/2011/layout/HexagonRadial"/>
    <dgm:cxn modelId="{FC9B598A-F717-4320-9A51-C27205BEAD5C}" type="presParOf" srcId="{69E87E2C-D01C-4056-B5C5-F714DD77DA40}" destId="{368F21D3-EE0B-4B25-AA25-C9084CB92D32}" srcOrd="2" destOrd="0" presId="urn:microsoft.com/office/officeart/2011/layout/HexagonRadial"/>
    <dgm:cxn modelId="{B4EFB51B-0E9F-471A-9CE2-6EA565FA2F43}" type="presParOf" srcId="{69E87E2C-D01C-4056-B5C5-F714DD77DA40}" destId="{BEE1C2C1-5DA2-4FB5-9034-3D1C18B37BA8}" srcOrd="3" destOrd="0" presId="urn:microsoft.com/office/officeart/2011/layout/HexagonRadial"/>
    <dgm:cxn modelId="{A8E0A24C-5D14-4FB5-AF1E-56AA72F32658}" type="presParOf" srcId="{BEE1C2C1-5DA2-4FB5-9034-3D1C18B37BA8}" destId="{3F59674F-C0ED-4336-B1B6-D62896FBB52A}" srcOrd="0" destOrd="0" presId="urn:microsoft.com/office/officeart/2011/layout/HexagonRadial"/>
    <dgm:cxn modelId="{586F5A18-9DC8-48D0-A0B3-1238765C6F6E}" type="presParOf" srcId="{69E87E2C-D01C-4056-B5C5-F714DD77DA40}" destId="{9449C3E5-E779-423C-9239-F402E16BE2FF}" srcOrd="4" destOrd="0" presId="urn:microsoft.com/office/officeart/2011/layout/HexagonRadial"/>
    <dgm:cxn modelId="{70A6484B-4814-4281-8B2A-EBCF594F14F4}" type="presParOf" srcId="{69E87E2C-D01C-4056-B5C5-F714DD77DA40}" destId="{101230D4-D8D1-4680-9D9E-F5D434AD695F}" srcOrd="5" destOrd="0" presId="urn:microsoft.com/office/officeart/2011/layout/HexagonRadial"/>
    <dgm:cxn modelId="{6E56AA91-B381-4388-B353-CB2F8AB58108}" type="presParOf" srcId="{101230D4-D8D1-4680-9D9E-F5D434AD695F}" destId="{B9027A01-A831-41D9-913B-5CF7BE76A6EF}" srcOrd="0" destOrd="0" presId="urn:microsoft.com/office/officeart/2011/layout/HexagonRadial"/>
    <dgm:cxn modelId="{0D2C3AA7-8654-41C5-AFF6-00BDD1F28418}" type="presParOf" srcId="{69E87E2C-D01C-4056-B5C5-F714DD77DA40}" destId="{186958C3-0E2E-4346-8655-AFAA8A32E248}" srcOrd="6" destOrd="0" presId="urn:microsoft.com/office/officeart/2011/layout/HexagonRadial"/>
    <dgm:cxn modelId="{DCC1F367-33C6-4021-ACAC-13CDEF017591}" type="presParOf" srcId="{69E87E2C-D01C-4056-B5C5-F714DD77DA40}" destId="{E2EE1731-EB4B-4E54-AE26-52BD43AEB4D0}" srcOrd="7" destOrd="0" presId="urn:microsoft.com/office/officeart/2011/layout/HexagonRadial"/>
    <dgm:cxn modelId="{E62D386E-A2FF-4597-9018-1A97081722E9}" type="presParOf" srcId="{E2EE1731-EB4B-4E54-AE26-52BD43AEB4D0}" destId="{6FE862B9-63E8-4FCA-811B-8D80E2D8E5CE}" srcOrd="0" destOrd="0" presId="urn:microsoft.com/office/officeart/2011/layout/HexagonRadial"/>
    <dgm:cxn modelId="{963D3689-090D-41A2-83A9-529350CAA2D1}" type="presParOf" srcId="{69E87E2C-D01C-4056-B5C5-F714DD77DA40}" destId="{C4EC38B0-1509-4E40-B921-469EED2A3AF2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46DA0D-BD46-48DD-9267-84F7B686B87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4D96F9D-4C5F-4FA2-8007-9B8798F403EA}">
      <dgm:prSet/>
      <dgm:spPr/>
      <dgm:t>
        <a:bodyPr/>
        <a:lstStyle/>
        <a:p>
          <a:r>
            <a:rPr lang="en-GB"/>
            <a:t>Order by levels of suspect percentage </a:t>
          </a:r>
          <a:endParaRPr lang="en-US"/>
        </a:p>
      </dgm:t>
    </dgm:pt>
    <dgm:pt modelId="{83F63D14-F4DD-4908-AFC9-547F9ACE4058}" type="parTrans" cxnId="{C36E528E-0D10-48E0-98FD-AF7C9A52ECBF}">
      <dgm:prSet/>
      <dgm:spPr/>
      <dgm:t>
        <a:bodyPr/>
        <a:lstStyle/>
        <a:p>
          <a:endParaRPr lang="en-US"/>
        </a:p>
      </dgm:t>
    </dgm:pt>
    <dgm:pt modelId="{80F00EFA-B795-4FCD-AA36-D9D0F7A7E8FB}" type="sibTrans" cxnId="{C36E528E-0D10-48E0-98FD-AF7C9A52ECB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A211AFD-BCBE-4C17-9327-3494A598EB3C}">
      <dgm:prSet/>
      <dgm:spPr/>
      <dgm:t>
        <a:bodyPr/>
        <a:lstStyle/>
        <a:p>
          <a:r>
            <a:rPr lang="en-GB"/>
            <a:t>Add more option to weapon and location options </a:t>
          </a:r>
          <a:endParaRPr lang="en-US"/>
        </a:p>
      </dgm:t>
    </dgm:pt>
    <dgm:pt modelId="{A6938D40-B00B-4376-9ABA-8D723A54E31F}" type="parTrans" cxnId="{A4482EA2-3941-4ABF-BCB3-3587CC5B9F9C}">
      <dgm:prSet/>
      <dgm:spPr/>
      <dgm:t>
        <a:bodyPr/>
        <a:lstStyle/>
        <a:p>
          <a:endParaRPr lang="en-US"/>
        </a:p>
      </dgm:t>
    </dgm:pt>
    <dgm:pt modelId="{A84C81C9-6DFF-47CF-8A71-65BF3A60D5E2}" type="sibTrans" cxnId="{A4482EA2-3941-4ABF-BCB3-3587CC5B9F9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3A8D1EF-CAAE-4DBF-A586-1B1CF8C6F151}">
      <dgm:prSet/>
      <dgm:spPr/>
      <dgm:t>
        <a:bodyPr/>
        <a:lstStyle/>
        <a:p>
          <a:r>
            <a:rPr lang="en-GB"/>
            <a:t>Relocate the update section </a:t>
          </a:r>
          <a:endParaRPr lang="en-US"/>
        </a:p>
      </dgm:t>
    </dgm:pt>
    <dgm:pt modelId="{AABA9BF5-0904-44EB-B094-9B1680F2DA0D}" type="parTrans" cxnId="{0F7400AA-E036-440C-8633-412A66F2CD22}">
      <dgm:prSet/>
      <dgm:spPr/>
      <dgm:t>
        <a:bodyPr/>
        <a:lstStyle/>
        <a:p>
          <a:endParaRPr lang="en-US"/>
        </a:p>
      </dgm:t>
    </dgm:pt>
    <dgm:pt modelId="{BB8F7525-C05F-4145-A20D-E58A3674876A}" type="sibTrans" cxnId="{0F7400AA-E036-440C-8633-412A66F2CD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1D88E7-EAE0-4105-8831-94B355CA57C9}" type="pres">
      <dgm:prSet presAssocID="{2246DA0D-BD46-48DD-9267-84F7B686B872}" presName="Name0" presStyleCnt="0">
        <dgm:presLayoutVars>
          <dgm:animLvl val="lvl"/>
          <dgm:resizeHandles val="exact"/>
        </dgm:presLayoutVars>
      </dgm:prSet>
      <dgm:spPr/>
    </dgm:pt>
    <dgm:pt modelId="{EE70BCBE-8FDE-4481-977E-6AB913E47215}" type="pres">
      <dgm:prSet presAssocID="{C4D96F9D-4C5F-4FA2-8007-9B8798F403EA}" presName="compositeNode" presStyleCnt="0">
        <dgm:presLayoutVars>
          <dgm:bulletEnabled val="1"/>
        </dgm:presLayoutVars>
      </dgm:prSet>
      <dgm:spPr/>
    </dgm:pt>
    <dgm:pt modelId="{CCF23B73-5A1C-438C-9D5D-1E0DCEF7621A}" type="pres">
      <dgm:prSet presAssocID="{C4D96F9D-4C5F-4FA2-8007-9B8798F403EA}" presName="bgRect" presStyleLbl="bgAccFollowNode1" presStyleIdx="0" presStyleCnt="3"/>
      <dgm:spPr/>
    </dgm:pt>
    <dgm:pt modelId="{6682B231-231E-4C8F-9B38-F8393D21CC4C}" type="pres">
      <dgm:prSet presAssocID="{80F00EFA-B795-4FCD-AA36-D9D0F7A7E8F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B72576F-8428-4EEB-83A6-E61C645E6F2E}" type="pres">
      <dgm:prSet presAssocID="{C4D96F9D-4C5F-4FA2-8007-9B8798F403EA}" presName="bottomLine" presStyleLbl="alignNode1" presStyleIdx="1" presStyleCnt="6">
        <dgm:presLayoutVars/>
      </dgm:prSet>
      <dgm:spPr/>
    </dgm:pt>
    <dgm:pt modelId="{DD24A6E0-6703-4822-8692-047F2321B26E}" type="pres">
      <dgm:prSet presAssocID="{C4D96F9D-4C5F-4FA2-8007-9B8798F403EA}" presName="nodeText" presStyleLbl="bgAccFollowNode1" presStyleIdx="0" presStyleCnt="3">
        <dgm:presLayoutVars>
          <dgm:bulletEnabled val="1"/>
        </dgm:presLayoutVars>
      </dgm:prSet>
      <dgm:spPr/>
    </dgm:pt>
    <dgm:pt modelId="{B0A59472-B287-49B2-873E-9EA046FA2EED}" type="pres">
      <dgm:prSet presAssocID="{80F00EFA-B795-4FCD-AA36-D9D0F7A7E8FB}" presName="sibTrans" presStyleCnt="0"/>
      <dgm:spPr/>
    </dgm:pt>
    <dgm:pt modelId="{1C254128-0FB5-4B99-ADEC-002BCC6877CD}" type="pres">
      <dgm:prSet presAssocID="{CA211AFD-BCBE-4C17-9327-3494A598EB3C}" presName="compositeNode" presStyleCnt="0">
        <dgm:presLayoutVars>
          <dgm:bulletEnabled val="1"/>
        </dgm:presLayoutVars>
      </dgm:prSet>
      <dgm:spPr/>
    </dgm:pt>
    <dgm:pt modelId="{DE367BB0-3E7E-49B5-9DEC-923A611DA9E0}" type="pres">
      <dgm:prSet presAssocID="{CA211AFD-BCBE-4C17-9327-3494A598EB3C}" presName="bgRect" presStyleLbl="bgAccFollowNode1" presStyleIdx="1" presStyleCnt="3"/>
      <dgm:spPr/>
    </dgm:pt>
    <dgm:pt modelId="{95AD5F9A-131B-4868-B572-E86F1F8D9B26}" type="pres">
      <dgm:prSet presAssocID="{A84C81C9-6DFF-47CF-8A71-65BF3A60D5E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41904FF-96E7-48A0-91AB-092D07BF2CB4}" type="pres">
      <dgm:prSet presAssocID="{CA211AFD-BCBE-4C17-9327-3494A598EB3C}" presName="bottomLine" presStyleLbl="alignNode1" presStyleIdx="3" presStyleCnt="6">
        <dgm:presLayoutVars/>
      </dgm:prSet>
      <dgm:spPr/>
    </dgm:pt>
    <dgm:pt modelId="{A47AAFCB-1459-4751-867A-CA7C92806280}" type="pres">
      <dgm:prSet presAssocID="{CA211AFD-BCBE-4C17-9327-3494A598EB3C}" presName="nodeText" presStyleLbl="bgAccFollowNode1" presStyleIdx="1" presStyleCnt="3">
        <dgm:presLayoutVars>
          <dgm:bulletEnabled val="1"/>
        </dgm:presLayoutVars>
      </dgm:prSet>
      <dgm:spPr/>
    </dgm:pt>
    <dgm:pt modelId="{DAF513B5-3505-4FBA-9F29-29226271573F}" type="pres">
      <dgm:prSet presAssocID="{A84C81C9-6DFF-47CF-8A71-65BF3A60D5E2}" presName="sibTrans" presStyleCnt="0"/>
      <dgm:spPr/>
    </dgm:pt>
    <dgm:pt modelId="{2AA32BA8-AF2A-49FD-93A0-1DCDE0E6A8D2}" type="pres">
      <dgm:prSet presAssocID="{D3A8D1EF-CAAE-4DBF-A586-1B1CF8C6F151}" presName="compositeNode" presStyleCnt="0">
        <dgm:presLayoutVars>
          <dgm:bulletEnabled val="1"/>
        </dgm:presLayoutVars>
      </dgm:prSet>
      <dgm:spPr/>
    </dgm:pt>
    <dgm:pt modelId="{F1FC357D-5D1B-42A4-8DDD-E8A2F158E1DA}" type="pres">
      <dgm:prSet presAssocID="{D3A8D1EF-CAAE-4DBF-A586-1B1CF8C6F151}" presName="bgRect" presStyleLbl="bgAccFollowNode1" presStyleIdx="2" presStyleCnt="3"/>
      <dgm:spPr/>
    </dgm:pt>
    <dgm:pt modelId="{47BFAF18-9D09-44AA-96B8-E23FC5939616}" type="pres">
      <dgm:prSet presAssocID="{BB8F7525-C05F-4145-A20D-E58A3674876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C9AE9AC-B08A-4ABE-B4AD-68B82CAB1639}" type="pres">
      <dgm:prSet presAssocID="{D3A8D1EF-CAAE-4DBF-A586-1B1CF8C6F151}" presName="bottomLine" presStyleLbl="alignNode1" presStyleIdx="5" presStyleCnt="6">
        <dgm:presLayoutVars/>
      </dgm:prSet>
      <dgm:spPr/>
    </dgm:pt>
    <dgm:pt modelId="{6F3639ED-A47D-4577-A4A5-33429109A5DD}" type="pres">
      <dgm:prSet presAssocID="{D3A8D1EF-CAAE-4DBF-A586-1B1CF8C6F15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73B6F1E-536E-4D3F-8AC0-CE8D78B9F007}" type="presOf" srcId="{BB8F7525-C05F-4145-A20D-E58A3674876A}" destId="{47BFAF18-9D09-44AA-96B8-E23FC5939616}" srcOrd="0" destOrd="0" presId="urn:microsoft.com/office/officeart/2016/7/layout/BasicLinearProcessNumbered"/>
    <dgm:cxn modelId="{A55F8E24-35BF-4D7D-BF3E-82642F37F5EC}" type="presOf" srcId="{80F00EFA-B795-4FCD-AA36-D9D0F7A7E8FB}" destId="{6682B231-231E-4C8F-9B38-F8393D21CC4C}" srcOrd="0" destOrd="0" presId="urn:microsoft.com/office/officeart/2016/7/layout/BasicLinearProcessNumbered"/>
    <dgm:cxn modelId="{44C56D5E-4AFC-4332-8BF2-8258774B4F49}" type="presOf" srcId="{C4D96F9D-4C5F-4FA2-8007-9B8798F403EA}" destId="{CCF23B73-5A1C-438C-9D5D-1E0DCEF7621A}" srcOrd="0" destOrd="0" presId="urn:microsoft.com/office/officeart/2016/7/layout/BasicLinearProcessNumbered"/>
    <dgm:cxn modelId="{9EB1E769-37C3-4AA5-9248-88517F0C3EF5}" type="presOf" srcId="{D3A8D1EF-CAAE-4DBF-A586-1B1CF8C6F151}" destId="{6F3639ED-A47D-4577-A4A5-33429109A5DD}" srcOrd="1" destOrd="0" presId="urn:microsoft.com/office/officeart/2016/7/layout/BasicLinearProcessNumbered"/>
    <dgm:cxn modelId="{C36E528E-0D10-48E0-98FD-AF7C9A52ECBF}" srcId="{2246DA0D-BD46-48DD-9267-84F7B686B872}" destId="{C4D96F9D-4C5F-4FA2-8007-9B8798F403EA}" srcOrd="0" destOrd="0" parTransId="{83F63D14-F4DD-4908-AFC9-547F9ACE4058}" sibTransId="{80F00EFA-B795-4FCD-AA36-D9D0F7A7E8FB}"/>
    <dgm:cxn modelId="{391DB19A-D573-49CA-9EEE-DB6166107BC4}" type="presOf" srcId="{CA211AFD-BCBE-4C17-9327-3494A598EB3C}" destId="{A47AAFCB-1459-4751-867A-CA7C92806280}" srcOrd="1" destOrd="0" presId="urn:microsoft.com/office/officeart/2016/7/layout/BasicLinearProcessNumbered"/>
    <dgm:cxn modelId="{A4482EA2-3941-4ABF-BCB3-3587CC5B9F9C}" srcId="{2246DA0D-BD46-48DD-9267-84F7B686B872}" destId="{CA211AFD-BCBE-4C17-9327-3494A598EB3C}" srcOrd="1" destOrd="0" parTransId="{A6938D40-B00B-4376-9ABA-8D723A54E31F}" sibTransId="{A84C81C9-6DFF-47CF-8A71-65BF3A60D5E2}"/>
    <dgm:cxn modelId="{0F7400AA-E036-440C-8633-412A66F2CD22}" srcId="{2246DA0D-BD46-48DD-9267-84F7B686B872}" destId="{D3A8D1EF-CAAE-4DBF-A586-1B1CF8C6F151}" srcOrd="2" destOrd="0" parTransId="{AABA9BF5-0904-44EB-B094-9B1680F2DA0D}" sibTransId="{BB8F7525-C05F-4145-A20D-E58A3674876A}"/>
    <dgm:cxn modelId="{4BE6E7B6-05EC-4A91-8BE9-00F11765A0AC}" type="presOf" srcId="{D3A8D1EF-CAAE-4DBF-A586-1B1CF8C6F151}" destId="{F1FC357D-5D1B-42A4-8DDD-E8A2F158E1DA}" srcOrd="0" destOrd="0" presId="urn:microsoft.com/office/officeart/2016/7/layout/BasicLinearProcessNumbered"/>
    <dgm:cxn modelId="{792FF8E1-8E16-40A7-A0F4-03BAE5246766}" type="presOf" srcId="{2246DA0D-BD46-48DD-9267-84F7B686B872}" destId="{0F1D88E7-EAE0-4105-8831-94B355CA57C9}" srcOrd="0" destOrd="0" presId="urn:microsoft.com/office/officeart/2016/7/layout/BasicLinearProcessNumbered"/>
    <dgm:cxn modelId="{120E9AEF-3E42-4ED0-8623-3275724756A1}" type="presOf" srcId="{A84C81C9-6DFF-47CF-8A71-65BF3A60D5E2}" destId="{95AD5F9A-131B-4868-B572-E86F1F8D9B26}" srcOrd="0" destOrd="0" presId="urn:microsoft.com/office/officeart/2016/7/layout/BasicLinearProcessNumbered"/>
    <dgm:cxn modelId="{BAD84FF2-1C59-4A0E-B582-8A0471952285}" type="presOf" srcId="{C4D96F9D-4C5F-4FA2-8007-9B8798F403EA}" destId="{DD24A6E0-6703-4822-8692-047F2321B26E}" srcOrd="1" destOrd="0" presId="urn:microsoft.com/office/officeart/2016/7/layout/BasicLinearProcessNumbered"/>
    <dgm:cxn modelId="{5F91AFFA-10DA-476C-9410-A7243C02C140}" type="presOf" srcId="{CA211AFD-BCBE-4C17-9327-3494A598EB3C}" destId="{DE367BB0-3E7E-49B5-9DEC-923A611DA9E0}" srcOrd="0" destOrd="0" presId="urn:microsoft.com/office/officeart/2016/7/layout/BasicLinearProcessNumbered"/>
    <dgm:cxn modelId="{471DF720-AFC4-4A36-9B5B-FF0411ECF804}" type="presParOf" srcId="{0F1D88E7-EAE0-4105-8831-94B355CA57C9}" destId="{EE70BCBE-8FDE-4481-977E-6AB913E47215}" srcOrd="0" destOrd="0" presId="urn:microsoft.com/office/officeart/2016/7/layout/BasicLinearProcessNumbered"/>
    <dgm:cxn modelId="{8F2B1F3C-8C78-4605-8C6D-61382FA9664B}" type="presParOf" srcId="{EE70BCBE-8FDE-4481-977E-6AB913E47215}" destId="{CCF23B73-5A1C-438C-9D5D-1E0DCEF7621A}" srcOrd="0" destOrd="0" presId="urn:microsoft.com/office/officeart/2016/7/layout/BasicLinearProcessNumbered"/>
    <dgm:cxn modelId="{0C1C94B9-3EFE-4FF4-8439-57639651B266}" type="presParOf" srcId="{EE70BCBE-8FDE-4481-977E-6AB913E47215}" destId="{6682B231-231E-4C8F-9B38-F8393D21CC4C}" srcOrd="1" destOrd="0" presId="urn:microsoft.com/office/officeart/2016/7/layout/BasicLinearProcessNumbered"/>
    <dgm:cxn modelId="{730FECCA-8115-4453-8B64-45508F7977C7}" type="presParOf" srcId="{EE70BCBE-8FDE-4481-977E-6AB913E47215}" destId="{FB72576F-8428-4EEB-83A6-E61C645E6F2E}" srcOrd="2" destOrd="0" presId="urn:microsoft.com/office/officeart/2016/7/layout/BasicLinearProcessNumbered"/>
    <dgm:cxn modelId="{20D60628-0502-47EE-A133-383B233CECB0}" type="presParOf" srcId="{EE70BCBE-8FDE-4481-977E-6AB913E47215}" destId="{DD24A6E0-6703-4822-8692-047F2321B26E}" srcOrd="3" destOrd="0" presId="urn:microsoft.com/office/officeart/2016/7/layout/BasicLinearProcessNumbered"/>
    <dgm:cxn modelId="{93DC0CDC-FE23-4861-B0F2-D73E485A6206}" type="presParOf" srcId="{0F1D88E7-EAE0-4105-8831-94B355CA57C9}" destId="{B0A59472-B287-49B2-873E-9EA046FA2EED}" srcOrd="1" destOrd="0" presId="urn:microsoft.com/office/officeart/2016/7/layout/BasicLinearProcessNumbered"/>
    <dgm:cxn modelId="{448F201C-D17B-4536-845D-FF68ADEC39D6}" type="presParOf" srcId="{0F1D88E7-EAE0-4105-8831-94B355CA57C9}" destId="{1C254128-0FB5-4B99-ADEC-002BCC6877CD}" srcOrd="2" destOrd="0" presId="urn:microsoft.com/office/officeart/2016/7/layout/BasicLinearProcessNumbered"/>
    <dgm:cxn modelId="{F40F7FF1-A834-49F3-A33F-B739D31B45BF}" type="presParOf" srcId="{1C254128-0FB5-4B99-ADEC-002BCC6877CD}" destId="{DE367BB0-3E7E-49B5-9DEC-923A611DA9E0}" srcOrd="0" destOrd="0" presId="urn:microsoft.com/office/officeart/2016/7/layout/BasicLinearProcessNumbered"/>
    <dgm:cxn modelId="{A2667831-32CC-4869-93D5-534A21C772C9}" type="presParOf" srcId="{1C254128-0FB5-4B99-ADEC-002BCC6877CD}" destId="{95AD5F9A-131B-4868-B572-E86F1F8D9B26}" srcOrd="1" destOrd="0" presId="urn:microsoft.com/office/officeart/2016/7/layout/BasicLinearProcessNumbered"/>
    <dgm:cxn modelId="{FEAEEAFA-8141-421A-9AD2-EEACFADF3B3F}" type="presParOf" srcId="{1C254128-0FB5-4B99-ADEC-002BCC6877CD}" destId="{241904FF-96E7-48A0-91AB-092D07BF2CB4}" srcOrd="2" destOrd="0" presId="urn:microsoft.com/office/officeart/2016/7/layout/BasicLinearProcessNumbered"/>
    <dgm:cxn modelId="{F0D00A79-64E3-4FAC-B259-B71E446CF27B}" type="presParOf" srcId="{1C254128-0FB5-4B99-ADEC-002BCC6877CD}" destId="{A47AAFCB-1459-4751-867A-CA7C92806280}" srcOrd="3" destOrd="0" presId="urn:microsoft.com/office/officeart/2016/7/layout/BasicLinearProcessNumbered"/>
    <dgm:cxn modelId="{9383231D-FCA4-4A0E-8131-FBB476FF9771}" type="presParOf" srcId="{0F1D88E7-EAE0-4105-8831-94B355CA57C9}" destId="{DAF513B5-3505-4FBA-9F29-29226271573F}" srcOrd="3" destOrd="0" presId="urn:microsoft.com/office/officeart/2016/7/layout/BasicLinearProcessNumbered"/>
    <dgm:cxn modelId="{7ADC16DC-1578-470F-BF8B-A4FFBDF988D1}" type="presParOf" srcId="{0F1D88E7-EAE0-4105-8831-94B355CA57C9}" destId="{2AA32BA8-AF2A-49FD-93A0-1DCDE0E6A8D2}" srcOrd="4" destOrd="0" presId="urn:microsoft.com/office/officeart/2016/7/layout/BasicLinearProcessNumbered"/>
    <dgm:cxn modelId="{7B1267BB-83CB-41FA-A844-E2E8DADACB1D}" type="presParOf" srcId="{2AA32BA8-AF2A-49FD-93A0-1DCDE0E6A8D2}" destId="{F1FC357D-5D1B-42A4-8DDD-E8A2F158E1DA}" srcOrd="0" destOrd="0" presId="urn:microsoft.com/office/officeart/2016/7/layout/BasicLinearProcessNumbered"/>
    <dgm:cxn modelId="{7E4A6F43-90E1-43A5-9424-3EB58AED2EB5}" type="presParOf" srcId="{2AA32BA8-AF2A-49FD-93A0-1DCDE0E6A8D2}" destId="{47BFAF18-9D09-44AA-96B8-E23FC5939616}" srcOrd="1" destOrd="0" presId="urn:microsoft.com/office/officeart/2016/7/layout/BasicLinearProcessNumbered"/>
    <dgm:cxn modelId="{BDDDCB26-FE9F-4AFB-9F1C-51A5A3D8D7F5}" type="presParOf" srcId="{2AA32BA8-AF2A-49FD-93A0-1DCDE0E6A8D2}" destId="{EC9AE9AC-B08A-4ABE-B4AD-68B82CAB1639}" srcOrd="2" destOrd="0" presId="urn:microsoft.com/office/officeart/2016/7/layout/BasicLinearProcessNumbered"/>
    <dgm:cxn modelId="{DD741330-E766-4EF3-A9DD-87F38D0D49FE}" type="presParOf" srcId="{2AA32BA8-AF2A-49FD-93A0-1DCDE0E6A8D2}" destId="{6F3639ED-A47D-4577-A4A5-33429109A5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7F03B-9896-4465-BA2A-2E6E684301DF}">
      <dsp:nvSpPr>
        <dsp:cNvPr id="0" name=""/>
        <dsp:cNvSpPr/>
      </dsp:nvSpPr>
      <dsp:spPr>
        <a:xfrm>
          <a:off x="139065" y="666466"/>
          <a:ext cx="1003860" cy="10038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7BC62-5C5E-40DD-BADB-40FD9F4CCA1F}">
      <dsp:nvSpPr>
        <dsp:cNvPr id="0" name=""/>
        <dsp:cNvSpPr/>
      </dsp:nvSpPr>
      <dsp:spPr>
        <a:xfrm>
          <a:off x="349876" y="877277"/>
          <a:ext cx="582239" cy="582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EFB52-FACD-4D91-A401-16F6CF3B8543}">
      <dsp:nvSpPr>
        <dsp:cNvPr id="0" name=""/>
        <dsp:cNvSpPr/>
      </dsp:nvSpPr>
      <dsp:spPr>
        <a:xfrm>
          <a:off x="1358039" y="666466"/>
          <a:ext cx="2366242" cy="1003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Planning</a:t>
          </a:r>
          <a:endParaRPr lang="en-US" sz="2400" kern="1200"/>
        </a:p>
      </dsp:txBody>
      <dsp:txXfrm>
        <a:off x="1358039" y="666466"/>
        <a:ext cx="2366242" cy="1003860"/>
      </dsp:txXfrm>
    </dsp:sp>
    <dsp:sp modelId="{EB526C6D-78D7-4937-B945-D4B1FAC314C0}">
      <dsp:nvSpPr>
        <dsp:cNvPr id="0" name=""/>
        <dsp:cNvSpPr/>
      </dsp:nvSpPr>
      <dsp:spPr>
        <a:xfrm>
          <a:off x="4136581" y="666466"/>
          <a:ext cx="1003860" cy="10038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3CA0-9280-4A23-A445-3B709358F354}">
      <dsp:nvSpPr>
        <dsp:cNvPr id="0" name=""/>
        <dsp:cNvSpPr/>
      </dsp:nvSpPr>
      <dsp:spPr>
        <a:xfrm>
          <a:off x="4347392" y="877277"/>
          <a:ext cx="582239" cy="582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9122-FA31-482A-B812-4EF8CE7CC9B9}">
      <dsp:nvSpPr>
        <dsp:cNvPr id="0" name=""/>
        <dsp:cNvSpPr/>
      </dsp:nvSpPr>
      <dsp:spPr>
        <a:xfrm>
          <a:off x="5355554" y="666466"/>
          <a:ext cx="2366242" cy="1003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Software</a:t>
          </a:r>
          <a:endParaRPr lang="en-US" sz="2400" kern="1200"/>
        </a:p>
      </dsp:txBody>
      <dsp:txXfrm>
        <a:off x="5355554" y="666466"/>
        <a:ext cx="2366242" cy="1003860"/>
      </dsp:txXfrm>
    </dsp:sp>
    <dsp:sp modelId="{7C92A36A-F8A0-4ED5-9D4E-0520AE361674}">
      <dsp:nvSpPr>
        <dsp:cNvPr id="0" name=""/>
        <dsp:cNvSpPr/>
      </dsp:nvSpPr>
      <dsp:spPr>
        <a:xfrm>
          <a:off x="139065" y="2354557"/>
          <a:ext cx="1003860" cy="10038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EDDA7-595F-480D-B565-EE1BBC1CBEC9}">
      <dsp:nvSpPr>
        <dsp:cNvPr id="0" name=""/>
        <dsp:cNvSpPr/>
      </dsp:nvSpPr>
      <dsp:spPr>
        <a:xfrm>
          <a:off x="349876" y="2565367"/>
          <a:ext cx="582239" cy="582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42297-D81A-4947-83E2-E0B1C5A9D7D3}">
      <dsp:nvSpPr>
        <dsp:cNvPr id="0" name=""/>
        <dsp:cNvSpPr/>
      </dsp:nvSpPr>
      <dsp:spPr>
        <a:xfrm>
          <a:off x="1358039" y="2354557"/>
          <a:ext cx="2366242" cy="1003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Demonstration</a:t>
          </a:r>
          <a:endParaRPr lang="en-US" sz="2400" kern="1200"/>
        </a:p>
      </dsp:txBody>
      <dsp:txXfrm>
        <a:off x="1358039" y="2354557"/>
        <a:ext cx="2366242" cy="1003860"/>
      </dsp:txXfrm>
    </dsp:sp>
    <dsp:sp modelId="{63960C1F-6E86-4397-927C-713BF0164087}">
      <dsp:nvSpPr>
        <dsp:cNvPr id="0" name=""/>
        <dsp:cNvSpPr/>
      </dsp:nvSpPr>
      <dsp:spPr>
        <a:xfrm>
          <a:off x="4136581" y="2354557"/>
          <a:ext cx="1003860" cy="10038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61CFC-CC71-4812-8E7A-98D554A733A1}">
      <dsp:nvSpPr>
        <dsp:cNvPr id="0" name=""/>
        <dsp:cNvSpPr/>
      </dsp:nvSpPr>
      <dsp:spPr>
        <a:xfrm>
          <a:off x="4347392" y="2565367"/>
          <a:ext cx="582239" cy="582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672A-4F66-42BB-8FBD-F1A90A62FD0A}">
      <dsp:nvSpPr>
        <dsp:cNvPr id="0" name=""/>
        <dsp:cNvSpPr/>
      </dsp:nvSpPr>
      <dsp:spPr>
        <a:xfrm>
          <a:off x="5355554" y="2354557"/>
          <a:ext cx="2366242" cy="1003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Summary</a:t>
          </a:r>
          <a:endParaRPr lang="en-US" sz="2400" kern="1200"/>
        </a:p>
      </dsp:txBody>
      <dsp:txXfrm>
        <a:off x="5355554" y="2354557"/>
        <a:ext cx="2366242" cy="1003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D0D19-4206-4F2F-99B0-FA2DDDD7C5A2}">
      <dsp:nvSpPr>
        <dsp:cNvPr id="0" name=""/>
        <dsp:cNvSpPr/>
      </dsp:nvSpPr>
      <dsp:spPr>
        <a:xfrm>
          <a:off x="0" y="708218"/>
          <a:ext cx="6263640" cy="115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27EB8-5A6B-4B8A-B7D4-56DD6EA10CAF}">
      <dsp:nvSpPr>
        <dsp:cNvPr id="0" name=""/>
        <dsp:cNvSpPr/>
      </dsp:nvSpPr>
      <dsp:spPr>
        <a:xfrm>
          <a:off x="313182" y="29258"/>
          <a:ext cx="4384548" cy="1357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Kanban Board</a:t>
          </a:r>
          <a:endParaRPr lang="en-US" sz="4600" kern="1200" dirty="0"/>
        </a:p>
      </dsp:txBody>
      <dsp:txXfrm>
        <a:off x="379470" y="95546"/>
        <a:ext cx="4251972" cy="1225344"/>
      </dsp:txXfrm>
    </dsp:sp>
    <dsp:sp modelId="{2B9F7DE7-404A-4AAF-9148-891193D09B20}">
      <dsp:nvSpPr>
        <dsp:cNvPr id="0" name=""/>
        <dsp:cNvSpPr/>
      </dsp:nvSpPr>
      <dsp:spPr>
        <a:xfrm>
          <a:off x="0" y="2794778"/>
          <a:ext cx="6263640" cy="2680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958088" rIns="486128" bIns="327152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4600" kern="1200" dirty="0"/>
            <a:t>User stories 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4600" kern="1200" dirty="0"/>
            <a:t>Tasks</a:t>
          </a:r>
          <a:endParaRPr lang="en-US" sz="4600" kern="1200" dirty="0"/>
        </a:p>
      </dsp:txBody>
      <dsp:txXfrm>
        <a:off x="0" y="2794778"/>
        <a:ext cx="6263640" cy="2680650"/>
      </dsp:txXfrm>
    </dsp:sp>
    <dsp:sp modelId="{9C21C6F2-49C5-4500-99C5-A0AA4F24B100}">
      <dsp:nvSpPr>
        <dsp:cNvPr id="0" name=""/>
        <dsp:cNvSpPr/>
      </dsp:nvSpPr>
      <dsp:spPr>
        <a:xfrm>
          <a:off x="313182" y="2115818"/>
          <a:ext cx="4384548" cy="1357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Jira</a:t>
          </a:r>
          <a:endParaRPr lang="en-US" sz="4600" kern="1200"/>
        </a:p>
      </dsp:txBody>
      <dsp:txXfrm>
        <a:off x="379470" y="2182106"/>
        <a:ext cx="4251972" cy="1225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53D63-7C7E-4DDF-B091-CE34E319EEE4}">
      <dsp:nvSpPr>
        <dsp:cNvPr id="0" name=""/>
        <dsp:cNvSpPr/>
      </dsp:nvSpPr>
      <dsp:spPr>
        <a:xfrm>
          <a:off x="689526" y="434"/>
          <a:ext cx="1645524" cy="822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Version control</a:t>
          </a:r>
        </a:p>
      </dsp:txBody>
      <dsp:txXfrm>
        <a:off x="713624" y="24532"/>
        <a:ext cx="1597328" cy="774566"/>
      </dsp:txXfrm>
    </dsp:sp>
    <dsp:sp modelId="{A5DF78B5-86EB-4873-BD51-9A885EEFFBFB}">
      <dsp:nvSpPr>
        <dsp:cNvPr id="0" name=""/>
        <dsp:cNvSpPr/>
      </dsp:nvSpPr>
      <dsp:spPr>
        <a:xfrm>
          <a:off x="854079" y="823197"/>
          <a:ext cx="164552" cy="61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71"/>
              </a:lnTo>
              <a:lnTo>
                <a:pt x="164552" y="6170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88B56-E5E2-404F-B577-0E729864CBEC}">
      <dsp:nvSpPr>
        <dsp:cNvPr id="0" name=""/>
        <dsp:cNvSpPr/>
      </dsp:nvSpPr>
      <dsp:spPr>
        <a:xfrm>
          <a:off x="1018631" y="1028887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GitHub</a:t>
          </a:r>
        </a:p>
      </dsp:txBody>
      <dsp:txXfrm>
        <a:off x="1042729" y="1052985"/>
        <a:ext cx="1268223" cy="774566"/>
      </dsp:txXfrm>
    </dsp:sp>
    <dsp:sp modelId="{480BFCC5-06A4-4112-823C-5E4E9C135A54}">
      <dsp:nvSpPr>
        <dsp:cNvPr id="0" name=""/>
        <dsp:cNvSpPr/>
      </dsp:nvSpPr>
      <dsp:spPr>
        <a:xfrm>
          <a:off x="2746432" y="434"/>
          <a:ext cx="1645524" cy="822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</a:t>
          </a:r>
        </a:p>
      </dsp:txBody>
      <dsp:txXfrm>
        <a:off x="2770530" y="24532"/>
        <a:ext cx="1597328" cy="774566"/>
      </dsp:txXfrm>
    </dsp:sp>
    <dsp:sp modelId="{6DB06071-49DA-470D-AA32-22759E858230}">
      <dsp:nvSpPr>
        <dsp:cNvPr id="0" name=""/>
        <dsp:cNvSpPr/>
      </dsp:nvSpPr>
      <dsp:spPr>
        <a:xfrm>
          <a:off x="2910984" y="823197"/>
          <a:ext cx="164552" cy="61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71"/>
              </a:lnTo>
              <a:lnTo>
                <a:pt x="164552" y="6170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C1C9-55C4-4141-B43D-094856CF88A4}">
      <dsp:nvSpPr>
        <dsp:cNvPr id="0" name=""/>
        <dsp:cNvSpPr/>
      </dsp:nvSpPr>
      <dsp:spPr>
        <a:xfrm>
          <a:off x="3075537" y="1028887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MySQL</a:t>
          </a:r>
        </a:p>
      </dsp:txBody>
      <dsp:txXfrm>
        <a:off x="3099635" y="1052985"/>
        <a:ext cx="1268223" cy="774566"/>
      </dsp:txXfrm>
    </dsp:sp>
    <dsp:sp modelId="{6915A85D-2F9A-4D4A-BE00-804944F90EDD}">
      <dsp:nvSpPr>
        <dsp:cNvPr id="0" name=""/>
        <dsp:cNvSpPr/>
      </dsp:nvSpPr>
      <dsp:spPr>
        <a:xfrm>
          <a:off x="4803337" y="434"/>
          <a:ext cx="1645524" cy="822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Backend</a:t>
          </a:r>
        </a:p>
      </dsp:txBody>
      <dsp:txXfrm>
        <a:off x="4827435" y="24532"/>
        <a:ext cx="1597328" cy="774566"/>
      </dsp:txXfrm>
    </dsp:sp>
    <dsp:sp modelId="{9758D83B-2544-4D2F-B106-7402514C1160}">
      <dsp:nvSpPr>
        <dsp:cNvPr id="0" name=""/>
        <dsp:cNvSpPr/>
      </dsp:nvSpPr>
      <dsp:spPr>
        <a:xfrm>
          <a:off x="4967890" y="823197"/>
          <a:ext cx="164552" cy="61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71"/>
              </a:lnTo>
              <a:lnTo>
                <a:pt x="164552" y="6170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E53F8-F4E2-4F7F-B572-7E274ADAE2BB}">
      <dsp:nvSpPr>
        <dsp:cNvPr id="0" name=""/>
        <dsp:cNvSpPr/>
      </dsp:nvSpPr>
      <dsp:spPr>
        <a:xfrm>
          <a:off x="5132442" y="1028887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Java</a:t>
          </a:r>
        </a:p>
      </dsp:txBody>
      <dsp:txXfrm>
        <a:off x="5156540" y="1052985"/>
        <a:ext cx="1268223" cy="774566"/>
      </dsp:txXfrm>
    </dsp:sp>
    <dsp:sp modelId="{1531B2DA-6DD3-47B1-8EC7-DE607F46CA71}">
      <dsp:nvSpPr>
        <dsp:cNvPr id="0" name=""/>
        <dsp:cNvSpPr/>
      </dsp:nvSpPr>
      <dsp:spPr>
        <a:xfrm>
          <a:off x="4967890" y="823197"/>
          <a:ext cx="164552" cy="16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24"/>
              </a:lnTo>
              <a:lnTo>
                <a:pt x="164552" y="1645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476A5-A586-4CD9-B862-9CE3277CE39B}">
      <dsp:nvSpPr>
        <dsp:cNvPr id="0" name=""/>
        <dsp:cNvSpPr/>
      </dsp:nvSpPr>
      <dsp:spPr>
        <a:xfrm>
          <a:off x="5132442" y="2057340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Spring Bootstrap</a:t>
          </a:r>
        </a:p>
      </dsp:txBody>
      <dsp:txXfrm>
        <a:off x="5156540" y="2081438"/>
        <a:ext cx="1268223" cy="774566"/>
      </dsp:txXfrm>
    </dsp:sp>
    <dsp:sp modelId="{C99A50CC-77AA-4ACA-9E7C-93C5D3E97D08}">
      <dsp:nvSpPr>
        <dsp:cNvPr id="0" name=""/>
        <dsp:cNvSpPr/>
      </dsp:nvSpPr>
      <dsp:spPr>
        <a:xfrm>
          <a:off x="6860243" y="434"/>
          <a:ext cx="1645524" cy="822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Testing</a:t>
          </a:r>
        </a:p>
      </dsp:txBody>
      <dsp:txXfrm>
        <a:off x="6884341" y="24532"/>
        <a:ext cx="1597328" cy="774566"/>
      </dsp:txXfrm>
    </dsp:sp>
    <dsp:sp modelId="{CA35D523-F5C3-4FCD-BBFE-060D2218AF3F}">
      <dsp:nvSpPr>
        <dsp:cNvPr id="0" name=""/>
        <dsp:cNvSpPr/>
      </dsp:nvSpPr>
      <dsp:spPr>
        <a:xfrm>
          <a:off x="7024795" y="823197"/>
          <a:ext cx="164552" cy="61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71"/>
              </a:lnTo>
              <a:lnTo>
                <a:pt x="164552" y="6170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3A2DE-000E-4857-A765-85FFD14AD120}">
      <dsp:nvSpPr>
        <dsp:cNvPr id="0" name=""/>
        <dsp:cNvSpPr/>
      </dsp:nvSpPr>
      <dsp:spPr>
        <a:xfrm>
          <a:off x="7189348" y="1028887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Integration 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MockMVC</a:t>
          </a:r>
        </a:p>
      </dsp:txBody>
      <dsp:txXfrm>
        <a:off x="7213446" y="1052985"/>
        <a:ext cx="1268223" cy="774566"/>
      </dsp:txXfrm>
    </dsp:sp>
    <dsp:sp modelId="{1B0FE033-D1A8-425B-ADC8-01A617BE3568}">
      <dsp:nvSpPr>
        <dsp:cNvPr id="0" name=""/>
        <dsp:cNvSpPr/>
      </dsp:nvSpPr>
      <dsp:spPr>
        <a:xfrm>
          <a:off x="7024795" y="823197"/>
          <a:ext cx="164552" cy="16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24"/>
              </a:lnTo>
              <a:lnTo>
                <a:pt x="164552" y="1645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EF812-33A0-48F0-9709-08DDD254FF72}">
      <dsp:nvSpPr>
        <dsp:cNvPr id="0" name=""/>
        <dsp:cNvSpPr/>
      </dsp:nvSpPr>
      <dsp:spPr>
        <a:xfrm>
          <a:off x="7189348" y="2057340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Unit 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Mockito</a:t>
          </a:r>
        </a:p>
      </dsp:txBody>
      <dsp:txXfrm>
        <a:off x="7213446" y="2081438"/>
        <a:ext cx="1268223" cy="774566"/>
      </dsp:txXfrm>
    </dsp:sp>
    <dsp:sp modelId="{AE5DDA19-A03A-4E68-BB0E-EADA5856F194}">
      <dsp:nvSpPr>
        <dsp:cNvPr id="0" name=""/>
        <dsp:cNvSpPr/>
      </dsp:nvSpPr>
      <dsp:spPr>
        <a:xfrm>
          <a:off x="8917148" y="434"/>
          <a:ext cx="1645524" cy="822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Frontend </a:t>
          </a:r>
        </a:p>
      </dsp:txBody>
      <dsp:txXfrm>
        <a:off x="8941246" y="24532"/>
        <a:ext cx="1597328" cy="774566"/>
      </dsp:txXfrm>
    </dsp:sp>
    <dsp:sp modelId="{406FC227-5059-4F01-BDF2-37709E8E7F7E}">
      <dsp:nvSpPr>
        <dsp:cNvPr id="0" name=""/>
        <dsp:cNvSpPr/>
      </dsp:nvSpPr>
      <dsp:spPr>
        <a:xfrm>
          <a:off x="9081701" y="823197"/>
          <a:ext cx="164552" cy="61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071"/>
              </a:lnTo>
              <a:lnTo>
                <a:pt x="164552" y="6170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38F05-9A28-4AEF-BE3D-881BC2D5A6A5}">
      <dsp:nvSpPr>
        <dsp:cNvPr id="0" name=""/>
        <dsp:cNvSpPr/>
      </dsp:nvSpPr>
      <dsp:spPr>
        <a:xfrm>
          <a:off x="9246253" y="1028887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HTML</a:t>
          </a:r>
        </a:p>
      </dsp:txBody>
      <dsp:txXfrm>
        <a:off x="9270351" y="1052985"/>
        <a:ext cx="1268223" cy="774566"/>
      </dsp:txXfrm>
    </dsp:sp>
    <dsp:sp modelId="{7BD13B7A-06AC-42A4-8C45-A4F538D2A154}">
      <dsp:nvSpPr>
        <dsp:cNvPr id="0" name=""/>
        <dsp:cNvSpPr/>
      </dsp:nvSpPr>
      <dsp:spPr>
        <a:xfrm>
          <a:off x="9081701" y="823197"/>
          <a:ext cx="164552" cy="16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524"/>
              </a:lnTo>
              <a:lnTo>
                <a:pt x="164552" y="1645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ADE0E-8D3E-4FA5-82A1-9B50366E44BE}">
      <dsp:nvSpPr>
        <dsp:cNvPr id="0" name=""/>
        <dsp:cNvSpPr/>
      </dsp:nvSpPr>
      <dsp:spPr>
        <a:xfrm>
          <a:off x="9246253" y="2057340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JavaScript</a:t>
          </a:r>
        </a:p>
      </dsp:txBody>
      <dsp:txXfrm>
        <a:off x="9270351" y="2081438"/>
        <a:ext cx="1268223" cy="774566"/>
      </dsp:txXfrm>
    </dsp:sp>
    <dsp:sp modelId="{DEF214EF-37A9-4ADF-A5FA-9CFDFD3EE977}">
      <dsp:nvSpPr>
        <dsp:cNvPr id="0" name=""/>
        <dsp:cNvSpPr/>
      </dsp:nvSpPr>
      <dsp:spPr>
        <a:xfrm>
          <a:off x="9081701" y="823197"/>
          <a:ext cx="164552" cy="2673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977"/>
              </a:lnTo>
              <a:lnTo>
                <a:pt x="164552" y="26739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239C0-9331-4DFC-932B-B2941FFE2C18}">
      <dsp:nvSpPr>
        <dsp:cNvPr id="0" name=""/>
        <dsp:cNvSpPr/>
      </dsp:nvSpPr>
      <dsp:spPr>
        <a:xfrm>
          <a:off x="9246253" y="3085793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CSS</a:t>
          </a:r>
        </a:p>
      </dsp:txBody>
      <dsp:txXfrm>
        <a:off x="9270351" y="3109891"/>
        <a:ext cx="1268223" cy="774566"/>
      </dsp:txXfrm>
    </dsp:sp>
    <dsp:sp modelId="{9A3D15C6-DE92-4481-86CD-64E00C152975}">
      <dsp:nvSpPr>
        <dsp:cNvPr id="0" name=""/>
        <dsp:cNvSpPr/>
      </dsp:nvSpPr>
      <dsp:spPr>
        <a:xfrm>
          <a:off x="9081701" y="823197"/>
          <a:ext cx="164552" cy="3702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2429"/>
              </a:lnTo>
              <a:lnTo>
                <a:pt x="164552" y="3702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1D4BC-511E-4226-9A22-26CDC96E758A}">
      <dsp:nvSpPr>
        <dsp:cNvPr id="0" name=""/>
        <dsp:cNvSpPr/>
      </dsp:nvSpPr>
      <dsp:spPr>
        <a:xfrm>
          <a:off x="9246253" y="4114245"/>
          <a:ext cx="1316419" cy="822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Bootstrap</a:t>
          </a:r>
        </a:p>
      </dsp:txBody>
      <dsp:txXfrm>
        <a:off x="9270351" y="4138343"/>
        <a:ext cx="1268223" cy="774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95813-37CA-4099-8403-A8EE974E4D12}">
      <dsp:nvSpPr>
        <dsp:cNvPr id="0" name=""/>
        <dsp:cNvSpPr/>
      </dsp:nvSpPr>
      <dsp:spPr>
        <a:xfrm>
          <a:off x="2882961" y="1712772"/>
          <a:ext cx="2189371" cy="1893673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3245749" y="2026562"/>
        <a:ext cx="1463795" cy="1266093"/>
      </dsp:txXfrm>
    </dsp:sp>
    <dsp:sp modelId="{3F59674F-C0ED-4336-B1B6-D62896FBB52A}">
      <dsp:nvSpPr>
        <dsp:cNvPr id="0" name=""/>
        <dsp:cNvSpPr/>
      </dsp:nvSpPr>
      <dsp:spPr>
        <a:xfrm>
          <a:off x="5169814" y="1010444"/>
          <a:ext cx="826157" cy="711662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F21D3-EE0B-4B25-AA25-C9084CB92D32}">
      <dsp:nvSpPr>
        <dsp:cNvPr id="0" name=""/>
        <dsp:cNvSpPr/>
      </dsp:nvSpPr>
      <dsp:spPr>
        <a:xfrm>
          <a:off x="2553703" y="0"/>
          <a:ext cx="2847863" cy="155199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Good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/>
            <a:t>Front-end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/>
            <a:t>Back-end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600" kern="1200" dirty="0"/>
            <a:t>testing</a:t>
          </a:r>
        </a:p>
      </dsp:txBody>
      <dsp:txXfrm>
        <a:off x="2938826" y="209879"/>
        <a:ext cx="2077617" cy="1132232"/>
      </dsp:txXfrm>
    </dsp:sp>
    <dsp:sp modelId="{B9027A01-A831-41D9-913B-5CF7BE76A6EF}">
      <dsp:nvSpPr>
        <dsp:cNvPr id="0" name=""/>
        <dsp:cNvSpPr/>
      </dsp:nvSpPr>
      <dsp:spPr>
        <a:xfrm>
          <a:off x="5254771" y="3623055"/>
          <a:ext cx="826157" cy="711662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C3E5-E779-423C-9239-F402E16BE2FF}">
      <dsp:nvSpPr>
        <dsp:cNvPr id="0" name=""/>
        <dsp:cNvSpPr/>
      </dsp:nvSpPr>
      <dsp:spPr>
        <a:xfrm>
          <a:off x="5341964" y="1828798"/>
          <a:ext cx="2631997" cy="1681209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Improvement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Git commits and branch control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Jira user storied being kept up to date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5721404" y="2071168"/>
        <a:ext cx="1873117" cy="1196469"/>
      </dsp:txXfrm>
    </dsp:sp>
    <dsp:sp modelId="{6FE862B9-63E8-4FCA-811B-8D80E2D8E5CE}">
      <dsp:nvSpPr>
        <dsp:cNvPr id="0" name=""/>
        <dsp:cNvSpPr/>
      </dsp:nvSpPr>
      <dsp:spPr>
        <a:xfrm>
          <a:off x="1796814" y="3633138"/>
          <a:ext cx="826157" cy="711662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958C3-0E2E-4346-8655-AFAA8A32E248}">
      <dsp:nvSpPr>
        <dsp:cNvPr id="0" name=""/>
        <dsp:cNvSpPr/>
      </dsp:nvSpPr>
      <dsp:spPr>
        <a:xfrm>
          <a:off x="2602527" y="3786813"/>
          <a:ext cx="2750218" cy="155199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Learnt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GitHub management techniques </a:t>
          </a:r>
        </a:p>
      </dsp:txBody>
      <dsp:txXfrm>
        <a:off x="2979513" y="3999552"/>
        <a:ext cx="1996246" cy="1126512"/>
      </dsp:txXfrm>
    </dsp:sp>
    <dsp:sp modelId="{C4EC38B0-1509-4E40-B921-469EED2A3AF2}">
      <dsp:nvSpPr>
        <dsp:cNvPr id="0" name=""/>
        <dsp:cNvSpPr/>
      </dsp:nvSpPr>
      <dsp:spPr>
        <a:xfrm>
          <a:off x="0" y="1866893"/>
          <a:ext cx="2635674" cy="1551990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Bad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Design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Version control</a:t>
          </a:r>
        </a:p>
      </dsp:txBody>
      <dsp:txXfrm>
        <a:off x="367441" y="2083257"/>
        <a:ext cx="1900792" cy="1119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23B73-5A1C-438C-9D5D-1E0DCEF7621A}">
      <dsp:nvSpPr>
        <dsp:cNvPr id="0" name=""/>
        <dsp:cNvSpPr/>
      </dsp:nvSpPr>
      <dsp:spPr>
        <a:xfrm>
          <a:off x="0" y="0"/>
          <a:ext cx="3286125" cy="435254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Order by levels of suspect percentage </a:t>
          </a:r>
          <a:endParaRPr lang="en-US" sz="2600" kern="1200"/>
        </a:p>
      </dsp:txBody>
      <dsp:txXfrm>
        <a:off x="0" y="1653966"/>
        <a:ext cx="3286125" cy="2611526"/>
      </dsp:txXfrm>
    </dsp:sp>
    <dsp:sp modelId="{6682B231-231E-4C8F-9B38-F8393D21CC4C}">
      <dsp:nvSpPr>
        <dsp:cNvPr id="0" name=""/>
        <dsp:cNvSpPr/>
      </dsp:nvSpPr>
      <dsp:spPr>
        <a:xfrm>
          <a:off x="990180" y="435254"/>
          <a:ext cx="1305763" cy="13057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02" tIns="12700" rIns="1018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405" y="626479"/>
        <a:ext cx="923313" cy="923313"/>
      </dsp:txXfrm>
    </dsp:sp>
    <dsp:sp modelId="{FB72576F-8428-4EEB-83A6-E61C645E6F2E}">
      <dsp:nvSpPr>
        <dsp:cNvPr id="0" name=""/>
        <dsp:cNvSpPr/>
      </dsp:nvSpPr>
      <dsp:spPr>
        <a:xfrm>
          <a:off x="0" y="4352472"/>
          <a:ext cx="328612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67BB0-3E7E-49B5-9DEC-923A611DA9E0}">
      <dsp:nvSpPr>
        <dsp:cNvPr id="0" name=""/>
        <dsp:cNvSpPr/>
      </dsp:nvSpPr>
      <dsp:spPr>
        <a:xfrm>
          <a:off x="3614737" y="0"/>
          <a:ext cx="3286125" cy="435254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Add more option to weapon and location options </a:t>
          </a:r>
          <a:endParaRPr lang="en-US" sz="2600" kern="1200"/>
        </a:p>
      </dsp:txBody>
      <dsp:txXfrm>
        <a:off x="3614737" y="1653966"/>
        <a:ext cx="3286125" cy="2611526"/>
      </dsp:txXfrm>
    </dsp:sp>
    <dsp:sp modelId="{95AD5F9A-131B-4868-B572-E86F1F8D9B26}">
      <dsp:nvSpPr>
        <dsp:cNvPr id="0" name=""/>
        <dsp:cNvSpPr/>
      </dsp:nvSpPr>
      <dsp:spPr>
        <a:xfrm>
          <a:off x="4604918" y="435254"/>
          <a:ext cx="1305763" cy="13057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02" tIns="12700" rIns="1018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143" y="626479"/>
        <a:ext cx="923313" cy="923313"/>
      </dsp:txXfrm>
    </dsp:sp>
    <dsp:sp modelId="{241904FF-96E7-48A0-91AB-092D07BF2CB4}">
      <dsp:nvSpPr>
        <dsp:cNvPr id="0" name=""/>
        <dsp:cNvSpPr/>
      </dsp:nvSpPr>
      <dsp:spPr>
        <a:xfrm>
          <a:off x="3614737" y="4352472"/>
          <a:ext cx="328612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C357D-5D1B-42A4-8DDD-E8A2F158E1DA}">
      <dsp:nvSpPr>
        <dsp:cNvPr id="0" name=""/>
        <dsp:cNvSpPr/>
      </dsp:nvSpPr>
      <dsp:spPr>
        <a:xfrm>
          <a:off x="7229475" y="0"/>
          <a:ext cx="3286125" cy="435254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Relocate the update section </a:t>
          </a:r>
          <a:endParaRPr lang="en-US" sz="2600" kern="1200"/>
        </a:p>
      </dsp:txBody>
      <dsp:txXfrm>
        <a:off x="7229475" y="1653966"/>
        <a:ext cx="3286125" cy="2611526"/>
      </dsp:txXfrm>
    </dsp:sp>
    <dsp:sp modelId="{47BFAF18-9D09-44AA-96B8-E23FC5939616}">
      <dsp:nvSpPr>
        <dsp:cNvPr id="0" name=""/>
        <dsp:cNvSpPr/>
      </dsp:nvSpPr>
      <dsp:spPr>
        <a:xfrm>
          <a:off x="8219655" y="435254"/>
          <a:ext cx="1305763" cy="13057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02" tIns="12700" rIns="1018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0880" y="626479"/>
        <a:ext cx="923313" cy="923313"/>
      </dsp:txXfrm>
    </dsp:sp>
    <dsp:sp modelId="{EC9AE9AC-B08A-4ABE-B4AD-68B82CAB1639}">
      <dsp:nvSpPr>
        <dsp:cNvPr id="0" name=""/>
        <dsp:cNvSpPr/>
      </dsp:nvSpPr>
      <dsp:spPr>
        <a:xfrm>
          <a:off x="7229475" y="4352472"/>
          <a:ext cx="328612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6413-B9EB-471C-ADA1-19670D88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65444-1306-409D-9EF4-78CFF8F2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4C7E-E307-4678-BCBF-216C9447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9A61-5AAE-4EE3-9E81-9C8176BF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E198-3343-4EE8-9E4A-1CC8B673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9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FA4-CE57-4531-9A3B-176D2EA5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84C7B-2861-429F-9530-28FC66B3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8BD6-EF6C-4385-A349-3EC57EE6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6A0D-8E4C-4C8A-9801-75E64CCF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182-F079-418C-AD3E-B2716134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D044B-C846-4CA9-90D1-3513B7E6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EC949-D734-48AD-9A31-3FA60F0F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18CE-A224-46C0-A55B-3EF7602D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C231-B8AD-4161-8A89-767F903B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8EEE-9350-494C-906C-09F54D9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7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3C07-724F-4820-8E5F-84E7584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80A5-BD3E-47A9-BEAA-A3D1E77E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B1F6-42C2-464B-A056-2E4F93B8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F9DD-4889-4AFA-B616-F1FD092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5B0B-F25A-4F3C-8488-0646E994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CAF3-5C4B-4A1C-A86A-036826A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702A-4466-48AA-827E-47471B03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7B5F-6D9B-44C6-8541-C1805A16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7B3E-C150-4B70-82C6-E916A1E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A0B7-ABB6-4C74-B500-C4ED5715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A783-52B0-4635-AAD2-1B8EBDB1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EF08-44E8-41E1-AB74-103A5524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0CA29-E438-4D90-BA80-88B0F2A9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0565-EC86-4DCE-B31F-96EBB9E1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B9173-65C5-4616-835C-6D9D2199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3EBA-576D-472E-BDF4-A1B7219A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CC19-74D9-49B1-A429-02BD83B3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F126-4369-4B39-8EDF-78FA8BC0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99658-A723-4A6B-B677-7B7B4070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D75E6-157D-449A-83BD-88CA26B3D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1F5C-54CB-40CC-BED9-BD1311959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B172D-6404-488C-8220-929E8430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16D50-CE0B-4776-B36B-A32EECC3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A3CA-1520-4A06-A34E-A6DE16B2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DE88-3502-48AC-95E7-42B4F064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4B212-52FD-4B52-ABF7-DCE7CC62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2BC87-E241-465D-ACB6-21F863E0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CF619-EB80-4CB2-BD0B-6BB3555B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2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16CF0-588A-4A42-8D0C-13D62DC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9433-857D-4B9D-80A4-14FB990D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5EF74-C448-4018-A626-59574468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6C2-31EC-4F1A-91B6-D53A11FF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35C8-52B6-443D-B97C-D06CB34E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1E04-32D4-4C5E-8540-EF74A204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9193D-11A9-47A2-AC13-852783A6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1EA22-4A33-4B3B-952C-FDF98605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D6F5-A4E7-44B0-9410-A642D1AA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167C-5ABA-4A99-9128-A6CA3BEB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8BFBC-70B1-43A4-A5E8-154EB9368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ECB31-0D21-4344-9EA3-1DFBC0F1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3EB0-9A0D-4DE7-85C0-F6BA7971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52091-A03C-4FF8-B5C7-CC357C15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7E17-716D-4C93-91AC-5C4ECD74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3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87A06-A90E-4B2A-B8ED-08411C0D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48204-A032-43CD-A4B8-9BE2C0A3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3D49-54A8-4E91-BFC9-BDC9E7D84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52FC-09BB-44FC-9794-CCD609AED672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0ED2-78B1-41AD-BA75-9D97E8CB7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5F52-E456-4A2B-B07A-1BE0DA1E3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160B-D479-4E9F-A7DB-3EC5259CA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4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87C2FAB-BC8E-4CD9-9A7F-D4D64B3EA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30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E2A92-E5C6-49F5-8378-078F4C4ED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5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Murder Mystery</a:t>
            </a:r>
            <a:br>
              <a:rPr lang="en-GB" sz="5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website</a:t>
            </a:r>
            <a:endParaRPr lang="en-GB" sz="5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3E651-6136-4F54-8F3A-A39292A9F8EB}"/>
              </a:ext>
            </a:extLst>
          </p:cNvPr>
          <p:cNvSpPr txBox="1"/>
          <p:nvPr/>
        </p:nvSpPr>
        <p:spPr>
          <a:xfrm>
            <a:off x="4592320" y="5182163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Charlotte Cartwright</a:t>
            </a:r>
          </a:p>
        </p:txBody>
      </p:sp>
    </p:spTree>
    <p:extLst>
      <p:ext uri="{BB962C8B-B14F-4D97-AF65-F5344CB8AC3E}">
        <p14:creationId xmlns:p14="http://schemas.microsoft.com/office/powerpoint/2010/main" val="201205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B1F1-DD3B-4806-B0F7-1097F90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5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Continued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C93CF-2C68-4BB9-BFF8-B540FC772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464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9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AF43E39-743C-4906-83A1-6F2E83064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81241-453C-4EB2-9AE3-74D15D81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2387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53009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4836-BB94-427E-A5B1-1A61533B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Table of Contents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46015F-CA56-4C0F-AC01-7F23C98A7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88758"/>
              </p:ext>
            </p:extLst>
          </p:nvPr>
        </p:nvGraphicFramePr>
        <p:xfrm>
          <a:off x="2795489" y="2019758"/>
          <a:ext cx="7860863" cy="402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86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C2E13-1ED5-47A7-8FA5-3AEE5D1F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18841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2987DB-8296-4E28-9590-90D49D8BDE32}"/>
              </a:ext>
            </a:extLst>
          </p:cNvPr>
          <p:cNvSpPr txBox="1"/>
          <p:nvPr/>
        </p:nvSpPr>
        <p:spPr>
          <a:xfrm>
            <a:off x="7852899" y="3181985"/>
            <a:ext cx="3933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Create a crud application with the utilisation of supporting tools, methodologies and technologies that encapsulate all core modules covered during training </a:t>
            </a:r>
          </a:p>
          <a:p>
            <a:endParaRPr lang="en-GB" dirty="0"/>
          </a:p>
        </p:txBody>
      </p:sp>
      <p:pic>
        <p:nvPicPr>
          <p:cNvPr id="12" name="Picture 4" descr="Three darts on bullseye">
            <a:extLst>
              <a:ext uri="{FF2B5EF4-FFF2-40B4-BE49-F238E27FC236}">
                <a16:creationId xmlns:a16="http://schemas.microsoft.com/office/drawing/2014/main" id="{114220C5-89A6-4926-938B-8525DB7BD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7"/>
          <a:stretch/>
        </p:blipFill>
        <p:spPr>
          <a:xfrm>
            <a:off x="1536275" y="1027634"/>
            <a:ext cx="4780349" cy="48027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5858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0C06-5B90-48BF-B02C-D3854E87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108" y="1159625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My Topic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Microscope with lab glassware">
            <a:extLst>
              <a:ext uri="{FF2B5EF4-FFF2-40B4-BE49-F238E27FC236}">
                <a16:creationId xmlns:a16="http://schemas.microsoft.com/office/drawing/2014/main" id="{46D4D878-A81F-434C-9DE3-DBC1E752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27397" b="-1"/>
          <a:stretch/>
        </p:blipFill>
        <p:spPr>
          <a:xfrm>
            <a:off x="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1C8D8-D3AF-45C5-8CFB-3B4DC96F28AB}"/>
              </a:ext>
            </a:extLst>
          </p:cNvPr>
          <p:cNvSpPr txBox="1"/>
          <p:nvPr/>
        </p:nvSpPr>
        <p:spPr>
          <a:xfrm>
            <a:off x="7278658" y="3018814"/>
            <a:ext cx="500407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Murder Mystery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Based on the game Cluedo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Automatic set up on what suspect percentage each suspect has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3C60AC6-D896-4053-84A7-23429224A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751" y="5146405"/>
            <a:ext cx="731866" cy="731866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5DA5CC0D-B0AF-4B24-9615-2E18B7FB3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175" y="2851569"/>
            <a:ext cx="731866" cy="731866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79336D8-114D-460D-80E5-A5801B148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175" y="3911393"/>
            <a:ext cx="731866" cy="7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F2B8-C82D-4BA8-B31F-F478C98857F9}"/>
              </a:ext>
            </a:extLst>
          </p:cNvPr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0843F-2A78-4868-86A3-AABFFE3D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6000" dirty="0"/>
              <a:t>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05C55-64AA-4DCB-AAC7-4BDAFF668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42527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1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D4D6CE2-C4FB-4B4D-991A-84C9705C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37735-FF0C-44EB-BA54-E919A1AD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099" y="978408"/>
            <a:ext cx="3721608" cy="1106424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GB" sz="2800"/>
              <a:t>Design planning</a:t>
            </a:r>
          </a:p>
        </p:txBody>
      </p:sp>
      <p:pic>
        <p:nvPicPr>
          <p:cNvPr id="1026" name="Picture 2" descr="Palette / Becoming My Armour | Bedroom red, Burgundy living room, Red  colour palette">
            <a:extLst>
              <a:ext uri="{FF2B5EF4-FFF2-40B4-BE49-F238E27FC236}">
                <a16:creationId xmlns:a16="http://schemas.microsoft.com/office/drawing/2014/main" id="{4690AE65-E7C5-4559-B083-FF50E2C01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-1" r="1454" b="-3"/>
          <a:stretch/>
        </p:blipFill>
        <p:spPr bwMode="auto">
          <a:xfrm>
            <a:off x="400847" y="630936"/>
            <a:ext cx="3785616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white board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103A4ED5-8FC7-4DC6-A62D-3BBBE6638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9" r="4" b="18976"/>
          <a:stretch/>
        </p:blipFill>
        <p:spPr>
          <a:xfrm rot="16200000">
            <a:off x="4347972" y="644652"/>
            <a:ext cx="2679192" cy="2651760"/>
          </a:xfrm>
          <a:prstGeom prst="rect">
            <a:avLst/>
          </a:prstGeom>
        </p:spPr>
      </p:pic>
      <p:pic>
        <p:nvPicPr>
          <p:cNvPr id="1028" name="Picture 4" descr="Blue Grey and Brown Red Bedroom Colour Scheme">
            <a:extLst>
              <a:ext uri="{FF2B5EF4-FFF2-40B4-BE49-F238E27FC236}">
                <a16:creationId xmlns:a16="http://schemas.microsoft.com/office/drawing/2014/main" id="{2E6AB9CF-4FA8-4E98-82CB-842C5E2C3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449" r="1"/>
          <a:stretch/>
        </p:blipFill>
        <p:spPr bwMode="auto">
          <a:xfrm>
            <a:off x="4361688" y="3547873"/>
            <a:ext cx="2651760" cy="257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1A9DAB5-E11B-41CA-85F3-20711F79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51084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D6A824-FCEF-473C-B8BD-754BBCC0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494" y="2461261"/>
            <a:ext cx="3145659" cy="217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Colour</a:t>
            </a:r>
            <a:r>
              <a:rPr lang="en-US" sz="2400" dirty="0"/>
              <a:t> schemes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Website outline/design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5A669765-3904-4550-9A29-E7EE6FB53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9104" y="2264193"/>
            <a:ext cx="799047" cy="799047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BE40F9B-0415-4505-92FD-02E88D910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7775" y="3672368"/>
            <a:ext cx="799047" cy="7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E1C6C9F-1F08-425D-8E2E-91461C111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15B18-0DB7-4DFB-90EC-62B04374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and Technologies Used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18CCA-0AA5-4E68-81B5-27157C178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995912"/>
              </p:ext>
            </p:extLst>
          </p:nvPr>
        </p:nvGraphicFramePr>
        <p:xfrm>
          <a:off x="101600" y="1555432"/>
          <a:ext cx="11252200" cy="493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711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FEF494-5DD4-4CC1-A2F9-9BEA89A5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43" y="1663601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913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10846-C3AF-4A4C-8FD5-679C0960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26853"/>
            <a:ext cx="7080738" cy="854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Personal Reflection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2B64E6-4FD5-465C-94F3-0E558E761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442921"/>
              </p:ext>
            </p:extLst>
          </p:nvPr>
        </p:nvGraphicFramePr>
        <p:xfrm>
          <a:off x="2118360" y="981075"/>
          <a:ext cx="9048749" cy="5338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Hexagon 9">
            <a:extLst>
              <a:ext uri="{FF2B5EF4-FFF2-40B4-BE49-F238E27FC236}">
                <a16:creationId xmlns:a16="http://schemas.microsoft.com/office/drawing/2014/main" id="{B589D308-AB5C-429F-BA49-14B7EEDFB7FA}"/>
              </a:ext>
            </a:extLst>
          </p:cNvPr>
          <p:cNvSpPr/>
          <p:nvPr/>
        </p:nvSpPr>
        <p:spPr>
          <a:xfrm>
            <a:off x="7483149" y="1971675"/>
            <a:ext cx="826157" cy="711662"/>
          </a:xfrm>
          <a:prstGeom prst="hexagon">
            <a:avLst>
              <a:gd name="adj" fmla="val 28900"/>
              <a:gd name="vf" fmla="val 11547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03083C7-C1ED-44A1-9F46-5F94222202E3}"/>
              </a:ext>
            </a:extLst>
          </p:cNvPr>
          <p:cNvSpPr/>
          <p:nvPr/>
        </p:nvSpPr>
        <p:spPr>
          <a:xfrm>
            <a:off x="3882696" y="1971675"/>
            <a:ext cx="826157" cy="711662"/>
          </a:xfrm>
          <a:prstGeom prst="hexagon">
            <a:avLst>
              <a:gd name="adj" fmla="val 28900"/>
              <a:gd name="vf" fmla="val 11547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7233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151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Tw Cen MT</vt:lpstr>
      <vt:lpstr>Wingdings</vt:lpstr>
      <vt:lpstr>Office Theme</vt:lpstr>
      <vt:lpstr>Murder Mystery crud website</vt:lpstr>
      <vt:lpstr>Table of Contents</vt:lpstr>
      <vt:lpstr>Objectives</vt:lpstr>
      <vt:lpstr>My Topic</vt:lpstr>
      <vt:lpstr>Planning</vt:lpstr>
      <vt:lpstr>Design planning</vt:lpstr>
      <vt:lpstr>Software and Technologies Used </vt:lpstr>
      <vt:lpstr>Demonstration</vt:lpstr>
      <vt:lpstr>Personal Reflection</vt:lpstr>
      <vt:lpstr>Continued Development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Mystery crud website</dc:title>
  <dc:creator>Cartwright, Charlotte</dc:creator>
  <cp:lastModifiedBy>Cartwright, Charlotte</cp:lastModifiedBy>
  <cp:revision>6</cp:revision>
  <dcterms:created xsi:type="dcterms:W3CDTF">2021-07-29T15:42:14Z</dcterms:created>
  <dcterms:modified xsi:type="dcterms:W3CDTF">2021-07-29T21:31:04Z</dcterms:modified>
</cp:coreProperties>
</file>