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3"/>
  </p:notes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Homemade Apple" panose="020B0604020202020204" charset="0"/>
      <p:regular r:id="rId24"/>
    </p:embeddedFont>
    <p:embeddedFont>
      <p:font typeface="Poppins" panose="00000500000000000000" pitchFamily="2" charset="0"/>
      <p:regular r:id="rId25"/>
      <p:bold r:id="rId26"/>
      <p:italic r:id="rId27"/>
      <p:boldItalic r:id="rId28"/>
    </p:embeddedFont>
    <p:embeddedFont>
      <p:font typeface="Roboto Mono" panose="00000009000000000000" pitchFamily="49"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02BFF1-B8FE-984F-93C6-02873B092DB9}" v="296" dt="2025-03-14T19:29:34.6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Casey" userId="S::ccasey3@tcd.ie::e15b4d57-adc8-4370-9ff6-421e2f0a52ca" providerId="AD" clId="Web-{6702BFF1-B8FE-984F-93C6-02873B092DB9}"/>
    <pc:docChg chg="modSld sldOrd">
      <pc:chgData name="Christian Casey" userId="S::ccasey3@tcd.ie::e15b4d57-adc8-4370-9ff6-421e2f0a52ca" providerId="AD" clId="Web-{6702BFF1-B8FE-984F-93C6-02873B092DB9}" dt="2025-03-14T19:29:34.695" v="264" actId="20577"/>
      <pc:docMkLst>
        <pc:docMk/>
      </pc:docMkLst>
      <pc:sldChg chg="addSp modSp">
        <pc:chgData name="Christian Casey" userId="S::ccasey3@tcd.ie::e15b4d57-adc8-4370-9ff6-421e2f0a52ca" providerId="AD" clId="Web-{6702BFF1-B8FE-984F-93C6-02873B092DB9}" dt="2025-03-14T19:15:02.616" v="130" actId="1076"/>
        <pc:sldMkLst>
          <pc:docMk/>
          <pc:sldMk cId="0" sldId="256"/>
        </pc:sldMkLst>
        <pc:spChg chg="add mod">
          <ac:chgData name="Christian Casey" userId="S::ccasey3@tcd.ie::e15b4d57-adc8-4370-9ff6-421e2f0a52ca" providerId="AD" clId="Web-{6702BFF1-B8FE-984F-93C6-02873B092DB9}" dt="2025-03-14T19:15:02.616" v="130" actId="1076"/>
          <ac:spMkLst>
            <pc:docMk/>
            <pc:sldMk cId="0" sldId="256"/>
            <ac:spMk id="2" creationId="{5BFB7E42-07C5-DBE9-BAE1-9EEA23BC3EEA}"/>
          </ac:spMkLst>
        </pc:spChg>
        <pc:spChg chg="mod">
          <ac:chgData name="Christian Casey" userId="S::ccasey3@tcd.ie::e15b4d57-adc8-4370-9ff6-421e2f0a52ca" providerId="AD" clId="Web-{6702BFF1-B8FE-984F-93C6-02873B092DB9}" dt="2025-03-14T19:12:53.190" v="98" actId="20577"/>
          <ac:spMkLst>
            <pc:docMk/>
            <pc:sldMk cId="0" sldId="256"/>
            <ac:spMk id="380" creationId="{00000000-0000-0000-0000-000000000000}"/>
          </ac:spMkLst>
        </pc:spChg>
        <pc:spChg chg="mod">
          <ac:chgData name="Christian Casey" userId="S::ccasey3@tcd.ie::e15b4d57-adc8-4370-9ff6-421e2f0a52ca" providerId="AD" clId="Web-{6702BFF1-B8FE-984F-93C6-02873B092DB9}" dt="2025-03-14T19:06:51.677" v="25" actId="1076"/>
          <ac:spMkLst>
            <pc:docMk/>
            <pc:sldMk cId="0" sldId="256"/>
            <ac:spMk id="381" creationId="{00000000-0000-0000-0000-000000000000}"/>
          </ac:spMkLst>
        </pc:spChg>
      </pc:sldChg>
      <pc:sldChg chg="modSp">
        <pc:chgData name="Christian Casey" userId="S::ccasey3@tcd.ie::e15b4d57-adc8-4370-9ff6-421e2f0a52ca" providerId="AD" clId="Web-{6702BFF1-B8FE-984F-93C6-02873B092DB9}" dt="2025-03-14T19:25:31.155" v="226" actId="20577"/>
        <pc:sldMkLst>
          <pc:docMk/>
          <pc:sldMk cId="0" sldId="257"/>
        </pc:sldMkLst>
        <pc:spChg chg="mod">
          <ac:chgData name="Christian Casey" userId="S::ccasey3@tcd.ie::e15b4d57-adc8-4370-9ff6-421e2f0a52ca" providerId="AD" clId="Web-{6702BFF1-B8FE-984F-93C6-02873B092DB9}" dt="2025-03-14T19:25:31.155" v="226" actId="20577"/>
          <ac:spMkLst>
            <pc:docMk/>
            <pc:sldMk cId="0" sldId="257"/>
            <ac:spMk id="386" creationId="{00000000-0000-0000-0000-000000000000}"/>
          </ac:spMkLst>
        </pc:spChg>
        <pc:spChg chg="mod">
          <ac:chgData name="Christian Casey" userId="S::ccasey3@tcd.ie::e15b4d57-adc8-4370-9ff6-421e2f0a52ca" providerId="AD" clId="Web-{6702BFF1-B8FE-984F-93C6-02873B092DB9}" dt="2025-03-14T19:24:43.544" v="195" actId="20577"/>
          <ac:spMkLst>
            <pc:docMk/>
            <pc:sldMk cId="0" sldId="257"/>
            <ac:spMk id="387" creationId="{00000000-0000-0000-0000-000000000000}"/>
          </ac:spMkLst>
        </pc:spChg>
      </pc:sldChg>
      <pc:sldChg chg="modSp ord">
        <pc:chgData name="Christian Casey" userId="S::ccasey3@tcd.ie::e15b4d57-adc8-4370-9ff6-421e2f0a52ca" providerId="AD" clId="Web-{6702BFF1-B8FE-984F-93C6-02873B092DB9}" dt="2025-03-14T19:29:34.695" v="264" actId="20577"/>
        <pc:sldMkLst>
          <pc:docMk/>
          <pc:sldMk cId="0" sldId="258"/>
        </pc:sldMkLst>
        <pc:spChg chg="mod">
          <ac:chgData name="Christian Casey" userId="S::ccasey3@tcd.ie::e15b4d57-adc8-4370-9ff6-421e2f0a52ca" providerId="AD" clId="Web-{6702BFF1-B8FE-984F-93C6-02873B092DB9}" dt="2025-03-14T19:29:34.695" v="264" actId="20577"/>
          <ac:spMkLst>
            <pc:docMk/>
            <pc:sldMk cId="0" sldId="258"/>
            <ac:spMk id="393" creationId="{00000000-0000-0000-0000-000000000000}"/>
          </ac:spMkLst>
        </pc:spChg>
        <pc:spChg chg="mod">
          <ac:chgData name="Christian Casey" userId="S::ccasey3@tcd.ie::e15b4d57-adc8-4370-9ff6-421e2f0a52ca" providerId="AD" clId="Web-{6702BFF1-B8FE-984F-93C6-02873B092DB9}" dt="2025-03-14T19:19:26.188" v="182" actId="20577"/>
          <ac:spMkLst>
            <pc:docMk/>
            <pc:sldMk cId="0" sldId="258"/>
            <ac:spMk id="394" creationId="{00000000-0000-0000-0000-000000000000}"/>
          </ac:spMkLst>
        </pc:spChg>
        <pc:spChg chg="mod">
          <ac:chgData name="Christian Casey" userId="S::ccasey3@tcd.ie::e15b4d57-adc8-4370-9ff6-421e2f0a52ca" providerId="AD" clId="Web-{6702BFF1-B8FE-984F-93C6-02873B092DB9}" dt="2025-03-14T19:19:08.125" v="180" actId="20577"/>
          <ac:spMkLst>
            <pc:docMk/>
            <pc:sldMk cId="0" sldId="258"/>
            <ac:spMk id="395" creationId="{00000000-0000-0000-0000-000000000000}"/>
          </ac:spMkLst>
        </pc:spChg>
      </pc:sldChg>
      <pc:sldChg chg="modSp">
        <pc:chgData name="Christian Casey" userId="S::ccasey3@tcd.ie::e15b4d57-adc8-4370-9ff6-421e2f0a52ca" providerId="AD" clId="Web-{6702BFF1-B8FE-984F-93C6-02873B092DB9}" dt="2025-03-14T19:27:53.285" v="250" actId="20577"/>
        <pc:sldMkLst>
          <pc:docMk/>
          <pc:sldMk cId="0" sldId="259"/>
        </pc:sldMkLst>
        <pc:spChg chg="mod">
          <ac:chgData name="Christian Casey" userId="S::ccasey3@tcd.ie::e15b4d57-adc8-4370-9ff6-421e2f0a52ca" providerId="AD" clId="Web-{6702BFF1-B8FE-984F-93C6-02873B092DB9}" dt="2025-03-14T19:27:53.285" v="250" actId="20577"/>
          <ac:spMkLst>
            <pc:docMk/>
            <pc:sldMk cId="0" sldId="259"/>
            <ac:spMk id="400" creationId="{00000000-0000-0000-0000-000000000000}"/>
          </ac:spMkLst>
        </pc:spChg>
      </pc:sldChg>
      <pc:sldChg chg="modSp">
        <pc:chgData name="Christian Casey" userId="S::ccasey3@tcd.ie::e15b4d57-adc8-4370-9ff6-421e2f0a52ca" providerId="AD" clId="Web-{6702BFF1-B8FE-984F-93C6-02873B092DB9}" dt="2025-03-14T19:29:12.006" v="260" actId="20577"/>
        <pc:sldMkLst>
          <pc:docMk/>
          <pc:sldMk cId="0" sldId="260"/>
        </pc:sldMkLst>
        <pc:spChg chg="mod">
          <ac:chgData name="Christian Casey" userId="S::ccasey3@tcd.ie::e15b4d57-adc8-4370-9ff6-421e2f0a52ca" providerId="AD" clId="Web-{6702BFF1-B8FE-984F-93C6-02873B092DB9}" dt="2025-03-14T19:29:12.006" v="260" actId="20577"/>
          <ac:spMkLst>
            <pc:docMk/>
            <pc:sldMk cId="0" sldId="260"/>
            <ac:spMk id="407" creationId="{00000000-0000-0000-0000-000000000000}"/>
          </ac:spMkLst>
        </pc:spChg>
      </pc:sldChg>
      <pc:sldChg chg="modSp">
        <pc:chgData name="Christian Casey" userId="S::ccasey3@tcd.ie::e15b4d57-adc8-4370-9ff6-421e2f0a52ca" providerId="AD" clId="Web-{6702BFF1-B8FE-984F-93C6-02873B092DB9}" dt="2025-03-14T19:27:35.940" v="247" actId="20577"/>
        <pc:sldMkLst>
          <pc:docMk/>
          <pc:sldMk cId="0" sldId="261"/>
        </pc:sldMkLst>
        <pc:spChg chg="mod">
          <ac:chgData name="Christian Casey" userId="S::ccasey3@tcd.ie::e15b4d57-adc8-4370-9ff6-421e2f0a52ca" providerId="AD" clId="Web-{6702BFF1-B8FE-984F-93C6-02873B092DB9}" dt="2025-03-14T19:27:35.940" v="247" actId="20577"/>
          <ac:spMkLst>
            <pc:docMk/>
            <pc:sldMk cId="0" sldId="261"/>
            <ac:spMk id="419" creationId="{00000000-0000-0000-0000-000000000000}"/>
          </ac:spMkLst>
        </pc:spChg>
      </pc:sldChg>
      <pc:sldChg chg="addSp delSp modSp">
        <pc:chgData name="Christian Casey" userId="S::ccasey3@tcd.ie::e15b4d57-adc8-4370-9ff6-421e2f0a52ca" providerId="AD" clId="Web-{6702BFF1-B8FE-984F-93C6-02873B092DB9}" dt="2025-03-14T19:27:05.783" v="236" actId="20577"/>
        <pc:sldMkLst>
          <pc:docMk/>
          <pc:sldMk cId="0" sldId="262"/>
        </pc:sldMkLst>
        <pc:spChg chg="add mod">
          <ac:chgData name="Christian Casey" userId="S::ccasey3@tcd.ie::e15b4d57-adc8-4370-9ff6-421e2f0a52ca" providerId="AD" clId="Web-{6702BFF1-B8FE-984F-93C6-02873B092DB9}" dt="2025-03-14T19:26:36.063" v="231"/>
          <ac:spMkLst>
            <pc:docMk/>
            <pc:sldMk cId="0" sldId="262"/>
            <ac:spMk id="3" creationId="{DC24AD44-345A-CA78-B447-6A438747A4C1}"/>
          </ac:spMkLst>
        </pc:spChg>
        <pc:spChg chg="del mod">
          <ac:chgData name="Christian Casey" userId="S::ccasey3@tcd.ie::e15b4d57-adc8-4370-9ff6-421e2f0a52ca" providerId="AD" clId="Web-{6702BFF1-B8FE-984F-93C6-02873B092DB9}" dt="2025-03-14T19:26:36.063" v="231"/>
          <ac:spMkLst>
            <pc:docMk/>
            <pc:sldMk cId="0" sldId="262"/>
            <ac:spMk id="425" creationId="{00000000-0000-0000-0000-000000000000}"/>
          </ac:spMkLst>
        </pc:spChg>
        <pc:spChg chg="mod">
          <ac:chgData name="Christian Casey" userId="S::ccasey3@tcd.ie::e15b4d57-adc8-4370-9ff6-421e2f0a52ca" providerId="AD" clId="Web-{6702BFF1-B8FE-984F-93C6-02873B092DB9}" dt="2025-03-14T19:27:05.783" v="236" actId="20577"/>
          <ac:spMkLst>
            <pc:docMk/>
            <pc:sldMk cId="0" sldId="262"/>
            <ac:spMk id="427" creationId="{00000000-0000-0000-0000-000000000000}"/>
          </ac:spMkLst>
        </pc:spChg>
        <pc:spChg chg="del mod">
          <ac:chgData name="Christian Casey" userId="S::ccasey3@tcd.ie::e15b4d57-adc8-4370-9ff6-421e2f0a52ca" providerId="AD" clId="Web-{6702BFF1-B8FE-984F-93C6-02873B092DB9}" dt="2025-03-14T19:26:38.813" v="233"/>
          <ac:spMkLst>
            <pc:docMk/>
            <pc:sldMk cId="0" sldId="262"/>
            <ac:spMk id="428" creationId="{00000000-0000-0000-0000-000000000000}"/>
          </ac:spMkLst>
        </pc:spChg>
        <pc:spChg chg="del mod">
          <ac:chgData name="Christian Casey" userId="S::ccasey3@tcd.ie::e15b4d57-adc8-4370-9ff6-421e2f0a52ca" providerId="AD" clId="Web-{6702BFF1-B8FE-984F-93C6-02873B092DB9}" dt="2025-03-14T19:26:51.579" v="235"/>
          <ac:spMkLst>
            <pc:docMk/>
            <pc:sldMk cId="0" sldId="262"/>
            <ac:spMk id="430" creationId="{00000000-0000-0000-0000-000000000000}"/>
          </ac:spMkLst>
        </pc:spChg>
      </pc:sldChg>
      <pc:sldChg chg="addSp delSp modSp">
        <pc:chgData name="Christian Casey" userId="S::ccasey3@tcd.ie::e15b4d57-adc8-4370-9ff6-421e2f0a52ca" providerId="AD" clId="Web-{6702BFF1-B8FE-984F-93C6-02873B092DB9}" dt="2025-03-14T19:15:58.650" v="133"/>
        <pc:sldMkLst>
          <pc:docMk/>
          <pc:sldMk cId="0" sldId="276"/>
        </pc:sldMkLst>
        <pc:spChg chg="add del mod">
          <ac:chgData name="Christian Casey" userId="S::ccasey3@tcd.ie::e15b4d57-adc8-4370-9ff6-421e2f0a52ca" providerId="AD" clId="Web-{6702BFF1-B8FE-984F-93C6-02873B092DB9}" dt="2025-03-14T19:15:58.650" v="133"/>
          <ac:spMkLst>
            <pc:docMk/>
            <pc:sldMk cId="0" sldId="276"/>
            <ac:spMk id="58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6e4eddb90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26e4eddb9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a073618e60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a073618e60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a073618e60_0_6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a073618e60_0_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26e4eddb90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26e4eddb90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26e4eddb90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26e4eddb90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6e4eddb90e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6e4eddb90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6e4eddb90e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6e4eddb90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26e4eddb90e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26e4eddb90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26e4eddb90e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26e4eddb90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26e4eddb90e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26e4eddb90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a073618e60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26e4eddb90e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26e4eddb90e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a073618e60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a073618e6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a073618e60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a073618e60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a073618e60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a073618e60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3a4d1c76c4_0_3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3a4d1c76c4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11c3728c1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11c3728c1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11c3728c19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111c3728c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111c3728c19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111c3728c1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43"/>
        <p:cNvGrpSpPr/>
        <p:nvPr/>
      </p:nvGrpSpPr>
      <p:grpSpPr>
        <a:xfrm>
          <a:off x="0" y="0"/>
          <a:ext cx="0" cy="0"/>
          <a:chOff x="0" y="0"/>
          <a:chExt cx="0" cy="0"/>
        </a:xfrm>
      </p:grpSpPr>
      <p:grpSp>
        <p:nvGrpSpPr>
          <p:cNvPr id="44" name="Google Shape;44;p2"/>
          <p:cNvGrpSpPr/>
          <p:nvPr/>
        </p:nvGrpSpPr>
        <p:grpSpPr>
          <a:xfrm>
            <a:off x="852246" y="3768247"/>
            <a:ext cx="3707096" cy="1936167"/>
            <a:chOff x="2176863" y="4518413"/>
            <a:chExt cx="5362500" cy="1301975"/>
          </a:xfrm>
        </p:grpSpPr>
        <p:sp>
          <p:nvSpPr>
            <p:cNvPr id="45" name="Google Shape;45;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47" name="Google Shape;47;p2"/>
          <p:cNvGrpSpPr/>
          <p:nvPr/>
        </p:nvGrpSpPr>
        <p:grpSpPr>
          <a:xfrm>
            <a:off x="987983" y="3878297"/>
            <a:ext cx="635280" cy="147600"/>
            <a:chOff x="2147366" y="4139382"/>
            <a:chExt cx="635280" cy="147600"/>
          </a:xfrm>
        </p:grpSpPr>
        <p:sp>
          <p:nvSpPr>
            <p:cNvPr id="48" name="Google Shape;48;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9" name="Google Shape;49;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0" name="Google Shape;50;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51" name="Google Shape;51;p2"/>
          <p:cNvSpPr/>
          <p:nvPr/>
        </p:nvSpPr>
        <p:spPr>
          <a:xfrm>
            <a:off x="1618138" y="949638"/>
            <a:ext cx="8893200" cy="4109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52" name="Google Shape;52;p2"/>
          <p:cNvGrpSpPr/>
          <p:nvPr/>
        </p:nvGrpSpPr>
        <p:grpSpPr>
          <a:xfrm>
            <a:off x="1771384" y="1059747"/>
            <a:ext cx="635280" cy="147600"/>
            <a:chOff x="2147366" y="4139382"/>
            <a:chExt cx="635280" cy="147600"/>
          </a:xfrm>
        </p:grpSpPr>
        <p:sp>
          <p:nvSpPr>
            <p:cNvPr id="53" name="Google Shape;53;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6" name="Google Shape;56;p2"/>
          <p:cNvGrpSpPr/>
          <p:nvPr/>
        </p:nvGrpSpPr>
        <p:grpSpPr>
          <a:xfrm>
            <a:off x="5520051" y="4606376"/>
            <a:ext cx="5362500" cy="1301975"/>
            <a:chOff x="2176863" y="4518413"/>
            <a:chExt cx="5362500" cy="1301975"/>
          </a:xfrm>
        </p:grpSpPr>
        <p:sp>
          <p:nvSpPr>
            <p:cNvPr id="57" name="Google Shape;57;p2"/>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8" name="Google Shape;58;p2"/>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59" name="Google Shape;59;p2"/>
          <p:cNvGrpSpPr/>
          <p:nvPr/>
        </p:nvGrpSpPr>
        <p:grpSpPr>
          <a:xfrm>
            <a:off x="5655734" y="4716497"/>
            <a:ext cx="635280" cy="147600"/>
            <a:chOff x="2147366" y="4139382"/>
            <a:chExt cx="635280" cy="147600"/>
          </a:xfrm>
        </p:grpSpPr>
        <p:sp>
          <p:nvSpPr>
            <p:cNvPr id="60" name="Google Shape;60;p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2"/>
          <p:cNvSpPr txBox="1">
            <a:spLocks noGrp="1"/>
          </p:cNvSpPr>
          <p:nvPr>
            <p:ph type="title"/>
          </p:nvPr>
        </p:nvSpPr>
        <p:spPr>
          <a:xfrm>
            <a:off x="2176875" y="1137800"/>
            <a:ext cx="6796800" cy="3227700"/>
          </a:xfrm>
          <a:prstGeom prst="rect">
            <a:avLst/>
          </a:prstGeom>
        </p:spPr>
        <p:txBody>
          <a:bodyPr spcFirstLastPara="1" wrap="square" lIns="121900" tIns="121900" rIns="121900" bIns="121900" anchor="t" anchorCtr="0">
            <a:noAutofit/>
          </a:bodyPr>
          <a:lstStyle>
            <a:lvl1pPr lvl="0">
              <a:lnSpc>
                <a:spcPct val="80000"/>
              </a:lnSpc>
              <a:spcBef>
                <a:spcPts val="0"/>
              </a:spcBef>
              <a:spcAft>
                <a:spcPts val="0"/>
              </a:spcAft>
              <a:buSzPts val="7000"/>
              <a:buNone/>
              <a:defRPr sz="70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64" name="Google Shape;64;p2"/>
          <p:cNvSpPr txBox="1">
            <a:spLocks noGrp="1"/>
          </p:cNvSpPr>
          <p:nvPr>
            <p:ph type="subTitle" idx="1"/>
          </p:nvPr>
        </p:nvSpPr>
        <p:spPr>
          <a:xfrm>
            <a:off x="5733525" y="4974200"/>
            <a:ext cx="4935600" cy="798000"/>
          </a:xfrm>
          <a:prstGeom prst="rect">
            <a:avLst/>
          </a:prstGeom>
        </p:spPr>
        <p:txBody>
          <a:bodyPr spcFirstLastPara="1" wrap="square" lIns="121900" tIns="121900" rIns="121900" bIns="121900" anchor="t" anchorCtr="0">
            <a:noAutofit/>
          </a:bodyPr>
          <a:lstStyle>
            <a:lvl1pPr lvl="0">
              <a:spcBef>
                <a:spcPts val="0"/>
              </a:spcBef>
              <a:spcAft>
                <a:spcPts val="0"/>
              </a:spcAft>
              <a:buSzPts val="1800"/>
              <a:buNone/>
              <a:defRPr/>
            </a:lvl1pPr>
            <a:lvl2pPr lvl="1" algn="ctr">
              <a:spcBef>
                <a:spcPts val="2100"/>
              </a:spcBef>
              <a:spcAft>
                <a:spcPts val="0"/>
              </a:spcAft>
              <a:buSzPts val="1800"/>
              <a:buNone/>
              <a:defRPr/>
            </a:lvl2pPr>
            <a:lvl3pPr lvl="2" algn="ctr">
              <a:spcBef>
                <a:spcPts val="2100"/>
              </a:spcBef>
              <a:spcAft>
                <a:spcPts val="0"/>
              </a:spcAft>
              <a:buSzPts val="1800"/>
              <a:buNone/>
              <a:defRPr/>
            </a:lvl3pPr>
            <a:lvl4pPr lvl="3" algn="ctr">
              <a:spcBef>
                <a:spcPts val="2100"/>
              </a:spcBef>
              <a:spcAft>
                <a:spcPts val="0"/>
              </a:spcAft>
              <a:buSzPts val="1800"/>
              <a:buNone/>
              <a:defRPr/>
            </a:lvl4pPr>
            <a:lvl5pPr lvl="4" algn="ctr">
              <a:spcBef>
                <a:spcPts val="2100"/>
              </a:spcBef>
              <a:spcAft>
                <a:spcPts val="0"/>
              </a:spcAft>
              <a:buSzPts val="1800"/>
              <a:buNone/>
              <a:defRPr/>
            </a:lvl5pPr>
            <a:lvl6pPr lvl="5" algn="ctr">
              <a:spcBef>
                <a:spcPts val="2100"/>
              </a:spcBef>
              <a:spcAft>
                <a:spcPts val="0"/>
              </a:spcAft>
              <a:buSzPts val="1800"/>
              <a:buNone/>
              <a:defRPr/>
            </a:lvl6pPr>
            <a:lvl7pPr lvl="6" algn="ctr">
              <a:spcBef>
                <a:spcPts val="2100"/>
              </a:spcBef>
              <a:spcAft>
                <a:spcPts val="0"/>
              </a:spcAft>
              <a:buSzPts val="1800"/>
              <a:buNone/>
              <a:defRPr/>
            </a:lvl7pPr>
            <a:lvl8pPr lvl="7" algn="ctr">
              <a:spcBef>
                <a:spcPts val="2100"/>
              </a:spcBef>
              <a:spcAft>
                <a:spcPts val="0"/>
              </a:spcAft>
              <a:buSzPts val="1800"/>
              <a:buNone/>
              <a:defRPr/>
            </a:lvl8pPr>
            <a:lvl9pPr lvl="8" algn="ctr">
              <a:spcBef>
                <a:spcPts val="2100"/>
              </a:spcBef>
              <a:spcAft>
                <a:spcPts val="210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08 Three columns">
  <p:cSld name="CUSTOM_8">
    <p:spTree>
      <p:nvGrpSpPr>
        <p:cNvPr id="1" name="Shape 184"/>
        <p:cNvGrpSpPr/>
        <p:nvPr/>
      </p:nvGrpSpPr>
      <p:grpSpPr>
        <a:xfrm>
          <a:off x="0" y="0"/>
          <a:ext cx="0" cy="0"/>
          <a:chOff x="0" y="0"/>
          <a:chExt cx="0" cy="0"/>
        </a:xfrm>
      </p:grpSpPr>
      <p:sp>
        <p:nvSpPr>
          <p:cNvPr id="185" name="Google Shape;185;p11"/>
          <p:cNvSpPr/>
          <p:nvPr/>
        </p:nvSpPr>
        <p:spPr>
          <a:xfrm>
            <a:off x="666000" y="1518625"/>
            <a:ext cx="10932600" cy="46206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86" name="Google Shape;186;p11"/>
          <p:cNvGrpSpPr/>
          <p:nvPr/>
        </p:nvGrpSpPr>
        <p:grpSpPr>
          <a:xfrm>
            <a:off x="819246" y="1628734"/>
            <a:ext cx="635280" cy="147600"/>
            <a:chOff x="2147366" y="4139382"/>
            <a:chExt cx="635280" cy="147600"/>
          </a:xfrm>
        </p:grpSpPr>
        <p:sp>
          <p:nvSpPr>
            <p:cNvPr id="187" name="Google Shape;187;p11"/>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1"/>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1"/>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90" name="Google Shape;190;p11"/>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1" name="Google Shape;191;p11"/>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2" name="Google Shape;192;p11"/>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193" name="Google Shape;193;p11"/>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94" name="Google Shape;194;p11"/>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5" name="Google Shape;195;p11"/>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
        <p:nvSpPr>
          <p:cNvPr id="196" name="Google Shape;196;p11"/>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lvl1pPr marL="457200" lvl="0" indent="-317500">
              <a:spcBef>
                <a:spcPts val="0"/>
              </a:spcBef>
              <a:spcAft>
                <a:spcPts val="0"/>
              </a:spcAft>
              <a:buSzPts val="1400"/>
              <a:buChar char="●"/>
              <a:defRPr sz="1400"/>
            </a:lvl1pPr>
            <a:lvl2pPr marL="914400" lvl="1" indent="-317500">
              <a:spcBef>
                <a:spcPts val="2100"/>
              </a:spcBef>
              <a:spcAft>
                <a:spcPts val="0"/>
              </a:spcAft>
              <a:buSzPts val="1400"/>
              <a:buChar char="○"/>
              <a:defRPr sz="1400"/>
            </a:lvl2pPr>
            <a:lvl3pPr marL="1371600" lvl="2" indent="-317500">
              <a:spcBef>
                <a:spcPts val="2100"/>
              </a:spcBef>
              <a:spcAft>
                <a:spcPts val="0"/>
              </a:spcAft>
              <a:buSzPts val="1400"/>
              <a:buChar char="■"/>
              <a:defRPr sz="1400"/>
            </a:lvl3pPr>
            <a:lvl4pPr marL="1828800" lvl="3" indent="-317500">
              <a:spcBef>
                <a:spcPts val="2100"/>
              </a:spcBef>
              <a:spcAft>
                <a:spcPts val="0"/>
              </a:spcAft>
              <a:buSzPts val="1400"/>
              <a:buChar char="●"/>
              <a:defRPr sz="1400"/>
            </a:lvl4pPr>
            <a:lvl5pPr marL="2286000" lvl="4" indent="-317500">
              <a:spcBef>
                <a:spcPts val="2100"/>
              </a:spcBef>
              <a:spcAft>
                <a:spcPts val="0"/>
              </a:spcAft>
              <a:buSzPts val="1400"/>
              <a:buChar char="○"/>
              <a:defRPr sz="1400"/>
            </a:lvl5pPr>
            <a:lvl6pPr marL="2743200" lvl="5" indent="-317500">
              <a:spcBef>
                <a:spcPts val="2100"/>
              </a:spcBef>
              <a:spcAft>
                <a:spcPts val="0"/>
              </a:spcAft>
              <a:buSzPts val="1400"/>
              <a:buChar char="■"/>
              <a:defRPr sz="1400"/>
            </a:lvl6pPr>
            <a:lvl7pPr marL="3200400" lvl="6" indent="-317500">
              <a:spcBef>
                <a:spcPts val="2100"/>
              </a:spcBef>
              <a:spcAft>
                <a:spcPts val="0"/>
              </a:spcAft>
              <a:buSzPts val="1400"/>
              <a:buChar char="●"/>
              <a:defRPr sz="1400"/>
            </a:lvl7pPr>
            <a:lvl8pPr marL="3657600" lvl="7" indent="-317500">
              <a:spcBef>
                <a:spcPts val="2100"/>
              </a:spcBef>
              <a:spcAft>
                <a:spcPts val="0"/>
              </a:spcAft>
              <a:buSzPts val="1400"/>
              <a:buChar char="○"/>
              <a:defRPr sz="1400"/>
            </a:lvl8pPr>
            <a:lvl9pPr marL="4114800" lvl="8" indent="-317500">
              <a:spcBef>
                <a:spcPts val="2100"/>
              </a:spcBef>
              <a:spcAft>
                <a:spcPts val="2100"/>
              </a:spcAft>
              <a:buSzPts val="1400"/>
              <a:buChar char="■"/>
              <a:defRPr sz="14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08 Team">
  <p:cSld name="CUSTOM_8_1">
    <p:spTree>
      <p:nvGrpSpPr>
        <p:cNvPr id="1" name="Shape 197"/>
        <p:cNvGrpSpPr/>
        <p:nvPr/>
      </p:nvGrpSpPr>
      <p:grpSpPr>
        <a:xfrm>
          <a:off x="0" y="0"/>
          <a:ext cx="0" cy="0"/>
          <a:chOff x="0" y="0"/>
          <a:chExt cx="0" cy="0"/>
        </a:xfrm>
      </p:grpSpPr>
      <p:sp>
        <p:nvSpPr>
          <p:cNvPr id="198" name="Google Shape;198;p12"/>
          <p:cNvSpPr/>
          <p:nvPr/>
        </p:nvSpPr>
        <p:spPr>
          <a:xfrm>
            <a:off x="8017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9" name="Google Shape;199;p12"/>
          <p:cNvSpPr/>
          <p:nvPr/>
        </p:nvSpPr>
        <p:spPr>
          <a:xfrm>
            <a:off x="44701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0" name="Google Shape;200;p12"/>
          <p:cNvSpPr/>
          <p:nvPr/>
        </p:nvSpPr>
        <p:spPr>
          <a:xfrm>
            <a:off x="922650" y="2301500"/>
            <a:ext cx="3145200" cy="39030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01" name="Google Shape;201;p12"/>
          <p:cNvGrpSpPr/>
          <p:nvPr/>
        </p:nvGrpSpPr>
        <p:grpSpPr>
          <a:xfrm>
            <a:off x="1477800" y="1631525"/>
            <a:ext cx="2081400" cy="1649100"/>
            <a:chOff x="1381925" y="1555325"/>
            <a:chExt cx="2081400" cy="1649100"/>
          </a:xfrm>
        </p:grpSpPr>
        <p:sp>
          <p:nvSpPr>
            <p:cNvPr id="202" name="Google Shape;202;p12"/>
            <p:cNvSpPr/>
            <p:nvPr/>
          </p:nvSpPr>
          <p:spPr>
            <a:xfrm>
              <a:off x="1381925"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3" name="Google Shape;203;p12"/>
            <p:cNvSpPr/>
            <p:nvPr/>
          </p:nvSpPr>
          <p:spPr>
            <a:xfrm>
              <a:off x="1381925"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04" name="Google Shape;204;p12"/>
          <p:cNvGrpSpPr/>
          <p:nvPr/>
        </p:nvGrpSpPr>
        <p:grpSpPr>
          <a:xfrm>
            <a:off x="1556171" y="1743134"/>
            <a:ext cx="635280" cy="147600"/>
            <a:chOff x="2147366" y="4139382"/>
            <a:chExt cx="635280" cy="147600"/>
          </a:xfrm>
        </p:grpSpPr>
        <p:sp>
          <p:nvSpPr>
            <p:cNvPr id="205" name="Google Shape;20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6" name="Google Shape;20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7" name="Google Shape;20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08" name="Google Shape;208;p12"/>
          <p:cNvGrpSpPr/>
          <p:nvPr/>
        </p:nvGrpSpPr>
        <p:grpSpPr>
          <a:xfrm>
            <a:off x="5002038" y="1631525"/>
            <a:ext cx="2081400" cy="1649100"/>
            <a:chOff x="5002050" y="1555325"/>
            <a:chExt cx="2081400" cy="1649100"/>
          </a:xfrm>
        </p:grpSpPr>
        <p:sp>
          <p:nvSpPr>
            <p:cNvPr id="209" name="Google Shape;209;p12"/>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0" name="Google Shape;210;p12"/>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1" name="Google Shape;211;p12"/>
          <p:cNvGrpSpPr/>
          <p:nvPr/>
        </p:nvGrpSpPr>
        <p:grpSpPr>
          <a:xfrm>
            <a:off x="8549550" y="1631525"/>
            <a:ext cx="2081400" cy="1649100"/>
            <a:chOff x="8549550" y="1555325"/>
            <a:chExt cx="2081400" cy="1649100"/>
          </a:xfrm>
        </p:grpSpPr>
        <p:sp>
          <p:nvSpPr>
            <p:cNvPr id="212" name="Google Shape;212;p12"/>
            <p:cNvSpPr/>
            <p:nvPr/>
          </p:nvSpPr>
          <p:spPr>
            <a:xfrm>
              <a:off x="85495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3" name="Google Shape;213;p12"/>
            <p:cNvSpPr/>
            <p:nvPr/>
          </p:nvSpPr>
          <p:spPr>
            <a:xfrm>
              <a:off x="85495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14" name="Google Shape;214;p12"/>
          <p:cNvGrpSpPr/>
          <p:nvPr/>
        </p:nvGrpSpPr>
        <p:grpSpPr>
          <a:xfrm>
            <a:off x="5052859" y="1743134"/>
            <a:ext cx="635280" cy="147600"/>
            <a:chOff x="2147366" y="4139382"/>
            <a:chExt cx="635280" cy="147600"/>
          </a:xfrm>
        </p:grpSpPr>
        <p:sp>
          <p:nvSpPr>
            <p:cNvPr id="215" name="Google Shape;215;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6" name="Google Shape;216;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17" name="Google Shape;217;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18" name="Google Shape;218;p12"/>
          <p:cNvGrpSpPr/>
          <p:nvPr/>
        </p:nvGrpSpPr>
        <p:grpSpPr>
          <a:xfrm>
            <a:off x="8625484" y="1743134"/>
            <a:ext cx="635280" cy="147600"/>
            <a:chOff x="2147366" y="4139382"/>
            <a:chExt cx="635280" cy="147600"/>
          </a:xfrm>
        </p:grpSpPr>
        <p:sp>
          <p:nvSpPr>
            <p:cNvPr id="219" name="Google Shape;219;p12"/>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0" name="Google Shape;220;p12"/>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21" name="Google Shape;221;p12"/>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22" name="Google Shape;222;p12"/>
          <p:cNvSpPr txBox="1">
            <a:spLocks noGrp="1"/>
          </p:cNvSpPr>
          <p:nvPr>
            <p:ph type="subTitle" idx="1"/>
          </p:nvPr>
        </p:nvSpPr>
        <p:spPr>
          <a:xfrm>
            <a:off x="118905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1"/>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3" name="Google Shape;223;p12"/>
          <p:cNvSpPr txBox="1">
            <a:spLocks noGrp="1"/>
          </p:cNvSpPr>
          <p:nvPr>
            <p:ph type="subTitle" idx="2"/>
          </p:nvPr>
        </p:nvSpPr>
        <p:spPr>
          <a:xfrm>
            <a:off x="4713302" y="3563475"/>
            <a:ext cx="26589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2"/>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4" name="Google Shape;224;p12"/>
          <p:cNvSpPr txBox="1">
            <a:spLocks noGrp="1"/>
          </p:cNvSpPr>
          <p:nvPr>
            <p:ph type="subTitle" idx="3"/>
          </p:nvPr>
        </p:nvSpPr>
        <p:spPr>
          <a:xfrm>
            <a:off x="8237552" y="3563475"/>
            <a:ext cx="26586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solidFill>
                  <a:schemeClr val="accent3"/>
                </a:solidFill>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225" name="Google Shape;225;p12"/>
          <p:cNvSpPr txBox="1">
            <a:spLocks noGrp="1"/>
          </p:cNvSpPr>
          <p:nvPr>
            <p:ph type="title"/>
          </p:nvPr>
        </p:nvSpPr>
        <p:spPr>
          <a:xfrm>
            <a:off x="1189050" y="364775"/>
            <a:ext cx="97074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26" name="Google Shape;226;p12"/>
          <p:cNvSpPr txBox="1">
            <a:spLocks noGrp="1"/>
          </p:cNvSpPr>
          <p:nvPr>
            <p:ph type="body" idx="4"/>
          </p:nvPr>
        </p:nvSpPr>
        <p:spPr>
          <a:xfrm>
            <a:off x="1189050" y="4001425"/>
            <a:ext cx="2658900" cy="9252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7" name="Google Shape;227;p12"/>
          <p:cNvSpPr txBox="1">
            <a:spLocks noGrp="1"/>
          </p:cNvSpPr>
          <p:nvPr>
            <p:ph type="body" idx="5"/>
          </p:nvPr>
        </p:nvSpPr>
        <p:spPr>
          <a:xfrm>
            <a:off x="4713300" y="3989996"/>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
        <p:nvSpPr>
          <p:cNvPr id="228" name="Google Shape;228;p12"/>
          <p:cNvSpPr txBox="1">
            <a:spLocks noGrp="1"/>
          </p:cNvSpPr>
          <p:nvPr>
            <p:ph type="body" idx="6"/>
          </p:nvPr>
        </p:nvSpPr>
        <p:spPr>
          <a:xfrm>
            <a:off x="8237550" y="3976767"/>
            <a:ext cx="2658900" cy="923400"/>
          </a:xfrm>
          <a:prstGeom prst="rect">
            <a:avLst/>
          </a:prstGeom>
        </p:spPr>
        <p:txBody>
          <a:bodyPr spcFirstLastPara="1" wrap="square" lIns="121900" tIns="121900" rIns="121900" bIns="121900" anchor="t" anchorCtr="0">
            <a:noAutofit/>
          </a:bodyPr>
          <a:lstStyle>
            <a:lvl1pPr marL="457200" lvl="0" indent="-336550" rtl="0">
              <a:spcBef>
                <a:spcPts val="0"/>
              </a:spcBef>
              <a:spcAft>
                <a:spcPts val="0"/>
              </a:spcAft>
              <a:buSzPts val="1700"/>
              <a:buChar char="●"/>
              <a:defRPr sz="1700"/>
            </a:lvl1pPr>
            <a:lvl2pPr marL="914400" lvl="1" indent="-336550" rtl="0">
              <a:spcBef>
                <a:spcPts val="2100"/>
              </a:spcBef>
              <a:spcAft>
                <a:spcPts val="0"/>
              </a:spcAft>
              <a:buSzPts val="1700"/>
              <a:buChar char="○"/>
              <a:defRPr sz="1700"/>
            </a:lvl2pPr>
            <a:lvl3pPr marL="1371600" lvl="2" indent="-336550" rtl="0">
              <a:spcBef>
                <a:spcPts val="2100"/>
              </a:spcBef>
              <a:spcAft>
                <a:spcPts val="0"/>
              </a:spcAft>
              <a:buSzPts val="1700"/>
              <a:buChar char="■"/>
              <a:defRPr sz="1700"/>
            </a:lvl3pPr>
            <a:lvl4pPr marL="1828800" lvl="3" indent="-336550" rtl="0">
              <a:spcBef>
                <a:spcPts val="2100"/>
              </a:spcBef>
              <a:spcAft>
                <a:spcPts val="0"/>
              </a:spcAft>
              <a:buSzPts val="1700"/>
              <a:buChar char="●"/>
              <a:defRPr sz="1700"/>
            </a:lvl4pPr>
            <a:lvl5pPr marL="2286000" lvl="4" indent="-336550" rtl="0">
              <a:spcBef>
                <a:spcPts val="2100"/>
              </a:spcBef>
              <a:spcAft>
                <a:spcPts val="0"/>
              </a:spcAft>
              <a:buSzPts val="1700"/>
              <a:buChar char="○"/>
              <a:defRPr sz="1700"/>
            </a:lvl5pPr>
            <a:lvl6pPr marL="2743200" lvl="5" indent="-336550" rtl="0">
              <a:spcBef>
                <a:spcPts val="2100"/>
              </a:spcBef>
              <a:spcAft>
                <a:spcPts val="0"/>
              </a:spcAft>
              <a:buSzPts val="1700"/>
              <a:buChar char="■"/>
              <a:defRPr sz="1700"/>
            </a:lvl6pPr>
            <a:lvl7pPr marL="3200400" lvl="6" indent="-336550" rtl="0">
              <a:spcBef>
                <a:spcPts val="2100"/>
              </a:spcBef>
              <a:spcAft>
                <a:spcPts val="0"/>
              </a:spcAft>
              <a:buSzPts val="1700"/>
              <a:buChar char="●"/>
              <a:defRPr sz="1700"/>
            </a:lvl7pPr>
            <a:lvl8pPr marL="3657600" lvl="7" indent="-336550" rtl="0">
              <a:spcBef>
                <a:spcPts val="2100"/>
              </a:spcBef>
              <a:spcAft>
                <a:spcPts val="0"/>
              </a:spcAft>
              <a:buSzPts val="1700"/>
              <a:buChar char="○"/>
              <a:defRPr sz="1700"/>
            </a:lvl8pPr>
            <a:lvl9pPr marL="4114800" lvl="8" indent="-336550" rtl="0">
              <a:spcBef>
                <a:spcPts val="2100"/>
              </a:spcBef>
              <a:spcAft>
                <a:spcPts val="2100"/>
              </a:spcAft>
              <a:buSzPts val="1700"/>
              <a:buChar char="■"/>
              <a:defRPr sz="17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0 Text and Image">
  <p:cSld name="CUSTOM_9">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411275" y="1727000"/>
            <a:ext cx="4458300" cy="2377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a:endParaRPr/>
          </a:p>
        </p:txBody>
      </p:sp>
      <p:sp>
        <p:nvSpPr>
          <p:cNvPr id="231" name="Google Shape;231;p13"/>
          <p:cNvSpPr txBox="1">
            <a:spLocks noGrp="1"/>
          </p:cNvSpPr>
          <p:nvPr>
            <p:ph type="subTitle" idx="1"/>
          </p:nvPr>
        </p:nvSpPr>
        <p:spPr>
          <a:xfrm>
            <a:off x="411275" y="5029775"/>
            <a:ext cx="44583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2 Percentages">
  <p:cSld name="CUSTOM_11">
    <p:spTree>
      <p:nvGrpSpPr>
        <p:cNvPr id="1" name="Shape 232"/>
        <p:cNvGrpSpPr/>
        <p:nvPr/>
      </p:nvGrpSpPr>
      <p:grpSpPr>
        <a:xfrm>
          <a:off x="0" y="0"/>
          <a:ext cx="0" cy="0"/>
          <a:chOff x="0" y="0"/>
          <a:chExt cx="0" cy="0"/>
        </a:xfrm>
      </p:grpSpPr>
      <p:sp>
        <p:nvSpPr>
          <p:cNvPr id="233" name="Google Shape;233;p14"/>
          <p:cNvSpPr/>
          <p:nvPr/>
        </p:nvSpPr>
        <p:spPr>
          <a:xfrm>
            <a:off x="8287500" y="232880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34" name="Google Shape;234;p14"/>
          <p:cNvGrpSpPr/>
          <p:nvPr/>
        </p:nvGrpSpPr>
        <p:grpSpPr>
          <a:xfrm>
            <a:off x="8429771" y="2458834"/>
            <a:ext cx="635280" cy="147600"/>
            <a:chOff x="2147366" y="4139382"/>
            <a:chExt cx="635280" cy="147600"/>
          </a:xfrm>
        </p:grpSpPr>
        <p:sp>
          <p:nvSpPr>
            <p:cNvPr id="235" name="Google Shape;235;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6" name="Google Shape;236;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7" name="Google Shape;237;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38" name="Google Shape;238;p14"/>
          <p:cNvSpPr/>
          <p:nvPr/>
        </p:nvSpPr>
        <p:spPr>
          <a:xfrm>
            <a:off x="4381350" y="1762275"/>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39" name="Google Shape;239;p14"/>
          <p:cNvSpPr/>
          <p:nvPr/>
        </p:nvSpPr>
        <p:spPr>
          <a:xfrm>
            <a:off x="4381350" y="1762275"/>
            <a:ext cx="34293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nvGrpSpPr>
          <p:cNvPr id="240" name="Google Shape;240;p14"/>
          <p:cNvGrpSpPr/>
          <p:nvPr/>
        </p:nvGrpSpPr>
        <p:grpSpPr>
          <a:xfrm>
            <a:off x="4523621" y="1892309"/>
            <a:ext cx="635280" cy="147600"/>
            <a:chOff x="2147366" y="4139382"/>
            <a:chExt cx="635280" cy="147600"/>
          </a:xfrm>
        </p:grpSpPr>
        <p:sp>
          <p:nvSpPr>
            <p:cNvPr id="241" name="Google Shape;241;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2" name="Google Shape;242;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3" name="Google Shape;243;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4" name="Google Shape;244;p14"/>
          <p:cNvSpPr/>
          <p:nvPr/>
        </p:nvSpPr>
        <p:spPr>
          <a:xfrm>
            <a:off x="475200" y="2300850"/>
            <a:ext cx="34293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45" name="Google Shape;245;p14"/>
          <p:cNvGrpSpPr/>
          <p:nvPr/>
        </p:nvGrpSpPr>
        <p:grpSpPr>
          <a:xfrm>
            <a:off x="617471" y="2430884"/>
            <a:ext cx="635280" cy="147600"/>
            <a:chOff x="2147366" y="4139382"/>
            <a:chExt cx="635280" cy="147600"/>
          </a:xfrm>
        </p:grpSpPr>
        <p:sp>
          <p:nvSpPr>
            <p:cNvPr id="246" name="Google Shape;246;p1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7" name="Google Shape;247;p1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48" name="Google Shape;248;p1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49" name="Google Shape;249;p14"/>
          <p:cNvSpPr txBox="1">
            <a:spLocks noGrp="1"/>
          </p:cNvSpPr>
          <p:nvPr>
            <p:ph type="title" hasCustomPrompt="1"/>
          </p:nvPr>
        </p:nvSpPr>
        <p:spPr>
          <a:xfrm>
            <a:off x="715025"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0" name="Google Shape;250;p14"/>
          <p:cNvSpPr txBox="1">
            <a:spLocks noGrp="1"/>
          </p:cNvSpPr>
          <p:nvPr>
            <p:ph type="title" idx="2"/>
          </p:nvPr>
        </p:nvSpPr>
        <p:spPr>
          <a:xfrm>
            <a:off x="715025" y="364775"/>
            <a:ext cx="107148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algn="ctr" rtl="0">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a:endParaRPr/>
          </a:p>
        </p:txBody>
      </p:sp>
      <p:sp>
        <p:nvSpPr>
          <p:cNvPr id="251" name="Google Shape;251;p14"/>
          <p:cNvSpPr txBox="1">
            <a:spLocks noGrp="1"/>
          </p:cNvSpPr>
          <p:nvPr>
            <p:ph type="title" idx="3" hasCustomPrompt="1"/>
          </p:nvPr>
        </p:nvSpPr>
        <p:spPr>
          <a:xfrm>
            <a:off x="4598239" y="24651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2" name="Google Shape;252;p14"/>
          <p:cNvSpPr txBox="1">
            <a:spLocks noGrp="1"/>
          </p:cNvSpPr>
          <p:nvPr>
            <p:ph type="title" idx="4" hasCustomPrompt="1"/>
          </p:nvPr>
        </p:nvSpPr>
        <p:spPr>
          <a:xfrm>
            <a:off x="8481454" y="2922350"/>
            <a:ext cx="2948400" cy="1188600"/>
          </a:xfrm>
          <a:prstGeom prst="rect">
            <a:avLst/>
          </a:prstGeom>
        </p:spPr>
        <p:txBody>
          <a:bodyPr spcFirstLastPara="1" wrap="square" lIns="121900" tIns="121900" rIns="121900" bIns="121900" anchor="b" anchorCtr="0">
            <a:noAutofit/>
          </a:bodyPr>
          <a:lstStyle>
            <a:lvl1pPr lvl="0" algn="ctr" rtl="0">
              <a:spcBef>
                <a:spcPts val="0"/>
              </a:spcBef>
              <a:spcAft>
                <a:spcPts val="0"/>
              </a:spcAft>
              <a:buSzPts val="7000"/>
              <a:buNone/>
              <a:defRPr sz="7000" b="0">
                <a:latin typeface="Roboto Mono SemiBold"/>
                <a:ea typeface="Roboto Mono SemiBold"/>
                <a:cs typeface="Roboto Mono SemiBold"/>
                <a:sym typeface="Roboto Mono SemiBold"/>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253" name="Google Shape;253;p14"/>
          <p:cNvSpPr txBox="1">
            <a:spLocks noGrp="1"/>
          </p:cNvSpPr>
          <p:nvPr>
            <p:ph type="body" idx="1"/>
          </p:nvPr>
        </p:nvSpPr>
        <p:spPr>
          <a:xfrm>
            <a:off x="8481446" y="4163925"/>
            <a:ext cx="2948400" cy="925200"/>
          </a:xfrm>
          <a:prstGeom prst="rect">
            <a:avLst/>
          </a:prstGeom>
        </p:spPr>
        <p:txBody>
          <a:bodyPr spcFirstLastPara="1" wrap="square" lIns="121900" tIns="121900" rIns="121900" bIns="121900" anchor="t" anchorCtr="0">
            <a:noAutofit/>
          </a:bodyPr>
          <a:lstStyle>
            <a:lvl1pPr marL="457200" lvl="0" indent="-368300" algn="ctr">
              <a:lnSpc>
                <a:spcPct val="100000"/>
              </a:lnSpc>
              <a:spcBef>
                <a:spcPts val="0"/>
              </a:spcBef>
              <a:spcAft>
                <a:spcPts val="0"/>
              </a:spcAft>
              <a:buSzPts val="2200"/>
              <a:buChar char="●"/>
              <a:defRPr sz="2200"/>
            </a:lvl1pPr>
            <a:lvl2pPr marL="914400" lvl="1" indent="-368300" algn="ctr">
              <a:lnSpc>
                <a:spcPct val="100000"/>
              </a:lnSpc>
              <a:spcBef>
                <a:spcPts val="0"/>
              </a:spcBef>
              <a:spcAft>
                <a:spcPts val="0"/>
              </a:spcAft>
              <a:buSzPts val="2200"/>
              <a:buChar char="○"/>
              <a:defRPr sz="2200"/>
            </a:lvl2pPr>
            <a:lvl3pPr marL="1371600" lvl="2" indent="-368300" algn="ctr">
              <a:lnSpc>
                <a:spcPct val="100000"/>
              </a:lnSpc>
              <a:spcBef>
                <a:spcPts val="0"/>
              </a:spcBef>
              <a:spcAft>
                <a:spcPts val="0"/>
              </a:spcAft>
              <a:buSzPts val="2200"/>
              <a:buChar char="■"/>
              <a:defRPr sz="2200"/>
            </a:lvl3pPr>
            <a:lvl4pPr marL="1828800" lvl="3" indent="-368300" algn="ctr">
              <a:lnSpc>
                <a:spcPct val="100000"/>
              </a:lnSpc>
              <a:spcBef>
                <a:spcPts val="0"/>
              </a:spcBef>
              <a:spcAft>
                <a:spcPts val="0"/>
              </a:spcAft>
              <a:buSzPts val="2200"/>
              <a:buChar char="●"/>
              <a:defRPr sz="2200"/>
            </a:lvl4pPr>
            <a:lvl5pPr marL="2286000" lvl="4" indent="-368300" algn="ctr">
              <a:lnSpc>
                <a:spcPct val="100000"/>
              </a:lnSpc>
              <a:spcBef>
                <a:spcPts val="0"/>
              </a:spcBef>
              <a:spcAft>
                <a:spcPts val="0"/>
              </a:spcAft>
              <a:buSzPts val="2200"/>
              <a:buChar char="○"/>
              <a:defRPr sz="2200"/>
            </a:lvl5pPr>
            <a:lvl6pPr marL="2743200" lvl="5" indent="-368300" algn="ctr">
              <a:lnSpc>
                <a:spcPct val="100000"/>
              </a:lnSpc>
              <a:spcBef>
                <a:spcPts val="0"/>
              </a:spcBef>
              <a:spcAft>
                <a:spcPts val="0"/>
              </a:spcAft>
              <a:buSzPts val="2200"/>
              <a:buChar char="■"/>
              <a:defRPr sz="2200"/>
            </a:lvl6pPr>
            <a:lvl7pPr marL="3200400" lvl="6" indent="-368300" algn="ctr">
              <a:lnSpc>
                <a:spcPct val="100000"/>
              </a:lnSpc>
              <a:spcBef>
                <a:spcPts val="0"/>
              </a:spcBef>
              <a:spcAft>
                <a:spcPts val="0"/>
              </a:spcAft>
              <a:buSzPts val="2200"/>
              <a:buChar char="●"/>
              <a:defRPr sz="2200"/>
            </a:lvl7pPr>
            <a:lvl8pPr marL="3657600" lvl="7" indent="-368300" algn="ctr">
              <a:lnSpc>
                <a:spcPct val="100000"/>
              </a:lnSpc>
              <a:spcBef>
                <a:spcPts val="0"/>
              </a:spcBef>
              <a:spcAft>
                <a:spcPts val="0"/>
              </a:spcAft>
              <a:buSzPts val="2200"/>
              <a:buChar char="○"/>
              <a:defRPr sz="2200"/>
            </a:lvl8pPr>
            <a:lvl9pPr marL="4114800" lvl="8" indent="-368300" algn="ctr">
              <a:lnSpc>
                <a:spcPct val="100000"/>
              </a:lnSpc>
              <a:spcBef>
                <a:spcPts val="0"/>
              </a:spcBef>
              <a:spcAft>
                <a:spcPts val="0"/>
              </a:spcAft>
              <a:buSzPts val="2200"/>
              <a:buChar char="■"/>
              <a:defRPr sz="2200"/>
            </a:lvl9pPr>
          </a:lstStyle>
          <a:p>
            <a:endParaRPr/>
          </a:p>
        </p:txBody>
      </p:sp>
      <p:sp>
        <p:nvSpPr>
          <p:cNvPr id="254" name="Google Shape;254;p14"/>
          <p:cNvSpPr txBox="1">
            <a:spLocks noGrp="1"/>
          </p:cNvSpPr>
          <p:nvPr>
            <p:ph type="body" idx="5"/>
          </p:nvPr>
        </p:nvSpPr>
        <p:spPr>
          <a:xfrm>
            <a:off x="4598236" y="36955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
        <p:nvSpPr>
          <p:cNvPr id="255" name="Google Shape;255;p14"/>
          <p:cNvSpPr txBox="1">
            <a:spLocks noGrp="1"/>
          </p:cNvSpPr>
          <p:nvPr>
            <p:ph type="body" idx="6"/>
          </p:nvPr>
        </p:nvSpPr>
        <p:spPr>
          <a:xfrm>
            <a:off x="715025" y="4152775"/>
            <a:ext cx="2948400" cy="925200"/>
          </a:xfrm>
          <a:prstGeom prst="rect">
            <a:avLst/>
          </a:prstGeom>
        </p:spPr>
        <p:txBody>
          <a:bodyPr spcFirstLastPara="1" wrap="square" lIns="121900" tIns="121900" rIns="121900" bIns="121900" anchor="t" anchorCtr="0">
            <a:noAutofit/>
          </a:bodyPr>
          <a:lstStyle>
            <a:lvl1pPr marL="457200" lvl="0" indent="-368300" algn="ctr" rtl="0">
              <a:lnSpc>
                <a:spcPct val="100000"/>
              </a:lnSpc>
              <a:spcBef>
                <a:spcPts val="0"/>
              </a:spcBef>
              <a:spcAft>
                <a:spcPts val="0"/>
              </a:spcAft>
              <a:buSzPts val="2200"/>
              <a:buChar char="●"/>
              <a:defRPr sz="2200"/>
            </a:lvl1pPr>
            <a:lvl2pPr marL="914400" lvl="1" indent="-368300" algn="ctr" rtl="0">
              <a:lnSpc>
                <a:spcPct val="100000"/>
              </a:lnSpc>
              <a:spcBef>
                <a:spcPts val="0"/>
              </a:spcBef>
              <a:spcAft>
                <a:spcPts val="0"/>
              </a:spcAft>
              <a:buSzPts val="2200"/>
              <a:buChar char="○"/>
              <a:defRPr sz="2200"/>
            </a:lvl2pPr>
            <a:lvl3pPr marL="1371600" lvl="2" indent="-368300" algn="ctr" rtl="0">
              <a:lnSpc>
                <a:spcPct val="100000"/>
              </a:lnSpc>
              <a:spcBef>
                <a:spcPts val="0"/>
              </a:spcBef>
              <a:spcAft>
                <a:spcPts val="0"/>
              </a:spcAft>
              <a:buSzPts val="2200"/>
              <a:buChar char="■"/>
              <a:defRPr sz="2200"/>
            </a:lvl3pPr>
            <a:lvl4pPr marL="1828800" lvl="3" indent="-368300" algn="ctr" rtl="0">
              <a:lnSpc>
                <a:spcPct val="100000"/>
              </a:lnSpc>
              <a:spcBef>
                <a:spcPts val="0"/>
              </a:spcBef>
              <a:spcAft>
                <a:spcPts val="0"/>
              </a:spcAft>
              <a:buSzPts val="2200"/>
              <a:buChar char="●"/>
              <a:defRPr sz="2200"/>
            </a:lvl4pPr>
            <a:lvl5pPr marL="2286000" lvl="4" indent="-368300" algn="ctr" rtl="0">
              <a:lnSpc>
                <a:spcPct val="100000"/>
              </a:lnSpc>
              <a:spcBef>
                <a:spcPts val="0"/>
              </a:spcBef>
              <a:spcAft>
                <a:spcPts val="0"/>
              </a:spcAft>
              <a:buSzPts val="2200"/>
              <a:buChar char="○"/>
              <a:defRPr sz="2200"/>
            </a:lvl5pPr>
            <a:lvl6pPr marL="2743200" lvl="5" indent="-368300" algn="ctr" rtl="0">
              <a:lnSpc>
                <a:spcPct val="100000"/>
              </a:lnSpc>
              <a:spcBef>
                <a:spcPts val="0"/>
              </a:spcBef>
              <a:spcAft>
                <a:spcPts val="0"/>
              </a:spcAft>
              <a:buSzPts val="2200"/>
              <a:buChar char="■"/>
              <a:defRPr sz="2200"/>
            </a:lvl6pPr>
            <a:lvl7pPr marL="3200400" lvl="6" indent="-368300" algn="ctr" rtl="0">
              <a:lnSpc>
                <a:spcPct val="100000"/>
              </a:lnSpc>
              <a:spcBef>
                <a:spcPts val="0"/>
              </a:spcBef>
              <a:spcAft>
                <a:spcPts val="0"/>
              </a:spcAft>
              <a:buSzPts val="2200"/>
              <a:buChar char="●"/>
              <a:defRPr sz="2200"/>
            </a:lvl7pPr>
            <a:lvl8pPr marL="3657600" lvl="7" indent="-368300" algn="ctr" rtl="0">
              <a:lnSpc>
                <a:spcPct val="100000"/>
              </a:lnSpc>
              <a:spcBef>
                <a:spcPts val="0"/>
              </a:spcBef>
              <a:spcAft>
                <a:spcPts val="0"/>
              </a:spcAft>
              <a:buSzPts val="2200"/>
              <a:buChar char="○"/>
              <a:defRPr sz="2200"/>
            </a:lvl8pPr>
            <a:lvl9pPr marL="4114800" lvl="8" indent="-368300" algn="ctr" rtl="0">
              <a:lnSpc>
                <a:spcPct val="100000"/>
              </a:lnSpc>
              <a:spcBef>
                <a:spcPts val="0"/>
              </a:spcBef>
              <a:spcAft>
                <a:spcPts val="0"/>
              </a:spcAft>
              <a:buSzPts val="2200"/>
              <a:buChar char="■"/>
              <a:defRPr sz="22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3 Six columns">
  <p:cSld name="CUSTOM_12">
    <p:spTree>
      <p:nvGrpSpPr>
        <p:cNvPr id="1" name="Shape 256"/>
        <p:cNvGrpSpPr/>
        <p:nvPr/>
      </p:nvGrpSpPr>
      <p:grpSpPr>
        <a:xfrm>
          <a:off x="0" y="0"/>
          <a:ext cx="0" cy="0"/>
          <a:chOff x="0" y="0"/>
          <a:chExt cx="0" cy="0"/>
        </a:xfrm>
      </p:grpSpPr>
      <p:sp>
        <p:nvSpPr>
          <p:cNvPr id="257" name="Google Shape;257;p15"/>
          <p:cNvSpPr/>
          <p:nvPr/>
        </p:nvSpPr>
        <p:spPr>
          <a:xfrm>
            <a:off x="637675" y="1652150"/>
            <a:ext cx="10994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58" name="Google Shape;258;p15"/>
          <p:cNvGrpSpPr/>
          <p:nvPr/>
        </p:nvGrpSpPr>
        <p:grpSpPr>
          <a:xfrm>
            <a:off x="790921" y="1762259"/>
            <a:ext cx="635280" cy="147600"/>
            <a:chOff x="2147366" y="4139382"/>
            <a:chExt cx="635280" cy="147600"/>
          </a:xfrm>
        </p:grpSpPr>
        <p:sp>
          <p:nvSpPr>
            <p:cNvPr id="259" name="Google Shape;259;p1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0" name="Google Shape;260;p1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61" name="Google Shape;261;p1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62" name="Google Shape;262;p15"/>
          <p:cNvSpPr txBox="1">
            <a:spLocks noGrp="1"/>
          </p:cNvSpPr>
          <p:nvPr>
            <p:ph type="subTitle" idx="1"/>
          </p:nvPr>
        </p:nvSpPr>
        <p:spPr>
          <a:xfrm>
            <a:off x="1068150" y="239220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3"/>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3" name="Google Shape;263;p15"/>
          <p:cNvSpPr txBox="1">
            <a:spLocks noGrp="1"/>
          </p:cNvSpPr>
          <p:nvPr>
            <p:ph type="subTitle" idx="2"/>
          </p:nvPr>
        </p:nvSpPr>
        <p:spPr>
          <a:xfrm>
            <a:off x="1068150" y="4248925"/>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2"/>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4" name="Google Shape;264;p15"/>
          <p:cNvSpPr txBox="1">
            <a:spLocks noGrp="1"/>
          </p:cNvSpPr>
          <p:nvPr>
            <p:ph type="subTitle" idx="3"/>
          </p:nvPr>
        </p:nvSpPr>
        <p:spPr>
          <a:xfrm>
            <a:off x="8181360" y="240158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1"/>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5" name="Google Shape;265;p15"/>
          <p:cNvSpPr txBox="1">
            <a:spLocks noGrp="1"/>
          </p:cNvSpPr>
          <p:nvPr>
            <p:ph type="subTitle" idx="4"/>
          </p:nvPr>
        </p:nvSpPr>
        <p:spPr>
          <a:xfrm>
            <a:off x="4643968" y="240955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2"/>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6" name="Google Shape;266;p15"/>
          <p:cNvSpPr txBox="1">
            <a:spLocks noGrp="1"/>
          </p:cNvSpPr>
          <p:nvPr>
            <p:ph type="subTitle" idx="5"/>
          </p:nvPr>
        </p:nvSpPr>
        <p:spPr>
          <a:xfrm>
            <a:off x="4643968" y="4248925"/>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1"/>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7" name="Google Shape;267;p15"/>
          <p:cNvSpPr txBox="1">
            <a:spLocks noGrp="1"/>
          </p:cNvSpPr>
          <p:nvPr>
            <p:ph type="subTitle" idx="6"/>
          </p:nvPr>
        </p:nvSpPr>
        <p:spPr>
          <a:xfrm>
            <a:off x="8181360" y="4230380"/>
            <a:ext cx="3018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2000"/>
              <a:buNone/>
              <a:defRPr sz="2000" b="1">
                <a:solidFill>
                  <a:schemeClr val="accent3"/>
                </a:solidFill>
              </a:defRPr>
            </a:lvl1pPr>
            <a:lvl2pPr lvl="1" rtl="0">
              <a:spcBef>
                <a:spcPts val="2100"/>
              </a:spcBef>
              <a:spcAft>
                <a:spcPts val="0"/>
              </a:spcAft>
              <a:buSzPts val="2000"/>
              <a:buNone/>
              <a:defRPr sz="2000" b="1"/>
            </a:lvl2pPr>
            <a:lvl3pPr lvl="2" rtl="0">
              <a:spcBef>
                <a:spcPts val="2100"/>
              </a:spcBef>
              <a:spcAft>
                <a:spcPts val="0"/>
              </a:spcAft>
              <a:buSzPts val="2000"/>
              <a:buNone/>
              <a:defRPr sz="2000" b="1"/>
            </a:lvl3pPr>
            <a:lvl4pPr lvl="3" rtl="0">
              <a:spcBef>
                <a:spcPts val="2100"/>
              </a:spcBef>
              <a:spcAft>
                <a:spcPts val="0"/>
              </a:spcAft>
              <a:buSzPts val="2000"/>
              <a:buNone/>
              <a:defRPr sz="2000" b="1"/>
            </a:lvl4pPr>
            <a:lvl5pPr lvl="4" rtl="0">
              <a:spcBef>
                <a:spcPts val="2100"/>
              </a:spcBef>
              <a:spcAft>
                <a:spcPts val="0"/>
              </a:spcAft>
              <a:buSzPts val="2000"/>
              <a:buNone/>
              <a:defRPr sz="2000" b="1"/>
            </a:lvl5pPr>
            <a:lvl6pPr lvl="5" rtl="0">
              <a:spcBef>
                <a:spcPts val="2100"/>
              </a:spcBef>
              <a:spcAft>
                <a:spcPts val="0"/>
              </a:spcAft>
              <a:buSzPts val="2000"/>
              <a:buNone/>
              <a:defRPr sz="2000" b="1"/>
            </a:lvl6pPr>
            <a:lvl7pPr lvl="6" rtl="0">
              <a:spcBef>
                <a:spcPts val="2100"/>
              </a:spcBef>
              <a:spcAft>
                <a:spcPts val="0"/>
              </a:spcAft>
              <a:buSzPts val="2000"/>
              <a:buNone/>
              <a:defRPr sz="2000" b="1"/>
            </a:lvl7pPr>
            <a:lvl8pPr lvl="7" rtl="0">
              <a:spcBef>
                <a:spcPts val="2100"/>
              </a:spcBef>
              <a:spcAft>
                <a:spcPts val="0"/>
              </a:spcAft>
              <a:buSzPts val="2000"/>
              <a:buNone/>
              <a:defRPr sz="2000" b="1"/>
            </a:lvl8pPr>
            <a:lvl9pPr lvl="8" rtl="0">
              <a:spcBef>
                <a:spcPts val="2100"/>
              </a:spcBef>
              <a:spcAft>
                <a:spcPts val="2100"/>
              </a:spcAft>
              <a:buSzPts val="2000"/>
              <a:buNone/>
              <a:defRPr sz="2000" b="1"/>
            </a:lvl9pPr>
          </a:lstStyle>
          <a:p>
            <a:endParaRPr/>
          </a:p>
        </p:txBody>
      </p:sp>
      <p:sp>
        <p:nvSpPr>
          <p:cNvPr id="268" name="Google Shape;268;p15"/>
          <p:cNvSpPr txBox="1">
            <a:spLocks noGrp="1"/>
          </p:cNvSpPr>
          <p:nvPr>
            <p:ph type="title"/>
          </p:nvPr>
        </p:nvSpPr>
        <p:spPr>
          <a:xfrm>
            <a:off x="720400" y="364775"/>
            <a:ext cx="1091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69" name="Google Shape;269;p15"/>
          <p:cNvSpPr txBox="1">
            <a:spLocks noGrp="1"/>
          </p:cNvSpPr>
          <p:nvPr>
            <p:ph type="body" idx="7"/>
          </p:nvPr>
        </p:nvSpPr>
        <p:spPr>
          <a:xfrm>
            <a:off x="4643968" y="2818400"/>
            <a:ext cx="3018000" cy="8340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70" name="Google Shape;270;p15"/>
          <p:cNvSpPr txBox="1">
            <a:spLocks noGrp="1"/>
          </p:cNvSpPr>
          <p:nvPr>
            <p:ph type="body" idx="8"/>
          </p:nvPr>
        </p:nvSpPr>
        <p:spPr>
          <a:xfrm>
            <a:off x="8181360"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1" name="Google Shape;271;p15"/>
          <p:cNvSpPr txBox="1">
            <a:spLocks noGrp="1"/>
          </p:cNvSpPr>
          <p:nvPr>
            <p:ph type="body" idx="9"/>
          </p:nvPr>
        </p:nvSpPr>
        <p:spPr>
          <a:xfrm>
            <a:off x="4643968"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2" name="Google Shape;272;p15"/>
          <p:cNvSpPr txBox="1">
            <a:spLocks noGrp="1"/>
          </p:cNvSpPr>
          <p:nvPr>
            <p:ph type="body" idx="13"/>
          </p:nvPr>
        </p:nvSpPr>
        <p:spPr>
          <a:xfrm>
            <a:off x="1068150" y="28184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3" name="Google Shape;273;p15"/>
          <p:cNvSpPr txBox="1">
            <a:spLocks noGrp="1"/>
          </p:cNvSpPr>
          <p:nvPr>
            <p:ph type="body" idx="14"/>
          </p:nvPr>
        </p:nvSpPr>
        <p:spPr>
          <a:xfrm>
            <a:off x="8181360" y="28184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274" name="Google Shape;274;p15"/>
          <p:cNvSpPr txBox="1">
            <a:spLocks noGrp="1"/>
          </p:cNvSpPr>
          <p:nvPr>
            <p:ph type="body" idx="15"/>
          </p:nvPr>
        </p:nvSpPr>
        <p:spPr>
          <a:xfrm>
            <a:off x="1068150" y="4647200"/>
            <a:ext cx="3018000" cy="8340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014 Map">
  <p:cSld name="CUSTOM_13">
    <p:spTree>
      <p:nvGrpSpPr>
        <p:cNvPr id="1" name="Shape 275"/>
        <p:cNvGrpSpPr/>
        <p:nvPr/>
      </p:nvGrpSpPr>
      <p:grpSpPr>
        <a:xfrm>
          <a:off x="0" y="0"/>
          <a:ext cx="0" cy="0"/>
          <a:chOff x="0" y="0"/>
          <a:chExt cx="0" cy="0"/>
        </a:xfrm>
      </p:grpSpPr>
      <p:sp>
        <p:nvSpPr>
          <p:cNvPr id="276" name="Google Shape;276;p16"/>
          <p:cNvSpPr/>
          <p:nvPr/>
        </p:nvSpPr>
        <p:spPr>
          <a:xfrm>
            <a:off x="357875" y="339900"/>
            <a:ext cx="10744500" cy="5971800"/>
          </a:xfrm>
          <a:prstGeom prst="roundRect">
            <a:avLst>
              <a:gd name="adj" fmla="val 1957"/>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77" name="Google Shape;277;p16"/>
          <p:cNvGrpSpPr/>
          <p:nvPr/>
        </p:nvGrpSpPr>
        <p:grpSpPr>
          <a:xfrm>
            <a:off x="8217599" y="1674644"/>
            <a:ext cx="3629545" cy="4971542"/>
            <a:chOff x="5002050" y="1555325"/>
            <a:chExt cx="2081400" cy="1649100"/>
          </a:xfrm>
        </p:grpSpPr>
        <p:sp>
          <p:nvSpPr>
            <p:cNvPr id="278" name="Google Shape;278;p16"/>
            <p:cNvSpPr/>
            <p:nvPr/>
          </p:nvSpPr>
          <p:spPr>
            <a:xfrm>
              <a:off x="5002050" y="1555325"/>
              <a:ext cx="2081400" cy="16491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79" name="Google Shape;279;p16"/>
            <p:cNvSpPr/>
            <p:nvPr/>
          </p:nvSpPr>
          <p:spPr>
            <a:xfrm>
              <a:off x="5002050" y="1555325"/>
              <a:ext cx="2081400" cy="16491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280" name="Google Shape;280;p16"/>
          <p:cNvGrpSpPr/>
          <p:nvPr/>
        </p:nvGrpSpPr>
        <p:grpSpPr>
          <a:xfrm>
            <a:off x="455671" y="445784"/>
            <a:ext cx="635280" cy="147600"/>
            <a:chOff x="2147366" y="4139382"/>
            <a:chExt cx="635280" cy="147600"/>
          </a:xfrm>
        </p:grpSpPr>
        <p:sp>
          <p:nvSpPr>
            <p:cNvPr id="281" name="Google Shape;281;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2" name="Google Shape;282;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3" name="Google Shape;283;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84" name="Google Shape;284;p16"/>
          <p:cNvGrpSpPr/>
          <p:nvPr/>
        </p:nvGrpSpPr>
        <p:grpSpPr>
          <a:xfrm>
            <a:off x="8333246" y="1763834"/>
            <a:ext cx="635280" cy="147600"/>
            <a:chOff x="2147366" y="4139382"/>
            <a:chExt cx="635280" cy="147600"/>
          </a:xfrm>
        </p:grpSpPr>
        <p:sp>
          <p:nvSpPr>
            <p:cNvPr id="285" name="Google Shape;285;p1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6" name="Google Shape;286;p1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87" name="Google Shape;287;p1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288" name="Google Shape;288;p16"/>
          <p:cNvSpPr txBox="1">
            <a:spLocks noGrp="1"/>
          </p:cNvSpPr>
          <p:nvPr>
            <p:ph type="subTitle" idx="1"/>
          </p:nvPr>
        </p:nvSpPr>
        <p:spPr>
          <a:xfrm>
            <a:off x="8454700" y="2110975"/>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1"/>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89" name="Google Shape;289;p16"/>
          <p:cNvSpPr txBox="1">
            <a:spLocks noGrp="1"/>
          </p:cNvSpPr>
          <p:nvPr>
            <p:ph type="subTitle" idx="2"/>
          </p:nvPr>
        </p:nvSpPr>
        <p:spPr>
          <a:xfrm>
            <a:off x="8454700" y="4331357"/>
            <a:ext cx="3231000" cy="606900"/>
          </a:xfrm>
          <a:prstGeom prst="rect">
            <a:avLst/>
          </a:prstGeom>
        </p:spPr>
        <p:txBody>
          <a:bodyPr spcFirstLastPara="1" wrap="square" lIns="121900" tIns="121900" rIns="121900" bIns="121900" anchor="t" anchorCtr="0">
            <a:noAutofit/>
          </a:bodyPr>
          <a:lstStyle>
            <a:lvl1pPr lvl="0" rtl="0">
              <a:spcBef>
                <a:spcPts val="0"/>
              </a:spcBef>
              <a:spcAft>
                <a:spcPts val="0"/>
              </a:spcAft>
              <a:buSzPts val="1800"/>
              <a:buNone/>
              <a:defRPr sz="1800" b="1">
                <a:solidFill>
                  <a:schemeClr val="accent3"/>
                </a:solidFill>
              </a:defRPr>
            </a:lvl1pPr>
            <a:lvl2pPr lvl="1" rtl="0">
              <a:spcBef>
                <a:spcPts val="2100"/>
              </a:spcBef>
              <a:spcAft>
                <a:spcPts val="0"/>
              </a:spcAft>
              <a:buSzPts val="1800"/>
              <a:buNone/>
              <a:defRPr sz="1800" b="1"/>
            </a:lvl2pPr>
            <a:lvl3pPr lvl="2" rtl="0">
              <a:spcBef>
                <a:spcPts val="2100"/>
              </a:spcBef>
              <a:spcAft>
                <a:spcPts val="0"/>
              </a:spcAft>
              <a:buSzPts val="1800"/>
              <a:buNone/>
              <a:defRPr sz="1800" b="1"/>
            </a:lvl3pPr>
            <a:lvl4pPr lvl="3" rtl="0">
              <a:spcBef>
                <a:spcPts val="2100"/>
              </a:spcBef>
              <a:spcAft>
                <a:spcPts val="0"/>
              </a:spcAft>
              <a:buSzPts val="1800"/>
              <a:buNone/>
              <a:defRPr sz="1800" b="1"/>
            </a:lvl4pPr>
            <a:lvl5pPr lvl="4" rtl="0">
              <a:spcBef>
                <a:spcPts val="2100"/>
              </a:spcBef>
              <a:spcAft>
                <a:spcPts val="0"/>
              </a:spcAft>
              <a:buSzPts val="1800"/>
              <a:buNone/>
              <a:defRPr sz="1800" b="1"/>
            </a:lvl5pPr>
            <a:lvl6pPr lvl="5" rtl="0">
              <a:spcBef>
                <a:spcPts val="2100"/>
              </a:spcBef>
              <a:spcAft>
                <a:spcPts val="0"/>
              </a:spcAft>
              <a:buSzPts val="1800"/>
              <a:buNone/>
              <a:defRPr sz="1800" b="1"/>
            </a:lvl6pPr>
            <a:lvl7pPr lvl="6" rtl="0">
              <a:spcBef>
                <a:spcPts val="2100"/>
              </a:spcBef>
              <a:spcAft>
                <a:spcPts val="0"/>
              </a:spcAft>
              <a:buSzPts val="1800"/>
              <a:buNone/>
              <a:defRPr sz="1800" b="1"/>
            </a:lvl7pPr>
            <a:lvl8pPr lvl="7" rtl="0">
              <a:spcBef>
                <a:spcPts val="2100"/>
              </a:spcBef>
              <a:spcAft>
                <a:spcPts val="0"/>
              </a:spcAft>
              <a:buSzPts val="1800"/>
              <a:buNone/>
              <a:defRPr sz="1800" b="1"/>
            </a:lvl8pPr>
            <a:lvl9pPr lvl="8" rtl="0">
              <a:spcBef>
                <a:spcPts val="2100"/>
              </a:spcBef>
              <a:spcAft>
                <a:spcPts val="2100"/>
              </a:spcAft>
              <a:buSzPts val="1800"/>
              <a:buNone/>
              <a:defRPr sz="1800" b="1"/>
            </a:lvl9pPr>
          </a:lstStyle>
          <a:p>
            <a:endParaRPr/>
          </a:p>
        </p:txBody>
      </p:sp>
      <p:sp>
        <p:nvSpPr>
          <p:cNvPr id="290" name="Google Shape;290;p16"/>
          <p:cNvSpPr txBox="1">
            <a:spLocks noGrp="1"/>
          </p:cNvSpPr>
          <p:nvPr>
            <p:ph type="title"/>
          </p:nvPr>
        </p:nvSpPr>
        <p:spPr>
          <a:xfrm>
            <a:off x="568000" y="593375"/>
            <a:ext cx="103521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91" name="Google Shape;291;p16"/>
          <p:cNvSpPr txBox="1">
            <a:spLocks noGrp="1"/>
          </p:cNvSpPr>
          <p:nvPr>
            <p:ph type="body" idx="3"/>
          </p:nvPr>
        </p:nvSpPr>
        <p:spPr>
          <a:xfrm>
            <a:off x="8454700" y="2546975"/>
            <a:ext cx="3231000" cy="1553400"/>
          </a:xfrm>
          <a:prstGeom prst="rect">
            <a:avLst/>
          </a:prstGeom>
        </p:spPr>
        <p:txBody>
          <a:bodyPr spcFirstLastPara="1" wrap="square" lIns="121900" tIns="121900" rIns="121900" bIns="121900"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00000"/>
              </a:lnSpc>
              <a:spcBef>
                <a:spcPts val="0"/>
              </a:spcBef>
              <a:spcAft>
                <a:spcPts val="0"/>
              </a:spcAft>
              <a:buSzPts val="1400"/>
              <a:buChar char="○"/>
              <a:defRPr sz="1400"/>
            </a:lvl2pPr>
            <a:lvl3pPr marL="1371600" lvl="2" indent="-317500">
              <a:lnSpc>
                <a:spcPct val="100000"/>
              </a:lnSpc>
              <a:spcBef>
                <a:spcPts val="0"/>
              </a:spcBef>
              <a:spcAft>
                <a:spcPts val="0"/>
              </a:spcAft>
              <a:buSzPts val="1400"/>
              <a:buChar char="■"/>
              <a:defRPr sz="1400"/>
            </a:lvl3pPr>
            <a:lvl4pPr marL="1828800" lvl="3" indent="-317500">
              <a:lnSpc>
                <a:spcPct val="100000"/>
              </a:lnSpc>
              <a:spcBef>
                <a:spcPts val="0"/>
              </a:spcBef>
              <a:spcAft>
                <a:spcPts val="0"/>
              </a:spcAft>
              <a:buSzPts val="1400"/>
              <a:buChar char="●"/>
              <a:defRPr sz="1400"/>
            </a:lvl4pPr>
            <a:lvl5pPr marL="2286000" lvl="4" indent="-317500">
              <a:lnSpc>
                <a:spcPct val="100000"/>
              </a:lnSpc>
              <a:spcBef>
                <a:spcPts val="0"/>
              </a:spcBef>
              <a:spcAft>
                <a:spcPts val="0"/>
              </a:spcAft>
              <a:buSzPts val="1400"/>
              <a:buChar char="○"/>
              <a:defRPr sz="1400"/>
            </a:lvl5pPr>
            <a:lvl6pPr marL="2743200" lvl="5" indent="-317500">
              <a:lnSpc>
                <a:spcPct val="100000"/>
              </a:lnSpc>
              <a:spcBef>
                <a:spcPts val="0"/>
              </a:spcBef>
              <a:spcAft>
                <a:spcPts val="0"/>
              </a:spcAft>
              <a:buSzPts val="1400"/>
              <a:buChar char="■"/>
              <a:defRPr sz="1400"/>
            </a:lvl6pPr>
            <a:lvl7pPr marL="3200400" lvl="6" indent="-317500">
              <a:lnSpc>
                <a:spcPct val="100000"/>
              </a:lnSpc>
              <a:spcBef>
                <a:spcPts val="0"/>
              </a:spcBef>
              <a:spcAft>
                <a:spcPts val="0"/>
              </a:spcAft>
              <a:buSzPts val="1400"/>
              <a:buChar char="●"/>
              <a:defRPr sz="1400"/>
            </a:lvl7pPr>
            <a:lvl8pPr marL="3657600" lvl="7" indent="-317500">
              <a:lnSpc>
                <a:spcPct val="100000"/>
              </a:lnSpc>
              <a:spcBef>
                <a:spcPts val="0"/>
              </a:spcBef>
              <a:spcAft>
                <a:spcPts val="0"/>
              </a:spcAft>
              <a:buSzPts val="1400"/>
              <a:buChar char="○"/>
              <a:defRPr sz="1400"/>
            </a:lvl8pPr>
            <a:lvl9pPr marL="4114800" lvl="8" indent="-317500">
              <a:lnSpc>
                <a:spcPct val="100000"/>
              </a:lnSpc>
              <a:spcBef>
                <a:spcPts val="0"/>
              </a:spcBef>
              <a:spcAft>
                <a:spcPts val="0"/>
              </a:spcAft>
              <a:buSzPts val="1400"/>
              <a:buChar char="■"/>
              <a:defRPr sz="1400"/>
            </a:lvl9pPr>
          </a:lstStyle>
          <a:p>
            <a:endParaRPr/>
          </a:p>
        </p:txBody>
      </p:sp>
      <p:sp>
        <p:nvSpPr>
          <p:cNvPr id="292" name="Google Shape;292;p16"/>
          <p:cNvSpPr txBox="1">
            <a:spLocks noGrp="1"/>
          </p:cNvSpPr>
          <p:nvPr>
            <p:ph type="body" idx="4"/>
          </p:nvPr>
        </p:nvSpPr>
        <p:spPr>
          <a:xfrm>
            <a:off x="8454700" y="4735300"/>
            <a:ext cx="3231000" cy="1553400"/>
          </a:xfrm>
          <a:prstGeom prst="rect">
            <a:avLst/>
          </a:prstGeom>
        </p:spPr>
        <p:txBody>
          <a:bodyPr spcFirstLastPara="1" wrap="square" lIns="121900" tIns="121900" rIns="121900" bIns="121900"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sz="1400"/>
            </a:lvl2pPr>
            <a:lvl3pPr marL="1371600" lvl="2" indent="-317500" rtl="0">
              <a:lnSpc>
                <a:spcPct val="100000"/>
              </a:lnSpc>
              <a:spcBef>
                <a:spcPts val="0"/>
              </a:spcBef>
              <a:spcAft>
                <a:spcPts val="0"/>
              </a:spcAft>
              <a:buSzPts val="1400"/>
              <a:buChar char="■"/>
              <a:defRPr sz="1400"/>
            </a:lvl3pPr>
            <a:lvl4pPr marL="1828800" lvl="3" indent="-317500" rtl="0">
              <a:lnSpc>
                <a:spcPct val="100000"/>
              </a:lnSpc>
              <a:spcBef>
                <a:spcPts val="0"/>
              </a:spcBef>
              <a:spcAft>
                <a:spcPts val="0"/>
              </a:spcAft>
              <a:buSzPts val="1400"/>
              <a:buChar char="●"/>
              <a:defRPr sz="1400"/>
            </a:lvl4pPr>
            <a:lvl5pPr marL="2286000" lvl="4" indent="-317500" rtl="0">
              <a:lnSpc>
                <a:spcPct val="100000"/>
              </a:lnSpc>
              <a:spcBef>
                <a:spcPts val="0"/>
              </a:spcBef>
              <a:spcAft>
                <a:spcPts val="0"/>
              </a:spcAft>
              <a:buSzPts val="1400"/>
              <a:buChar char="○"/>
              <a:defRPr sz="1400"/>
            </a:lvl5pPr>
            <a:lvl6pPr marL="2743200" lvl="5" indent="-317500" rtl="0">
              <a:lnSpc>
                <a:spcPct val="100000"/>
              </a:lnSpc>
              <a:spcBef>
                <a:spcPts val="0"/>
              </a:spcBef>
              <a:spcAft>
                <a:spcPts val="0"/>
              </a:spcAft>
              <a:buSzPts val="1400"/>
              <a:buChar char="■"/>
              <a:defRPr sz="1400"/>
            </a:lvl6pPr>
            <a:lvl7pPr marL="3200400" lvl="6" indent="-317500" rtl="0">
              <a:lnSpc>
                <a:spcPct val="100000"/>
              </a:lnSpc>
              <a:spcBef>
                <a:spcPts val="0"/>
              </a:spcBef>
              <a:spcAft>
                <a:spcPts val="0"/>
              </a:spcAft>
              <a:buSzPts val="1400"/>
              <a:buChar char="●"/>
              <a:defRPr sz="1400"/>
            </a:lvl7pPr>
            <a:lvl8pPr marL="3657600" lvl="7" indent="-317500" rtl="0">
              <a:lnSpc>
                <a:spcPct val="100000"/>
              </a:lnSpc>
              <a:spcBef>
                <a:spcPts val="0"/>
              </a:spcBef>
              <a:spcAft>
                <a:spcPts val="0"/>
              </a:spcAft>
              <a:buSzPts val="1400"/>
              <a:buChar char="○"/>
              <a:defRPr sz="1400"/>
            </a:lvl8pPr>
            <a:lvl9pPr marL="4114800" lvl="8" indent="-317500" rtl="0">
              <a:lnSpc>
                <a:spcPct val="100000"/>
              </a:lnSpc>
              <a:spcBef>
                <a:spcPts val="0"/>
              </a:spcBef>
              <a:spcAft>
                <a:spcPts val="0"/>
              </a:spcAft>
              <a:buSzPts val="1400"/>
              <a:buChar char="■"/>
              <a:defRPr sz="14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015 Timeline">
  <p:cSld name="CUSTOM_14">
    <p:spTree>
      <p:nvGrpSpPr>
        <p:cNvPr id="1" name="Shape 293"/>
        <p:cNvGrpSpPr/>
        <p:nvPr/>
      </p:nvGrpSpPr>
      <p:grpSpPr>
        <a:xfrm>
          <a:off x="0" y="0"/>
          <a:ext cx="0" cy="0"/>
          <a:chOff x="0" y="0"/>
          <a:chExt cx="0" cy="0"/>
        </a:xfrm>
      </p:grpSpPr>
      <p:sp>
        <p:nvSpPr>
          <p:cNvPr id="294" name="Google Shape;294;p17"/>
          <p:cNvSpPr/>
          <p:nvPr/>
        </p:nvSpPr>
        <p:spPr>
          <a:xfrm>
            <a:off x="9755550"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295" name="Google Shape;295;p17"/>
          <p:cNvGrpSpPr/>
          <p:nvPr/>
        </p:nvGrpSpPr>
        <p:grpSpPr>
          <a:xfrm>
            <a:off x="9896946" y="2147659"/>
            <a:ext cx="635280" cy="147600"/>
            <a:chOff x="2147366" y="4139382"/>
            <a:chExt cx="635280" cy="147600"/>
          </a:xfrm>
        </p:grpSpPr>
        <p:sp>
          <p:nvSpPr>
            <p:cNvPr id="296" name="Google Shape;296;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7" name="Google Shape;297;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98" name="Google Shape;298;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299" name="Google Shape;299;p17"/>
          <p:cNvGrpSpPr/>
          <p:nvPr/>
        </p:nvGrpSpPr>
        <p:grpSpPr>
          <a:xfrm>
            <a:off x="7372797" y="2017625"/>
            <a:ext cx="2211900" cy="3594900"/>
            <a:chOff x="7395788" y="2017625"/>
            <a:chExt cx="2211900" cy="3594900"/>
          </a:xfrm>
        </p:grpSpPr>
        <p:sp>
          <p:nvSpPr>
            <p:cNvPr id="300" name="Google Shape;300;p17"/>
            <p:cNvSpPr/>
            <p:nvPr/>
          </p:nvSpPr>
          <p:spPr>
            <a:xfrm>
              <a:off x="7395788"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1" name="Google Shape;301;p17"/>
            <p:cNvSpPr/>
            <p:nvPr/>
          </p:nvSpPr>
          <p:spPr>
            <a:xfrm>
              <a:off x="7395788" y="2017625"/>
              <a:ext cx="22119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sp>
        <p:nvSpPr>
          <p:cNvPr id="302" name="Google Shape;302;p17"/>
          <p:cNvSpPr/>
          <p:nvPr/>
        </p:nvSpPr>
        <p:spPr>
          <a:xfrm>
            <a:off x="4990044"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03" name="Google Shape;303;p17"/>
          <p:cNvGrpSpPr/>
          <p:nvPr/>
        </p:nvGrpSpPr>
        <p:grpSpPr>
          <a:xfrm>
            <a:off x="7496046" y="2131234"/>
            <a:ext cx="635280" cy="147600"/>
            <a:chOff x="2147366" y="4139382"/>
            <a:chExt cx="635280" cy="147600"/>
          </a:xfrm>
        </p:grpSpPr>
        <p:sp>
          <p:nvSpPr>
            <p:cNvPr id="304" name="Google Shape;304;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5" name="Google Shape;305;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6" name="Google Shape;306;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07" name="Google Shape;307;p17"/>
          <p:cNvGrpSpPr/>
          <p:nvPr/>
        </p:nvGrpSpPr>
        <p:grpSpPr>
          <a:xfrm>
            <a:off x="5131446" y="2147659"/>
            <a:ext cx="635280" cy="147600"/>
            <a:chOff x="2147366" y="4139382"/>
            <a:chExt cx="635280" cy="147600"/>
          </a:xfrm>
        </p:grpSpPr>
        <p:sp>
          <p:nvSpPr>
            <p:cNvPr id="308" name="Google Shape;308;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09" name="Google Shape;309;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0" name="Google Shape;310;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1" name="Google Shape;311;p17"/>
          <p:cNvGrpSpPr/>
          <p:nvPr/>
        </p:nvGrpSpPr>
        <p:grpSpPr>
          <a:xfrm>
            <a:off x="2607291" y="2017625"/>
            <a:ext cx="2211900" cy="3594900"/>
            <a:chOff x="2630275" y="2017625"/>
            <a:chExt cx="2211900" cy="3594900"/>
          </a:xfrm>
        </p:grpSpPr>
        <p:sp>
          <p:nvSpPr>
            <p:cNvPr id="312" name="Google Shape;312;p17"/>
            <p:cNvSpPr/>
            <p:nvPr/>
          </p:nvSpPr>
          <p:spPr>
            <a:xfrm>
              <a:off x="2630275"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3" name="Google Shape;313;p17"/>
            <p:cNvSpPr/>
            <p:nvPr/>
          </p:nvSpPr>
          <p:spPr>
            <a:xfrm>
              <a:off x="2630275" y="2017625"/>
              <a:ext cx="2211900" cy="3594900"/>
            </a:xfrm>
            <a:prstGeom prst="roundRect">
              <a:avLst>
                <a:gd name="adj" fmla="val 3539"/>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sp>
        <p:nvSpPr>
          <p:cNvPr id="314" name="Google Shape;314;p17"/>
          <p:cNvSpPr/>
          <p:nvPr/>
        </p:nvSpPr>
        <p:spPr>
          <a:xfrm>
            <a:off x="224538" y="2017625"/>
            <a:ext cx="2211900" cy="35949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15" name="Google Shape;315;p17"/>
          <p:cNvGrpSpPr/>
          <p:nvPr/>
        </p:nvGrpSpPr>
        <p:grpSpPr>
          <a:xfrm>
            <a:off x="2730533" y="2131234"/>
            <a:ext cx="635280" cy="147600"/>
            <a:chOff x="2147366" y="4139382"/>
            <a:chExt cx="635280" cy="147600"/>
          </a:xfrm>
        </p:grpSpPr>
        <p:sp>
          <p:nvSpPr>
            <p:cNvPr id="316" name="Google Shape;316;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7" name="Google Shape;317;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18" name="Google Shape;318;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319" name="Google Shape;319;p17"/>
          <p:cNvGrpSpPr/>
          <p:nvPr/>
        </p:nvGrpSpPr>
        <p:grpSpPr>
          <a:xfrm>
            <a:off x="365933" y="2147659"/>
            <a:ext cx="635280" cy="147600"/>
            <a:chOff x="2147366" y="4139382"/>
            <a:chExt cx="635280" cy="147600"/>
          </a:xfrm>
        </p:grpSpPr>
        <p:sp>
          <p:nvSpPr>
            <p:cNvPr id="320" name="Google Shape;320;p1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1" name="Google Shape;321;p1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22" name="Google Shape;322;p1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23" name="Google Shape;323;p17"/>
          <p:cNvSpPr txBox="1">
            <a:spLocks noGrp="1"/>
          </p:cNvSpPr>
          <p:nvPr>
            <p:ph type="subTitle" idx="1"/>
          </p:nvPr>
        </p:nvSpPr>
        <p:spPr>
          <a:xfrm>
            <a:off x="316463"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1"/>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4" name="Google Shape;324;p17"/>
          <p:cNvSpPr txBox="1">
            <a:spLocks noGrp="1"/>
          </p:cNvSpPr>
          <p:nvPr>
            <p:ph type="subTitle" idx="2"/>
          </p:nvPr>
        </p:nvSpPr>
        <p:spPr>
          <a:xfrm>
            <a:off x="2706814"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2"/>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5" name="Google Shape;325;p17"/>
          <p:cNvSpPr txBox="1">
            <a:spLocks noGrp="1"/>
          </p:cNvSpPr>
          <p:nvPr>
            <p:ph type="subTitle" idx="3"/>
          </p:nvPr>
        </p:nvSpPr>
        <p:spPr>
          <a:xfrm>
            <a:off x="5097166"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3"/>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6" name="Google Shape;326;p17"/>
          <p:cNvSpPr txBox="1">
            <a:spLocks noGrp="1"/>
          </p:cNvSpPr>
          <p:nvPr>
            <p:ph type="subTitle" idx="4"/>
          </p:nvPr>
        </p:nvSpPr>
        <p:spPr>
          <a:xfrm>
            <a:off x="7487518" y="2566175"/>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2"/>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7" name="Google Shape;327;p17"/>
          <p:cNvSpPr txBox="1">
            <a:spLocks noGrp="1"/>
          </p:cNvSpPr>
          <p:nvPr>
            <p:ph type="subTitle" idx="5"/>
          </p:nvPr>
        </p:nvSpPr>
        <p:spPr>
          <a:xfrm>
            <a:off x="9877869" y="2569713"/>
            <a:ext cx="1997700" cy="6069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200"/>
              <a:buNone/>
              <a:defRPr sz="2200" b="1">
                <a:solidFill>
                  <a:schemeClr val="accent1"/>
                </a:solidFill>
              </a:defRPr>
            </a:lvl1pPr>
            <a:lvl2pPr lvl="1" algn="ctr" rtl="0">
              <a:spcBef>
                <a:spcPts val="2100"/>
              </a:spcBef>
              <a:spcAft>
                <a:spcPts val="0"/>
              </a:spcAft>
              <a:buSzPts val="2200"/>
              <a:buNone/>
              <a:defRPr sz="2200" b="1"/>
            </a:lvl2pPr>
            <a:lvl3pPr lvl="2" algn="ctr" rtl="0">
              <a:spcBef>
                <a:spcPts val="2100"/>
              </a:spcBef>
              <a:spcAft>
                <a:spcPts val="0"/>
              </a:spcAft>
              <a:buSzPts val="2200"/>
              <a:buNone/>
              <a:defRPr sz="2200" b="1"/>
            </a:lvl3pPr>
            <a:lvl4pPr lvl="3" algn="ctr" rtl="0">
              <a:spcBef>
                <a:spcPts val="2100"/>
              </a:spcBef>
              <a:spcAft>
                <a:spcPts val="0"/>
              </a:spcAft>
              <a:buSzPts val="2200"/>
              <a:buNone/>
              <a:defRPr sz="2200" b="1"/>
            </a:lvl4pPr>
            <a:lvl5pPr lvl="4" algn="ctr" rtl="0">
              <a:spcBef>
                <a:spcPts val="2100"/>
              </a:spcBef>
              <a:spcAft>
                <a:spcPts val="0"/>
              </a:spcAft>
              <a:buSzPts val="2200"/>
              <a:buNone/>
              <a:defRPr sz="2200" b="1"/>
            </a:lvl5pPr>
            <a:lvl6pPr lvl="5" algn="ctr" rtl="0">
              <a:spcBef>
                <a:spcPts val="2100"/>
              </a:spcBef>
              <a:spcAft>
                <a:spcPts val="0"/>
              </a:spcAft>
              <a:buSzPts val="2200"/>
              <a:buNone/>
              <a:defRPr sz="2200" b="1"/>
            </a:lvl6pPr>
            <a:lvl7pPr lvl="6" algn="ctr" rtl="0">
              <a:spcBef>
                <a:spcPts val="2100"/>
              </a:spcBef>
              <a:spcAft>
                <a:spcPts val="0"/>
              </a:spcAft>
              <a:buSzPts val="2200"/>
              <a:buNone/>
              <a:defRPr sz="2200" b="1"/>
            </a:lvl7pPr>
            <a:lvl8pPr lvl="7" algn="ctr" rtl="0">
              <a:spcBef>
                <a:spcPts val="2100"/>
              </a:spcBef>
              <a:spcAft>
                <a:spcPts val="0"/>
              </a:spcAft>
              <a:buSzPts val="2200"/>
              <a:buNone/>
              <a:defRPr sz="2200" b="1"/>
            </a:lvl8pPr>
            <a:lvl9pPr lvl="8" algn="ctr" rtl="0">
              <a:spcBef>
                <a:spcPts val="2100"/>
              </a:spcBef>
              <a:spcAft>
                <a:spcPts val="2100"/>
              </a:spcAft>
              <a:buSzPts val="2200"/>
              <a:buNone/>
              <a:defRPr sz="2200" b="1"/>
            </a:lvl9pPr>
          </a:lstStyle>
          <a:p>
            <a:endParaRPr/>
          </a:p>
        </p:txBody>
      </p:sp>
      <p:sp>
        <p:nvSpPr>
          <p:cNvPr id="328" name="Google Shape;328;p17"/>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29" name="Google Shape;329;p17"/>
          <p:cNvSpPr txBox="1">
            <a:spLocks noGrp="1"/>
          </p:cNvSpPr>
          <p:nvPr>
            <p:ph type="body" idx="6"/>
          </p:nvPr>
        </p:nvSpPr>
        <p:spPr>
          <a:xfrm>
            <a:off x="316463" y="3184000"/>
            <a:ext cx="1997700" cy="23301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30" name="Google Shape;330;p17"/>
          <p:cNvSpPr txBox="1">
            <a:spLocks noGrp="1"/>
          </p:cNvSpPr>
          <p:nvPr>
            <p:ph type="body" idx="7"/>
          </p:nvPr>
        </p:nvSpPr>
        <p:spPr>
          <a:xfrm>
            <a:off x="2706813" y="3184000"/>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31" name="Google Shape;331;p17"/>
          <p:cNvSpPr txBox="1">
            <a:spLocks noGrp="1"/>
          </p:cNvSpPr>
          <p:nvPr>
            <p:ph type="body" idx="8"/>
          </p:nvPr>
        </p:nvSpPr>
        <p:spPr>
          <a:xfrm>
            <a:off x="5097163" y="3184000"/>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32" name="Google Shape;332;p17"/>
          <p:cNvSpPr txBox="1">
            <a:spLocks noGrp="1"/>
          </p:cNvSpPr>
          <p:nvPr>
            <p:ph type="body" idx="9"/>
          </p:nvPr>
        </p:nvSpPr>
        <p:spPr>
          <a:xfrm>
            <a:off x="7487513" y="3184000"/>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
        <p:nvSpPr>
          <p:cNvPr id="333" name="Google Shape;333;p17"/>
          <p:cNvSpPr txBox="1">
            <a:spLocks noGrp="1"/>
          </p:cNvSpPr>
          <p:nvPr>
            <p:ph type="body" idx="13"/>
          </p:nvPr>
        </p:nvSpPr>
        <p:spPr>
          <a:xfrm>
            <a:off x="9877863" y="3187538"/>
            <a:ext cx="1997700" cy="2330100"/>
          </a:xfrm>
          <a:prstGeom prst="rect">
            <a:avLst/>
          </a:prstGeom>
        </p:spPr>
        <p:txBody>
          <a:bodyPr spcFirstLastPara="1" wrap="square" lIns="121900" tIns="121900" rIns="121900" bIns="121900" anchor="t" anchorCtr="0">
            <a:noAutofit/>
          </a:bodyPr>
          <a:lstStyle>
            <a:lvl1pPr marL="457200" lvl="0" indent="-330200" rtl="0">
              <a:spcBef>
                <a:spcPts val="0"/>
              </a:spcBef>
              <a:spcAft>
                <a:spcPts val="0"/>
              </a:spcAft>
              <a:buSzPts val="1600"/>
              <a:buChar char="●"/>
              <a:defRPr sz="1600"/>
            </a:lvl1pPr>
            <a:lvl2pPr marL="914400" lvl="1" indent="-330200" rtl="0">
              <a:spcBef>
                <a:spcPts val="2100"/>
              </a:spcBef>
              <a:spcAft>
                <a:spcPts val="0"/>
              </a:spcAft>
              <a:buSzPts val="1600"/>
              <a:buChar char="○"/>
              <a:defRPr sz="1600"/>
            </a:lvl2pPr>
            <a:lvl3pPr marL="1371600" lvl="2" indent="-330200" rtl="0">
              <a:spcBef>
                <a:spcPts val="2100"/>
              </a:spcBef>
              <a:spcAft>
                <a:spcPts val="0"/>
              </a:spcAft>
              <a:buSzPts val="1600"/>
              <a:buChar char="■"/>
              <a:defRPr sz="1600"/>
            </a:lvl3pPr>
            <a:lvl4pPr marL="1828800" lvl="3" indent="-330200" rtl="0">
              <a:spcBef>
                <a:spcPts val="2100"/>
              </a:spcBef>
              <a:spcAft>
                <a:spcPts val="0"/>
              </a:spcAft>
              <a:buSzPts val="1600"/>
              <a:buChar char="●"/>
              <a:defRPr sz="1600"/>
            </a:lvl4pPr>
            <a:lvl5pPr marL="2286000" lvl="4" indent="-330200" rtl="0">
              <a:spcBef>
                <a:spcPts val="2100"/>
              </a:spcBef>
              <a:spcAft>
                <a:spcPts val="0"/>
              </a:spcAft>
              <a:buSzPts val="1600"/>
              <a:buChar char="○"/>
              <a:defRPr sz="1600"/>
            </a:lvl5pPr>
            <a:lvl6pPr marL="2743200" lvl="5" indent="-330200" rtl="0">
              <a:spcBef>
                <a:spcPts val="2100"/>
              </a:spcBef>
              <a:spcAft>
                <a:spcPts val="0"/>
              </a:spcAft>
              <a:buSzPts val="1600"/>
              <a:buChar char="■"/>
              <a:defRPr sz="1600"/>
            </a:lvl6pPr>
            <a:lvl7pPr marL="3200400" lvl="6" indent="-330200" rtl="0">
              <a:spcBef>
                <a:spcPts val="2100"/>
              </a:spcBef>
              <a:spcAft>
                <a:spcPts val="0"/>
              </a:spcAft>
              <a:buSzPts val="1600"/>
              <a:buChar char="●"/>
              <a:defRPr sz="1600"/>
            </a:lvl7pPr>
            <a:lvl8pPr marL="3657600" lvl="7" indent="-330200" rtl="0">
              <a:spcBef>
                <a:spcPts val="2100"/>
              </a:spcBef>
              <a:spcAft>
                <a:spcPts val="0"/>
              </a:spcAft>
              <a:buSzPts val="1600"/>
              <a:buChar char="○"/>
              <a:defRPr sz="1600"/>
            </a:lvl8pPr>
            <a:lvl9pPr marL="4114800" lvl="8" indent="-330200" rtl="0">
              <a:spcBef>
                <a:spcPts val="2100"/>
              </a:spcBef>
              <a:spcAft>
                <a:spcPts val="2100"/>
              </a:spcAft>
              <a:buSzPts val="1600"/>
              <a:buChar char="■"/>
              <a:defRPr sz="16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334"/>
        <p:cNvGrpSpPr/>
        <p:nvPr/>
      </p:nvGrpSpPr>
      <p:grpSpPr>
        <a:xfrm>
          <a:off x="0" y="0"/>
          <a:ext cx="0" cy="0"/>
          <a:chOff x="0" y="0"/>
          <a:chExt cx="0" cy="0"/>
        </a:xfrm>
      </p:grpSpPr>
      <p:sp>
        <p:nvSpPr>
          <p:cNvPr id="335" name="Google Shape;335;p18"/>
          <p:cNvSpPr/>
          <p:nvPr/>
        </p:nvSpPr>
        <p:spPr>
          <a:xfrm>
            <a:off x="6033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36" name="Google Shape;336;p18"/>
          <p:cNvGrpSpPr/>
          <p:nvPr/>
        </p:nvGrpSpPr>
        <p:grpSpPr>
          <a:xfrm>
            <a:off x="738996" y="971259"/>
            <a:ext cx="635280" cy="147600"/>
            <a:chOff x="2147366" y="4139382"/>
            <a:chExt cx="635280" cy="147600"/>
          </a:xfrm>
        </p:grpSpPr>
        <p:sp>
          <p:nvSpPr>
            <p:cNvPr id="337" name="Google Shape;337;p1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8" name="Google Shape;338;p1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39" name="Google Shape;339;p1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0" name="Google Shape;340;p18"/>
          <p:cNvSpPr txBox="1">
            <a:spLocks noGrp="1"/>
          </p:cNvSpPr>
          <p:nvPr>
            <p:ph type="title"/>
          </p:nvPr>
        </p:nvSpPr>
        <p:spPr>
          <a:xfrm>
            <a:off x="876525" y="1617625"/>
            <a:ext cx="5581500" cy="1973700"/>
          </a:xfrm>
          <a:prstGeom prst="rect">
            <a:avLst/>
          </a:prstGeom>
        </p:spPr>
        <p:txBody>
          <a:bodyPr spcFirstLastPara="1" wrap="square" lIns="121900" tIns="121900" rIns="121900" bIns="121900" anchor="t" anchorCtr="0">
            <a:noAutofit/>
          </a:bodyPr>
          <a:lstStyle>
            <a:lvl1pPr marL="0" marR="0" lvl="0" indent="0" algn="r" rtl="0">
              <a:spcBef>
                <a:spcPts val="0"/>
              </a:spcBef>
              <a:spcAft>
                <a:spcPts val="0"/>
              </a:spcAft>
              <a:buClr>
                <a:schemeClr val="dk1"/>
              </a:buClr>
              <a:buSzPts val="4000"/>
              <a:buFont typeface="Aldrich"/>
              <a:buNone/>
              <a:defRPr/>
            </a:lvl1pPr>
            <a:lvl2pPr lvl="1"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41" name="Google Shape;341;p18"/>
          <p:cNvSpPr txBox="1">
            <a:spLocks noGrp="1"/>
          </p:cNvSpPr>
          <p:nvPr>
            <p:ph type="body" idx="1"/>
          </p:nvPr>
        </p:nvSpPr>
        <p:spPr>
          <a:xfrm>
            <a:off x="876525" y="3591350"/>
            <a:ext cx="5581500" cy="1702500"/>
          </a:xfrm>
          <a:prstGeom prst="rect">
            <a:avLst/>
          </a:prstGeom>
        </p:spPr>
        <p:txBody>
          <a:bodyPr spcFirstLastPara="1" wrap="square" lIns="121900" tIns="121900" rIns="121900" bIns="121900" anchor="t" anchorCtr="0">
            <a:noAutofit/>
          </a:bodyPr>
          <a:lstStyle>
            <a:lvl1pPr marL="457200" lvl="0" indent="-342900" algn="r">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342"/>
        <p:cNvGrpSpPr/>
        <p:nvPr/>
      </p:nvGrpSpPr>
      <p:grpSpPr>
        <a:xfrm>
          <a:off x="0" y="0"/>
          <a:ext cx="0" cy="0"/>
          <a:chOff x="0" y="0"/>
          <a:chExt cx="0" cy="0"/>
        </a:xfrm>
      </p:grpSpPr>
      <p:sp>
        <p:nvSpPr>
          <p:cNvPr id="343" name="Google Shape;343;p19"/>
          <p:cNvSpPr/>
          <p:nvPr/>
        </p:nvSpPr>
        <p:spPr>
          <a:xfrm>
            <a:off x="4641925" y="8611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44" name="Google Shape;344;p19"/>
          <p:cNvGrpSpPr/>
          <p:nvPr/>
        </p:nvGrpSpPr>
        <p:grpSpPr>
          <a:xfrm>
            <a:off x="4777596" y="971259"/>
            <a:ext cx="635280" cy="147600"/>
            <a:chOff x="2147366" y="4139382"/>
            <a:chExt cx="635280" cy="147600"/>
          </a:xfrm>
        </p:grpSpPr>
        <p:sp>
          <p:nvSpPr>
            <p:cNvPr id="345" name="Google Shape;345;p1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6" name="Google Shape;346;p1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47" name="Google Shape;347;p1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48" name="Google Shape;348;p19"/>
          <p:cNvSpPr txBox="1">
            <a:spLocks noGrp="1"/>
          </p:cNvSpPr>
          <p:nvPr>
            <p:ph type="title"/>
          </p:nvPr>
        </p:nvSpPr>
        <p:spPr>
          <a:xfrm>
            <a:off x="5300000" y="1512400"/>
            <a:ext cx="3831300" cy="1839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349" name="Google Shape;349;p19"/>
          <p:cNvSpPr txBox="1">
            <a:spLocks noGrp="1"/>
          </p:cNvSpPr>
          <p:nvPr>
            <p:ph type="body" idx="1"/>
          </p:nvPr>
        </p:nvSpPr>
        <p:spPr>
          <a:xfrm>
            <a:off x="5300088" y="3351250"/>
            <a:ext cx="5581500" cy="1702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350"/>
        <p:cNvGrpSpPr/>
        <p:nvPr/>
      </p:nvGrpSpPr>
      <p:grpSpPr>
        <a:xfrm>
          <a:off x="0" y="0"/>
          <a:ext cx="0" cy="0"/>
          <a:chOff x="0" y="0"/>
          <a:chExt cx="0" cy="0"/>
        </a:xfrm>
      </p:grpSpPr>
      <p:sp>
        <p:nvSpPr>
          <p:cNvPr id="351" name="Google Shape;351;p20"/>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2" name="Google Shape;352;p20"/>
          <p:cNvGrpSpPr/>
          <p:nvPr/>
        </p:nvGrpSpPr>
        <p:grpSpPr>
          <a:xfrm>
            <a:off x="1272396" y="1199859"/>
            <a:ext cx="635280" cy="147600"/>
            <a:chOff x="2147366" y="4139382"/>
            <a:chExt cx="635280" cy="147600"/>
          </a:xfrm>
        </p:grpSpPr>
        <p:sp>
          <p:nvSpPr>
            <p:cNvPr id="353" name="Google Shape;353;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4" name="Google Shape;354;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5" name="Google Shape;355;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56" name="Google Shape;356;p20"/>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57" name="Google Shape;357;p20"/>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358" name="Google Shape;358;p20"/>
          <p:cNvGrpSpPr/>
          <p:nvPr/>
        </p:nvGrpSpPr>
        <p:grpSpPr>
          <a:xfrm>
            <a:off x="7242946" y="2331434"/>
            <a:ext cx="635280" cy="147600"/>
            <a:chOff x="2147366" y="4139382"/>
            <a:chExt cx="635280" cy="147600"/>
          </a:xfrm>
        </p:grpSpPr>
        <p:sp>
          <p:nvSpPr>
            <p:cNvPr id="359" name="Google Shape;359;p2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0" name="Google Shape;360;p2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61" name="Google Shape;361;p2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362" name="Google Shape;362;p20"/>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363" name="Google Shape;363;p20"/>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lvl1pPr marL="0" marR="0" lvl="0" indent="0" algn="l" rtl="0">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a:endParaRPr/>
          </a:p>
        </p:txBody>
      </p:sp>
      <p:sp>
        <p:nvSpPr>
          <p:cNvPr id="364" name="Google Shape;364;p20"/>
          <p:cNvSpPr txBox="1">
            <a:spLocks noGrp="1"/>
          </p:cNvSpPr>
          <p:nvPr>
            <p:ph type="body" idx="2"/>
          </p:nvPr>
        </p:nvSpPr>
        <p:spPr>
          <a:xfrm>
            <a:off x="7372700" y="3014400"/>
            <a:ext cx="3167700" cy="1068300"/>
          </a:xfrm>
          <a:prstGeom prst="rect">
            <a:avLst/>
          </a:prstGeom>
        </p:spPr>
        <p:txBody>
          <a:bodyPr spcFirstLastPara="1" wrap="square" lIns="121900" tIns="121900" rIns="121900" bIns="121900" anchor="ctr" anchorCtr="0">
            <a:noAutofit/>
          </a:bodyPr>
          <a:lstStyle>
            <a:lvl1pPr marL="457200" lvl="0" indent="-342900">
              <a:lnSpc>
                <a:spcPct val="100000"/>
              </a:lnSpc>
              <a:spcBef>
                <a:spcPts val="0"/>
              </a:spcBef>
              <a:spcAft>
                <a:spcPts val="0"/>
              </a:spcAft>
              <a:buSzPts val="1800"/>
              <a:buChar char="●"/>
              <a:defRPr/>
            </a:lvl1pPr>
            <a:lvl2pPr marL="914400" lvl="1" indent="-342900">
              <a:lnSpc>
                <a:spcPct val="100000"/>
              </a:lnSpc>
              <a:spcBef>
                <a:spcPts val="0"/>
              </a:spcBef>
              <a:spcAft>
                <a:spcPts val="0"/>
              </a:spcAft>
              <a:buSzPts val="1800"/>
              <a:buChar char="○"/>
              <a:defRPr/>
            </a:lvl2pPr>
            <a:lvl3pPr marL="1371600" lvl="2" indent="-342900">
              <a:lnSpc>
                <a:spcPct val="100000"/>
              </a:lnSpc>
              <a:spcBef>
                <a:spcPts val="0"/>
              </a:spcBef>
              <a:spcAft>
                <a:spcPts val="0"/>
              </a:spcAft>
              <a:buSzPts val="1800"/>
              <a:buChar char="■"/>
              <a:defRPr/>
            </a:lvl3pPr>
            <a:lvl4pPr marL="1828800" lvl="3" indent="-342900">
              <a:lnSpc>
                <a:spcPct val="100000"/>
              </a:lnSpc>
              <a:spcBef>
                <a:spcPts val="0"/>
              </a:spcBef>
              <a:spcAft>
                <a:spcPts val="0"/>
              </a:spcAft>
              <a:buSzPts val="1800"/>
              <a:buChar char="●"/>
              <a:defRPr/>
            </a:lvl4pPr>
            <a:lvl5pPr marL="2286000" lvl="4" indent="-342900">
              <a:lnSpc>
                <a:spcPct val="100000"/>
              </a:lnSpc>
              <a:spcBef>
                <a:spcPts val="0"/>
              </a:spcBef>
              <a:spcAft>
                <a:spcPts val="0"/>
              </a:spcAft>
              <a:buSzPts val="1800"/>
              <a:buChar char="○"/>
              <a:defRPr/>
            </a:lvl5pPr>
            <a:lvl6pPr marL="2743200" lvl="5" indent="-342900">
              <a:lnSpc>
                <a:spcPct val="100000"/>
              </a:lnSpc>
              <a:spcBef>
                <a:spcPts val="0"/>
              </a:spcBef>
              <a:spcAft>
                <a:spcPts val="0"/>
              </a:spcAft>
              <a:buSzPts val="1800"/>
              <a:buChar char="■"/>
              <a:defRPr/>
            </a:lvl6pPr>
            <a:lvl7pPr marL="3200400" lvl="6" indent="-342900">
              <a:lnSpc>
                <a:spcPct val="100000"/>
              </a:lnSpc>
              <a:spcBef>
                <a:spcPts val="0"/>
              </a:spcBef>
              <a:spcAft>
                <a:spcPts val="0"/>
              </a:spcAft>
              <a:buSzPts val="1800"/>
              <a:buChar char="●"/>
              <a:defRPr/>
            </a:lvl7pPr>
            <a:lvl8pPr marL="3657600" lvl="7" indent="-342900">
              <a:lnSpc>
                <a:spcPct val="100000"/>
              </a:lnSpc>
              <a:spcBef>
                <a:spcPts val="0"/>
              </a:spcBef>
              <a:spcAft>
                <a:spcPts val="0"/>
              </a:spcAft>
              <a:buSzPts val="1800"/>
              <a:buChar char="○"/>
              <a:defRPr/>
            </a:lvl8pPr>
            <a:lvl9pPr marL="4114800" lvl="8" indent="-342900">
              <a:lnSpc>
                <a:spcPct val="100000"/>
              </a:lnSpc>
              <a:spcBef>
                <a:spcPts val="0"/>
              </a:spcBef>
              <a:spcAft>
                <a:spcPts val="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365"/>
        <p:cNvGrpSpPr/>
        <p:nvPr/>
      </p:nvGrpSpPr>
      <p:grpSpPr>
        <a:xfrm>
          <a:off x="0" y="0"/>
          <a:ext cx="0" cy="0"/>
          <a:chOff x="0" y="0"/>
          <a:chExt cx="0" cy="0"/>
        </a:xfrm>
      </p:grpSpPr>
      <p:grpSp>
        <p:nvGrpSpPr>
          <p:cNvPr id="366" name="Google Shape;366;p21"/>
          <p:cNvGrpSpPr/>
          <p:nvPr/>
        </p:nvGrpSpPr>
        <p:grpSpPr>
          <a:xfrm>
            <a:off x="0" y="0"/>
            <a:ext cx="12192000" cy="6858000"/>
            <a:chOff x="0" y="0"/>
            <a:chExt cx="12192000" cy="6858000"/>
          </a:xfrm>
        </p:grpSpPr>
        <p:sp>
          <p:nvSpPr>
            <p:cNvPr id="367" name="Google Shape;367;p21"/>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1"/>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b="1">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lang="en" sz="3600" b="1">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lang="en" sz="3600" b="1">
                  <a:solidFill>
                    <a:srgbClr val="3F3F3F"/>
                  </a:solidFill>
                  <a:latin typeface="Poppins"/>
                  <a:ea typeface="Poppins"/>
                  <a:cs typeface="Poppins"/>
                  <a:sym typeface="Poppins"/>
                </a:rPr>
                <a:t>PowerPoint</a:t>
              </a: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r>
                <a:rPr lang="en" sz="3000" b="1">
                  <a:solidFill>
                    <a:srgbClr val="FFCB25"/>
                  </a:solidFill>
                  <a:latin typeface="Poppins"/>
                  <a:ea typeface="Poppins"/>
                  <a:cs typeface="Poppins"/>
                  <a:sym typeface="Poppins"/>
                </a:rPr>
                <a:t>NOT to be sold as is or modified!</a:t>
              </a:r>
              <a:endParaRPr sz="3000" b="1">
                <a:solidFill>
                  <a:srgbClr val="FFCB25"/>
                </a:solidFill>
                <a:latin typeface="Poppins"/>
                <a:ea typeface="Poppins"/>
                <a:cs typeface="Poppins"/>
                <a:sym typeface="Poppins"/>
              </a:endParaRPr>
            </a:p>
            <a:p>
              <a:pPr marL="0" lvl="0" indent="0" algn="l" rtl="0">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FAQ</a:t>
              </a:r>
              <a:r>
                <a:rPr lang="en" sz="4400" b="1">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marL="0" lvl="0" indent="0" algn="l" rtl="0">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369" name="Google Shape;369;p21"/>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370" name="Google Shape;370;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371" name="Google Shape;371;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372" name="Google Shape;372;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373" name="Google Shape;373;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374" name="Google Shape;374;p21"/>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rgbClr val="252525"/>
                  </a:solidFill>
                  <a:latin typeface="Homemade Apple"/>
                  <a:ea typeface="Homemade Apple"/>
                  <a:cs typeface="Homemade Apple"/>
                  <a:sym typeface="Homemade Apple"/>
                </a:rPr>
                <a:t>Sharing is caring!</a:t>
              </a:r>
              <a:endParaRPr sz="2400" b="1">
                <a:solidFill>
                  <a:srgbClr val="252525"/>
                </a:solidFill>
                <a:latin typeface="Homemade Apple"/>
                <a:ea typeface="Homemade Apple"/>
                <a:cs typeface="Homemade Apple"/>
                <a:sym typeface="Homemade Apple"/>
              </a:endParaRPr>
            </a:p>
          </p:txBody>
        </p:sp>
      </p:grpSp>
      <p:pic>
        <p:nvPicPr>
          <p:cNvPr id="375" name="Google Shape;375;p21"/>
          <p:cNvPicPr preferRelativeResize="0"/>
          <p:nvPr/>
        </p:nvPicPr>
        <p:blipFill rotWithShape="1">
          <a:blip r:embed="rId11">
            <a:alphaModFix/>
          </a:blip>
          <a:srcRect t="16256" b="2090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67"/>
        <p:cNvGrpSpPr/>
        <p:nvPr/>
      </p:nvGrpSpPr>
      <p:grpSpPr>
        <a:xfrm>
          <a:off x="0" y="0"/>
          <a:ext cx="0" cy="0"/>
          <a:chOff x="0" y="0"/>
          <a:chExt cx="0" cy="0"/>
        </a:xfrm>
      </p:grpSpPr>
      <p:sp>
        <p:nvSpPr>
          <p:cNvPr id="68" name="Google Shape;68;p4"/>
          <p:cNvSpPr/>
          <p:nvPr/>
        </p:nvSpPr>
        <p:spPr>
          <a:xfrm>
            <a:off x="1136725" y="1089750"/>
            <a:ext cx="6930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69" name="Google Shape;69;p4"/>
          <p:cNvGrpSpPr/>
          <p:nvPr/>
        </p:nvGrpSpPr>
        <p:grpSpPr>
          <a:xfrm>
            <a:off x="1272396" y="1199859"/>
            <a:ext cx="635280" cy="147600"/>
            <a:chOff x="2147366" y="4139382"/>
            <a:chExt cx="635280" cy="147600"/>
          </a:xfrm>
        </p:grpSpPr>
        <p:sp>
          <p:nvSpPr>
            <p:cNvPr id="70" name="Google Shape;70;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3" name="Google Shape;73;p4"/>
          <p:cNvSpPr/>
          <p:nvPr/>
        </p:nvSpPr>
        <p:spPr>
          <a:xfrm>
            <a:off x="7069175" y="2221325"/>
            <a:ext cx="3948000" cy="2916900"/>
          </a:xfrm>
          <a:prstGeom prst="roundRect">
            <a:avLst>
              <a:gd name="adj" fmla="val 6604"/>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4" name="Google Shape;74;p4"/>
          <p:cNvSpPr/>
          <p:nvPr/>
        </p:nvSpPr>
        <p:spPr>
          <a:xfrm>
            <a:off x="7069175" y="2221325"/>
            <a:ext cx="3948000" cy="2916900"/>
          </a:xfrm>
          <a:prstGeom prst="roundRect">
            <a:avLst>
              <a:gd name="adj" fmla="val 6604"/>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75" name="Google Shape;75;p4"/>
          <p:cNvGrpSpPr/>
          <p:nvPr/>
        </p:nvGrpSpPr>
        <p:grpSpPr>
          <a:xfrm>
            <a:off x="7242946" y="2331434"/>
            <a:ext cx="635280" cy="147600"/>
            <a:chOff x="2147366" y="4139382"/>
            <a:chExt cx="635280" cy="147600"/>
          </a:xfrm>
        </p:grpSpPr>
        <p:sp>
          <p:nvSpPr>
            <p:cNvPr id="76" name="Google Shape;76;p4"/>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4"/>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4"/>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79" name="Google Shape;79;p4"/>
          <p:cNvSpPr txBox="1">
            <a:spLocks noGrp="1"/>
          </p:cNvSpPr>
          <p:nvPr>
            <p:ph type="title"/>
          </p:nvPr>
        </p:nvSpPr>
        <p:spPr>
          <a:xfrm>
            <a:off x="1462450" y="1795650"/>
            <a:ext cx="5322600" cy="10593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7000"/>
              <a:buFont typeface="Aldrich"/>
              <a:buNone/>
              <a:defRPr sz="6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80" name="Google Shape;80;p4"/>
          <p:cNvSpPr txBox="1">
            <a:spLocks noGrp="1"/>
          </p:cNvSpPr>
          <p:nvPr>
            <p:ph type="body" idx="1"/>
          </p:nvPr>
        </p:nvSpPr>
        <p:spPr>
          <a:xfrm>
            <a:off x="1462425" y="2898225"/>
            <a:ext cx="5322600" cy="25377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lgn="r">
              <a:spcBef>
                <a:spcPts val="2100"/>
              </a:spcBef>
              <a:spcAft>
                <a:spcPts val="0"/>
              </a:spcAft>
              <a:buSzPts val="1800"/>
              <a:buChar char="○"/>
              <a:defRPr/>
            </a:lvl2pPr>
            <a:lvl3pPr marL="1371600" lvl="2" indent="-342900" algn="r">
              <a:spcBef>
                <a:spcPts val="2100"/>
              </a:spcBef>
              <a:spcAft>
                <a:spcPts val="0"/>
              </a:spcAft>
              <a:buSzPts val="1800"/>
              <a:buChar char="■"/>
              <a:defRPr/>
            </a:lvl3pPr>
            <a:lvl4pPr marL="1828800" lvl="3" indent="-342900" algn="r">
              <a:spcBef>
                <a:spcPts val="2100"/>
              </a:spcBef>
              <a:spcAft>
                <a:spcPts val="0"/>
              </a:spcAft>
              <a:buSzPts val="1800"/>
              <a:buChar char="●"/>
              <a:defRPr/>
            </a:lvl4pPr>
            <a:lvl5pPr marL="2286000" lvl="4" indent="-342900" algn="r">
              <a:spcBef>
                <a:spcPts val="2100"/>
              </a:spcBef>
              <a:spcAft>
                <a:spcPts val="0"/>
              </a:spcAft>
              <a:buSzPts val="1800"/>
              <a:buChar char="○"/>
              <a:defRPr/>
            </a:lvl5pPr>
            <a:lvl6pPr marL="2743200" lvl="5" indent="-342900" algn="r">
              <a:spcBef>
                <a:spcPts val="2100"/>
              </a:spcBef>
              <a:spcAft>
                <a:spcPts val="0"/>
              </a:spcAft>
              <a:buSzPts val="1800"/>
              <a:buChar char="■"/>
              <a:defRPr/>
            </a:lvl6pPr>
            <a:lvl7pPr marL="3200400" lvl="6" indent="-342900" algn="r">
              <a:spcBef>
                <a:spcPts val="2100"/>
              </a:spcBef>
              <a:spcAft>
                <a:spcPts val="0"/>
              </a:spcAft>
              <a:buSzPts val="1800"/>
              <a:buChar char="●"/>
              <a:defRPr/>
            </a:lvl7pPr>
            <a:lvl8pPr marL="3657600" lvl="7" indent="-342900" algn="r">
              <a:spcBef>
                <a:spcPts val="2100"/>
              </a:spcBef>
              <a:spcAft>
                <a:spcPts val="0"/>
              </a:spcAft>
              <a:buSzPts val="1800"/>
              <a:buChar char="○"/>
              <a:defRPr/>
            </a:lvl8pPr>
            <a:lvl9pPr marL="4114800" lvl="8" indent="-342900" algn="r">
              <a:spcBef>
                <a:spcPts val="2100"/>
              </a:spcBef>
              <a:spcAft>
                <a:spcPts val="210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81"/>
        <p:cNvGrpSpPr/>
        <p:nvPr/>
      </p:nvGrpSpPr>
      <p:grpSpPr>
        <a:xfrm>
          <a:off x="0" y="0"/>
          <a:ext cx="0" cy="0"/>
          <a:chOff x="0" y="0"/>
          <a:chExt cx="0" cy="0"/>
        </a:xfrm>
      </p:grpSpPr>
      <p:grpSp>
        <p:nvGrpSpPr>
          <p:cNvPr id="82" name="Google Shape;82;p5"/>
          <p:cNvGrpSpPr/>
          <p:nvPr/>
        </p:nvGrpSpPr>
        <p:grpSpPr>
          <a:xfrm>
            <a:off x="8201100" y="4138775"/>
            <a:ext cx="3509100" cy="2030700"/>
            <a:chOff x="8115925" y="1776575"/>
            <a:chExt cx="3509100" cy="2030700"/>
          </a:xfrm>
        </p:grpSpPr>
        <p:sp>
          <p:nvSpPr>
            <p:cNvPr id="83" name="Google Shape;83;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84" name="Google Shape;84;p5"/>
            <p:cNvGrpSpPr/>
            <p:nvPr/>
          </p:nvGrpSpPr>
          <p:grpSpPr>
            <a:xfrm>
              <a:off x="8251596" y="1886684"/>
              <a:ext cx="635280" cy="147600"/>
              <a:chOff x="2147366" y="4139382"/>
              <a:chExt cx="635280" cy="147600"/>
            </a:xfrm>
          </p:grpSpPr>
          <p:sp>
            <p:nvSpPr>
              <p:cNvPr id="85" name="Google Shape;8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6" name="Google Shape;8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87" name="Google Shape;8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88" name="Google Shape;88;p5"/>
          <p:cNvGrpSpPr/>
          <p:nvPr/>
        </p:nvGrpSpPr>
        <p:grpSpPr>
          <a:xfrm>
            <a:off x="481800" y="4138775"/>
            <a:ext cx="3509100" cy="2030700"/>
            <a:chOff x="396625" y="1776575"/>
            <a:chExt cx="3509100" cy="2030700"/>
          </a:xfrm>
        </p:grpSpPr>
        <p:sp>
          <p:nvSpPr>
            <p:cNvPr id="89" name="Google Shape;89;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0" name="Google Shape;90;p5"/>
            <p:cNvGrpSpPr/>
            <p:nvPr/>
          </p:nvGrpSpPr>
          <p:grpSpPr>
            <a:xfrm>
              <a:off x="532296" y="1886684"/>
              <a:ext cx="635280" cy="147600"/>
              <a:chOff x="2147366" y="4139382"/>
              <a:chExt cx="635280" cy="147600"/>
            </a:xfrm>
          </p:grpSpPr>
          <p:sp>
            <p:nvSpPr>
              <p:cNvPr id="91" name="Google Shape;91;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2" name="Google Shape;92;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94" name="Google Shape;94;p5"/>
          <p:cNvGrpSpPr/>
          <p:nvPr/>
        </p:nvGrpSpPr>
        <p:grpSpPr>
          <a:xfrm>
            <a:off x="4341450" y="4138775"/>
            <a:ext cx="3509100" cy="2030700"/>
            <a:chOff x="4234200" y="1776575"/>
            <a:chExt cx="3509100" cy="2030700"/>
          </a:xfrm>
        </p:grpSpPr>
        <p:sp>
          <p:nvSpPr>
            <p:cNvPr id="95" name="Google Shape;95;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96" name="Google Shape;96;p5"/>
            <p:cNvGrpSpPr/>
            <p:nvPr/>
          </p:nvGrpSpPr>
          <p:grpSpPr>
            <a:xfrm>
              <a:off x="4369871" y="1886684"/>
              <a:ext cx="635280" cy="147600"/>
              <a:chOff x="2147366" y="4139382"/>
              <a:chExt cx="635280" cy="147600"/>
            </a:xfrm>
          </p:grpSpPr>
          <p:sp>
            <p:nvSpPr>
              <p:cNvPr id="97" name="Google Shape;97;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8" name="Google Shape;98;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9" name="Google Shape;99;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0" name="Google Shape;100;p5"/>
          <p:cNvGrpSpPr/>
          <p:nvPr/>
        </p:nvGrpSpPr>
        <p:grpSpPr>
          <a:xfrm>
            <a:off x="481800" y="1776575"/>
            <a:ext cx="3509100" cy="2030700"/>
            <a:chOff x="396625" y="1776575"/>
            <a:chExt cx="3509100" cy="2030700"/>
          </a:xfrm>
        </p:grpSpPr>
        <p:sp>
          <p:nvSpPr>
            <p:cNvPr id="101" name="Google Shape;101;p5"/>
            <p:cNvSpPr/>
            <p:nvPr/>
          </p:nvSpPr>
          <p:spPr>
            <a:xfrm>
              <a:off x="3966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2" name="Google Shape;102;p5"/>
            <p:cNvGrpSpPr/>
            <p:nvPr/>
          </p:nvGrpSpPr>
          <p:grpSpPr>
            <a:xfrm>
              <a:off x="532296" y="1886684"/>
              <a:ext cx="635280" cy="147600"/>
              <a:chOff x="2147366" y="4139382"/>
              <a:chExt cx="635280" cy="147600"/>
            </a:xfrm>
          </p:grpSpPr>
          <p:sp>
            <p:nvSpPr>
              <p:cNvPr id="103" name="Google Shape;103;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4" name="Google Shape;104;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05" name="Google Shape;105;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06" name="Google Shape;106;p5"/>
          <p:cNvGrpSpPr/>
          <p:nvPr/>
        </p:nvGrpSpPr>
        <p:grpSpPr>
          <a:xfrm>
            <a:off x="8201100" y="1776575"/>
            <a:ext cx="3509100" cy="2030700"/>
            <a:chOff x="8115925" y="1776575"/>
            <a:chExt cx="3509100" cy="2030700"/>
          </a:xfrm>
        </p:grpSpPr>
        <p:sp>
          <p:nvSpPr>
            <p:cNvPr id="107" name="Google Shape;107;p5"/>
            <p:cNvSpPr/>
            <p:nvPr/>
          </p:nvSpPr>
          <p:spPr>
            <a:xfrm>
              <a:off x="8115925"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08" name="Google Shape;108;p5"/>
            <p:cNvGrpSpPr/>
            <p:nvPr/>
          </p:nvGrpSpPr>
          <p:grpSpPr>
            <a:xfrm>
              <a:off x="8251596" y="1886684"/>
              <a:ext cx="635280" cy="147600"/>
              <a:chOff x="2147366" y="4139382"/>
              <a:chExt cx="635280" cy="147600"/>
            </a:xfrm>
          </p:grpSpPr>
          <p:sp>
            <p:nvSpPr>
              <p:cNvPr id="109" name="Google Shape;109;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0" name="Google Shape;110;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1" name="Google Shape;111;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grpSp>
        <p:nvGrpSpPr>
          <p:cNvPr id="112" name="Google Shape;112;p5"/>
          <p:cNvGrpSpPr/>
          <p:nvPr/>
        </p:nvGrpSpPr>
        <p:grpSpPr>
          <a:xfrm>
            <a:off x="4341450" y="1776575"/>
            <a:ext cx="3509100" cy="2030700"/>
            <a:chOff x="4234200" y="1776575"/>
            <a:chExt cx="3509100" cy="2030700"/>
          </a:xfrm>
        </p:grpSpPr>
        <p:sp>
          <p:nvSpPr>
            <p:cNvPr id="113" name="Google Shape;113;p5"/>
            <p:cNvSpPr/>
            <p:nvPr/>
          </p:nvSpPr>
          <p:spPr>
            <a:xfrm>
              <a:off x="4234200" y="1776575"/>
              <a:ext cx="3509100" cy="20307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14" name="Google Shape;114;p5"/>
            <p:cNvGrpSpPr/>
            <p:nvPr/>
          </p:nvGrpSpPr>
          <p:grpSpPr>
            <a:xfrm>
              <a:off x="4369871" y="1886684"/>
              <a:ext cx="635280" cy="147600"/>
              <a:chOff x="2147366" y="4139382"/>
              <a:chExt cx="635280" cy="147600"/>
            </a:xfrm>
          </p:grpSpPr>
          <p:sp>
            <p:nvSpPr>
              <p:cNvPr id="115" name="Google Shape;115;p5"/>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6" name="Google Shape;116;p5"/>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17" name="Google Shape;117;p5"/>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sp>
        <p:nvSpPr>
          <p:cNvPr id="118" name="Google Shape;118;p5"/>
          <p:cNvSpPr txBox="1">
            <a:spLocks noGrp="1"/>
          </p:cNvSpPr>
          <p:nvPr>
            <p:ph type="title"/>
          </p:nvPr>
        </p:nvSpPr>
        <p:spPr>
          <a:xfrm>
            <a:off x="490775" y="523275"/>
            <a:ext cx="112104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19" name="Google Shape;119;p5"/>
          <p:cNvSpPr txBox="1">
            <a:spLocks noGrp="1"/>
          </p:cNvSpPr>
          <p:nvPr>
            <p:ph type="body" idx="1"/>
          </p:nvPr>
        </p:nvSpPr>
        <p:spPr>
          <a:xfrm>
            <a:off x="575950"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0" name="Google Shape;120;p5"/>
          <p:cNvSpPr txBox="1">
            <a:spLocks noGrp="1"/>
          </p:cNvSpPr>
          <p:nvPr>
            <p:ph type="body" idx="2"/>
          </p:nvPr>
        </p:nvSpPr>
        <p:spPr>
          <a:xfrm>
            <a:off x="4418613"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1" name="Google Shape;121;p5"/>
          <p:cNvSpPr txBox="1">
            <a:spLocks noGrp="1"/>
          </p:cNvSpPr>
          <p:nvPr>
            <p:ph type="body" idx="3"/>
          </p:nvPr>
        </p:nvSpPr>
        <p:spPr>
          <a:xfrm>
            <a:off x="575950"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2" name="Google Shape;122;p5"/>
          <p:cNvSpPr txBox="1">
            <a:spLocks noGrp="1"/>
          </p:cNvSpPr>
          <p:nvPr>
            <p:ph type="body" idx="4"/>
          </p:nvPr>
        </p:nvSpPr>
        <p:spPr>
          <a:xfrm>
            <a:off x="4418613"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3" name="Google Shape;123;p5"/>
          <p:cNvSpPr txBox="1">
            <a:spLocks noGrp="1"/>
          </p:cNvSpPr>
          <p:nvPr>
            <p:ph type="title" idx="5"/>
          </p:nvPr>
        </p:nvSpPr>
        <p:spPr>
          <a:xfrm>
            <a:off x="9427075" y="4180200"/>
            <a:ext cx="2166900" cy="6957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2600"/>
              <a:buFont typeface="Aldrich"/>
              <a:buNone/>
              <a:defRPr sz="2600">
                <a:solidFill>
                  <a:schemeClr val="accent3"/>
                </a:solidFill>
                <a:latin typeface="Roboto Mono"/>
                <a:ea typeface="Roboto Mono"/>
                <a:cs typeface="Roboto Mono"/>
                <a:sym typeface="Roboto Mono"/>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4" name="Google Shape;124;p5"/>
          <p:cNvSpPr txBox="1">
            <a:spLocks noGrp="1"/>
          </p:cNvSpPr>
          <p:nvPr>
            <p:ph type="title" idx="6"/>
          </p:nvPr>
        </p:nvSpPr>
        <p:spPr>
          <a:xfrm>
            <a:off x="4448700"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5" name="Google Shape;125;p5"/>
          <p:cNvSpPr txBox="1">
            <a:spLocks noGrp="1"/>
          </p:cNvSpPr>
          <p:nvPr>
            <p:ph type="title" idx="7"/>
          </p:nvPr>
        </p:nvSpPr>
        <p:spPr>
          <a:xfrm>
            <a:off x="49077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6" name="Google Shape;126;p5"/>
          <p:cNvSpPr txBox="1">
            <a:spLocks noGrp="1"/>
          </p:cNvSpPr>
          <p:nvPr>
            <p:ph type="title" idx="8"/>
          </p:nvPr>
        </p:nvSpPr>
        <p:spPr>
          <a:xfrm>
            <a:off x="4448700"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27" name="Google Shape;127;p5"/>
          <p:cNvSpPr txBox="1">
            <a:spLocks noGrp="1"/>
          </p:cNvSpPr>
          <p:nvPr>
            <p:ph type="body" idx="9"/>
          </p:nvPr>
        </p:nvSpPr>
        <p:spPr>
          <a:xfrm>
            <a:off x="8299375" y="2437574"/>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8" name="Google Shape;128;p5"/>
          <p:cNvSpPr txBox="1">
            <a:spLocks noGrp="1"/>
          </p:cNvSpPr>
          <p:nvPr>
            <p:ph type="body" idx="13"/>
          </p:nvPr>
        </p:nvSpPr>
        <p:spPr>
          <a:xfrm>
            <a:off x="8299375" y="4783425"/>
            <a:ext cx="3294600" cy="1206300"/>
          </a:xfrm>
          <a:prstGeom prst="rect">
            <a:avLst/>
          </a:prstGeom>
        </p:spPr>
        <p:txBody>
          <a:bodyPr spcFirstLastPara="1" wrap="square" lIns="121900" tIns="121900" rIns="121900" bIns="121900" anchor="ctr" anchorCtr="0">
            <a:noAutofit/>
          </a:bodyPr>
          <a:lstStyle>
            <a:lvl1pPr marL="457200" lvl="0" indent="-342900" rtl="0">
              <a:lnSpc>
                <a:spcPct val="100000"/>
              </a:lnSpc>
              <a:spcBef>
                <a:spcPts val="0"/>
              </a:spcBef>
              <a:spcAft>
                <a:spcPts val="0"/>
              </a:spcAft>
              <a:buSzPts val="1800"/>
              <a:buChar char="●"/>
              <a:defRPr/>
            </a:lvl1pPr>
            <a:lvl2pPr marL="914400" lvl="1" indent="-342900" rtl="0">
              <a:lnSpc>
                <a:spcPct val="100000"/>
              </a:lnSpc>
              <a:spcBef>
                <a:spcPts val="2100"/>
              </a:spcBef>
              <a:spcAft>
                <a:spcPts val="0"/>
              </a:spcAft>
              <a:buSzPts val="1800"/>
              <a:buChar char="○"/>
              <a:defRPr/>
            </a:lvl2pPr>
            <a:lvl3pPr marL="1371600" lvl="2" indent="-342900" rtl="0">
              <a:lnSpc>
                <a:spcPct val="100000"/>
              </a:lnSpc>
              <a:spcBef>
                <a:spcPts val="2100"/>
              </a:spcBef>
              <a:spcAft>
                <a:spcPts val="0"/>
              </a:spcAft>
              <a:buSzPts val="1800"/>
              <a:buChar char="■"/>
              <a:defRPr/>
            </a:lvl3pPr>
            <a:lvl4pPr marL="1828800" lvl="3" indent="-342900" rtl="0">
              <a:lnSpc>
                <a:spcPct val="100000"/>
              </a:lnSpc>
              <a:spcBef>
                <a:spcPts val="2100"/>
              </a:spcBef>
              <a:spcAft>
                <a:spcPts val="0"/>
              </a:spcAft>
              <a:buSzPts val="1800"/>
              <a:buChar char="●"/>
              <a:defRPr/>
            </a:lvl4pPr>
            <a:lvl5pPr marL="2286000" lvl="4" indent="-342900" rtl="0">
              <a:lnSpc>
                <a:spcPct val="100000"/>
              </a:lnSpc>
              <a:spcBef>
                <a:spcPts val="2100"/>
              </a:spcBef>
              <a:spcAft>
                <a:spcPts val="0"/>
              </a:spcAft>
              <a:buSzPts val="1800"/>
              <a:buChar char="○"/>
              <a:defRPr/>
            </a:lvl5pPr>
            <a:lvl6pPr marL="2743200" lvl="5" indent="-342900" rtl="0">
              <a:lnSpc>
                <a:spcPct val="100000"/>
              </a:lnSpc>
              <a:spcBef>
                <a:spcPts val="2100"/>
              </a:spcBef>
              <a:spcAft>
                <a:spcPts val="0"/>
              </a:spcAft>
              <a:buSzPts val="1800"/>
              <a:buChar char="■"/>
              <a:defRPr/>
            </a:lvl6pPr>
            <a:lvl7pPr marL="3200400" lvl="6" indent="-342900" rtl="0">
              <a:lnSpc>
                <a:spcPct val="100000"/>
              </a:lnSpc>
              <a:spcBef>
                <a:spcPts val="2100"/>
              </a:spcBef>
              <a:spcAft>
                <a:spcPts val="0"/>
              </a:spcAft>
              <a:buSzPts val="1800"/>
              <a:buChar char="●"/>
              <a:defRPr/>
            </a:lvl7pPr>
            <a:lvl8pPr marL="3657600" lvl="7" indent="-342900" rtl="0">
              <a:lnSpc>
                <a:spcPct val="100000"/>
              </a:lnSpc>
              <a:spcBef>
                <a:spcPts val="2100"/>
              </a:spcBef>
              <a:spcAft>
                <a:spcPts val="0"/>
              </a:spcAft>
              <a:buSzPts val="1800"/>
              <a:buChar char="○"/>
              <a:defRPr/>
            </a:lvl8pPr>
            <a:lvl9pPr marL="4114800" lvl="8" indent="-342900" rtl="0">
              <a:lnSpc>
                <a:spcPct val="100000"/>
              </a:lnSpc>
              <a:spcBef>
                <a:spcPts val="2100"/>
              </a:spcBef>
              <a:spcAft>
                <a:spcPts val="2100"/>
              </a:spcAft>
              <a:buSzPts val="1800"/>
              <a:buChar char="■"/>
              <a:defRPr/>
            </a:lvl9pPr>
          </a:lstStyle>
          <a:p>
            <a:endParaRPr/>
          </a:p>
        </p:txBody>
      </p:sp>
      <p:sp>
        <p:nvSpPr>
          <p:cNvPr id="129" name="Google Shape;129;p5"/>
          <p:cNvSpPr txBox="1">
            <a:spLocks noGrp="1"/>
          </p:cNvSpPr>
          <p:nvPr>
            <p:ph type="title" idx="14"/>
          </p:nvPr>
        </p:nvSpPr>
        <p:spPr>
          <a:xfrm>
            <a:off x="8406625" y="2046600"/>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130" name="Google Shape;130;p5"/>
          <p:cNvSpPr txBox="1">
            <a:spLocks noGrp="1"/>
          </p:cNvSpPr>
          <p:nvPr>
            <p:ph type="title" idx="15"/>
          </p:nvPr>
        </p:nvSpPr>
        <p:spPr>
          <a:xfrm>
            <a:off x="8406625" y="4087659"/>
            <a:ext cx="3294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131"/>
        <p:cNvGrpSpPr/>
        <p:nvPr/>
      </p:nvGrpSpPr>
      <p:grpSpPr>
        <a:xfrm>
          <a:off x="0" y="0"/>
          <a:ext cx="0" cy="0"/>
          <a:chOff x="0" y="0"/>
          <a:chExt cx="0" cy="0"/>
        </a:xfrm>
      </p:grpSpPr>
      <p:sp>
        <p:nvSpPr>
          <p:cNvPr id="132" name="Google Shape;132;p6"/>
          <p:cNvSpPr/>
          <p:nvPr/>
        </p:nvSpPr>
        <p:spPr>
          <a:xfrm>
            <a:off x="1119150" y="10897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33" name="Google Shape;133;p6"/>
          <p:cNvGrpSpPr/>
          <p:nvPr/>
        </p:nvGrpSpPr>
        <p:grpSpPr>
          <a:xfrm>
            <a:off x="1272396" y="1199859"/>
            <a:ext cx="635280" cy="147600"/>
            <a:chOff x="2147366" y="4139382"/>
            <a:chExt cx="635280" cy="147600"/>
          </a:xfrm>
        </p:grpSpPr>
        <p:sp>
          <p:nvSpPr>
            <p:cNvPr id="134" name="Google Shape;134;p6"/>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6"/>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6" name="Google Shape;136;p6"/>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37" name="Google Shape;137;p6"/>
          <p:cNvSpPr txBox="1">
            <a:spLocks noGrp="1"/>
          </p:cNvSpPr>
          <p:nvPr>
            <p:ph type="title"/>
          </p:nvPr>
        </p:nvSpPr>
        <p:spPr>
          <a:xfrm>
            <a:off x="3811700" y="2041663"/>
            <a:ext cx="6345900" cy="1575000"/>
          </a:xfrm>
          <a:prstGeom prst="rect">
            <a:avLst/>
          </a:prstGeom>
        </p:spPr>
        <p:txBody>
          <a:bodyPr spcFirstLastPara="1" wrap="square" lIns="121900" tIns="121900" rIns="121900" bIns="121900" anchor="t" anchorCtr="0">
            <a:noAutofit/>
          </a:bodyPr>
          <a:lstStyle>
            <a:lvl1pPr marL="0" marR="0" lvl="0" indent="0" algn="l" rtl="0">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138" name="Google Shape;138;p6"/>
          <p:cNvSpPr txBox="1">
            <a:spLocks noGrp="1"/>
          </p:cNvSpPr>
          <p:nvPr>
            <p:ph type="body" idx="1"/>
          </p:nvPr>
        </p:nvSpPr>
        <p:spPr>
          <a:xfrm>
            <a:off x="2034300" y="4052838"/>
            <a:ext cx="8123400" cy="763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139"/>
        <p:cNvGrpSpPr/>
        <p:nvPr/>
      </p:nvGrpSpPr>
      <p:grpSpPr>
        <a:xfrm>
          <a:off x="0" y="0"/>
          <a:ext cx="0" cy="0"/>
          <a:chOff x="0" y="0"/>
          <a:chExt cx="0" cy="0"/>
        </a:xfrm>
      </p:grpSpPr>
      <p:sp>
        <p:nvSpPr>
          <p:cNvPr id="140" name="Google Shape;140;p7"/>
          <p:cNvSpPr/>
          <p:nvPr/>
        </p:nvSpPr>
        <p:spPr>
          <a:xfrm>
            <a:off x="638797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1" name="Google Shape;141;p7"/>
          <p:cNvGrpSpPr/>
          <p:nvPr/>
        </p:nvGrpSpPr>
        <p:grpSpPr>
          <a:xfrm>
            <a:off x="6541221" y="1539734"/>
            <a:ext cx="635280" cy="147600"/>
            <a:chOff x="2147366" y="4139382"/>
            <a:chExt cx="635280" cy="147600"/>
          </a:xfrm>
        </p:grpSpPr>
        <p:sp>
          <p:nvSpPr>
            <p:cNvPr id="142" name="Google Shape;142;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3" name="Google Shape;143;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4" name="Google Shape;144;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5" name="Google Shape;145;p7"/>
          <p:cNvSpPr/>
          <p:nvPr/>
        </p:nvSpPr>
        <p:spPr>
          <a:xfrm>
            <a:off x="994425" y="1429625"/>
            <a:ext cx="48096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46" name="Google Shape;146;p7"/>
          <p:cNvGrpSpPr/>
          <p:nvPr/>
        </p:nvGrpSpPr>
        <p:grpSpPr>
          <a:xfrm>
            <a:off x="1147671" y="1539734"/>
            <a:ext cx="635280" cy="147600"/>
            <a:chOff x="2147366" y="4139382"/>
            <a:chExt cx="635280" cy="147600"/>
          </a:xfrm>
        </p:grpSpPr>
        <p:sp>
          <p:nvSpPr>
            <p:cNvPr id="147" name="Google Shape;147;p7"/>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8" name="Google Shape;148;p7"/>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9" name="Google Shape;149;p7"/>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0" name="Google Shape;150;p7"/>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51" name="Google Shape;151;p7"/>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
        <p:nvSpPr>
          <p:cNvPr id="152" name="Google Shape;152;p7"/>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153"/>
        <p:cNvGrpSpPr/>
        <p:nvPr/>
      </p:nvGrpSpPr>
      <p:grpSpPr>
        <a:xfrm>
          <a:off x="0" y="0"/>
          <a:ext cx="0" cy="0"/>
          <a:chOff x="0" y="0"/>
          <a:chExt cx="0" cy="0"/>
        </a:xfrm>
      </p:grpSpPr>
      <p:sp>
        <p:nvSpPr>
          <p:cNvPr id="154" name="Google Shape;154;p8"/>
          <p:cNvSpPr/>
          <p:nvPr/>
        </p:nvSpPr>
        <p:spPr>
          <a:xfrm>
            <a:off x="790075" y="890150"/>
            <a:ext cx="9953700" cy="46785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55" name="Google Shape;155;p8"/>
          <p:cNvGrpSpPr/>
          <p:nvPr/>
        </p:nvGrpSpPr>
        <p:grpSpPr>
          <a:xfrm>
            <a:off x="943321" y="1000259"/>
            <a:ext cx="635280" cy="147600"/>
            <a:chOff x="2147366" y="4139382"/>
            <a:chExt cx="635280" cy="147600"/>
          </a:xfrm>
        </p:grpSpPr>
        <p:sp>
          <p:nvSpPr>
            <p:cNvPr id="156" name="Google Shape;156;p8"/>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7" name="Google Shape;157;p8"/>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8" name="Google Shape;158;p8"/>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59" name="Google Shape;159;p8"/>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160" name="Google Shape;160;p8"/>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61" name="Google Shape;161;p8"/>
          <p:cNvSpPr txBox="1">
            <a:spLocks noGrp="1"/>
          </p:cNvSpPr>
          <p:nvPr>
            <p:ph type="body" idx="2"/>
          </p:nvPr>
        </p:nvSpPr>
        <p:spPr>
          <a:xfrm>
            <a:off x="920475" y="2555475"/>
            <a:ext cx="7794000" cy="3436500"/>
          </a:xfrm>
          <a:prstGeom prst="rect">
            <a:avLst/>
          </a:prstGeom>
        </p:spPr>
        <p:txBody>
          <a:bodyPr spcFirstLastPara="1" wrap="square" lIns="121900" tIns="121900" rIns="121900" bIns="121900" anchor="t" anchorCtr="0">
            <a:noAutofit/>
          </a:bodyPr>
          <a:lstStyle>
            <a:lvl1pPr marL="457200" lvl="0" indent="-342900">
              <a:spcBef>
                <a:spcPts val="0"/>
              </a:spcBef>
              <a:spcAft>
                <a:spcPts val="0"/>
              </a:spcAft>
              <a:buSzPts val="1800"/>
              <a:buChar char="●"/>
              <a:defRPr/>
            </a:lvl1pPr>
            <a:lvl2pPr marL="914400" lvl="1" indent="-342900">
              <a:spcBef>
                <a:spcPts val="2100"/>
              </a:spcBef>
              <a:spcAft>
                <a:spcPts val="0"/>
              </a:spcAft>
              <a:buSzPts val="1800"/>
              <a:buChar char="○"/>
              <a:defRPr/>
            </a:lvl2pPr>
            <a:lvl3pPr marL="1371600" lvl="2" indent="-342900">
              <a:spcBef>
                <a:spcPts val="2100"/>
              </a:spcBef>
              <a:spcAft>
                <a:spcPts val="0"/>
              </a:spcAft>
              <a:buSzPts val="1800"/>
              <a:buChar char="■"/>
              <a:defRPr/>
            </a:lvl3pPr>
            <a:lvl4pPr marL="1828800" lvl="3" indent="-342900">
              <a:spcBef>
                <a:spcPts val="2100"/>
              </a:spcBef>
              <a:spcAft>
                <a:spcPts val="0"/>
              </a:spcAft>
              <a:buSzPts val="1800"/>
              <a:buChar char="●"/>
              <a:defRPr/>
            </a:lvl4pPr>
            <a:lvl5pPr marL="2286000" lvl="4" indent="-342900">
              <a:spcBef>
                <a:spcPts val="2100"/>
              </a:spcBef>
              <a:spcAft>
                <a:spcPts val="0"/>
              </a:spcAft>
              <a:buSzPts val="1800"/>
              <a:buChar char="○"/>
              <a:defRPr/>
            </a:lvl5pPr>
            <a:lvl6pPr marL="2743200" lvl="5" indent="-342900">
              <a:spcBef>
                <a:spcPts val="2100"/>
              </a:spcBef>
              <a:spcAft>
                <a:spcPts val="0"/>
              </a:spcAft>
              <a:buSzPts val="1800"/>
              <a:buChar char="■"/>
              <a:defRPr/>
            </a:lvl6pPr>
            <a:lvl7pPr marL="3200400" lvl="6" indent="-342900">
              <a:spcBef>
                <a:spcPts val="2100"/>
              </a:spcBef>
              <a:spcAft>
                <a:spcPts val="0"/>
              </a:spcAft>
              <a:buSzPts val="1800"/>
              <a:buChar char="●"/>
              <a:defRPr/>
            </a:lvl7pPr>
            <a:lvl8pPr marL="3657600" lvl="7" indent="-342900">
              <a:spcBef>
                <a:spcPts val="2100"/>
              </a:spcBef>
              <a:spcAft>
                <a:spcPts val="0"/>
              </a:spcAft>
              <a:buSzPts val="1800"/>
              <a:buChar char="○"/>
              <a:defRPr/>
            </a:lvl8pPr>
            <a:lvl9pPr marL="4114800" lvl="8" indent="-342900">
              <a:spcBef>
                <a:spcPts val="2100"/>
              </a:spcBef>
              <a:spcAft>
                <a:spcPts val="2100"/>
              </a:spcAft>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162"/>
        <p:cNvGrpSpPr/>
        <p:nvPr/>
      </p:nvGrpSpPr>
      <p:grpSpPr>
        <a:xfrm>
          <a:off x="0" y="0"/>
          <a:ext cx="0" cy="0"/>
          <a:chOff x="0" y="0"/>
          <a:chExt cx="0" cy="0"/>
        </a:xfrm>
      </p:grpSpPr>
      <p:sp>
        <p:nvSpPr>
          <p:cNvPr id="163" name="Google Shape;163;p9"/>
          <p:cNvSpPr/>
          <p:nvPr/>
        </p:nvSpPr>
        <p:spPr>
          <a:xfrm>
            <a:off x="666000" y="604225"/>
            <a:ext cx="10932600" cy="5351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64" name="Google Shape;164;p9"/>
          <p:cNvGrpSpPr/>
          <p:nvPr/>
        </p:nvGrpSpPr>
        <p:grpSpPr>
          <a:xfrm>
            <a:off x="819246" y="714334"/>
            <a:ext cx="635280" cy="147600"/>
            <a:chOff x="2147366" y="4139382"/>
            <a:chExt cx="635280" cy="147600"/>
          </a:xfrm>
        </p:grpSpPr>
        <p:sp>
          <p:nvSpPr>
            <p:cNvPr id="165" name="Google Shape;165;p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6" name="Google Shape;166;p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7" name="Google Shape;167;p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68" name="Google Shape;168;p9"/>
          <p:cNvGrpSpPr/>
          <p:nvPr/>
        </p:nvGrpSpPr>
        <p:grpSpPr>
          <a:xfrm>
            <a:off x="8189023" y="5500363"/>
            <a:ext cx="3707096" cy="1137015"/>
            <a:chOff x="2176863" y="4518413"/>
            <a:chExt cx="5362500" cy="1301975"/>
          </a:xfrm>
        </p:grpSpPr>
        <p:sp>
          <p:nvSpPr>
            <p:cNvPr id="169" name="Google Shape;169;p9"/>
            <p:cNvSpPr/>
            <p:nvPr/>
          </p:nvSpPr>
          <p:spPr>
            <a:xfrm>
              <a:off x="2176863" y="4518413"/>
              <a:ext cx="5362500" cy="1292100"/>
            </a:xfrm>
            <a:prstGeom prst="roundRect">
              <a:avLst>
                <a:gd name="adj" fmla="val 9303"/>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0" name="Google Shape;170;p9"/>
            <p:cNvSpPr/>
            <p:nvPr/>
          </p:nvSpPr>
          <p:spPr>
            <a:xfrm>
              <a:off x="2176863" y="4528288"/>
              <a:ext cx="5362500" cy="1292100"/>
            </a:xfrm>
            <a:prstGeom prst="roundRect">
              <a:avLst>
                <a:gd name="adj" fmla="val 9303"/>
              </a:avLst>
            </a:prstGeom>
            <a:solidFill>
              <a:srgbClr val="000000">
                <a:alpha val="131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800">
                <a:solidFill>
                  <a:srgbClr val="FFFFFF"/>
                </a:solidFill>
                <a:latin typeface="Calibri"/>
                <a:ea typeface="Calibri"/>
                <a:cs typeface="Calibri"/>
                <a:sym typeface="Calibri"/>
              </a:endParaRPr>
            </a:p>
          </p:txBody>
        </p:sp>
      </p:grpSp>
      <p:grpSp>
        <p:nvGrpSpPr>
          <p:cNvPr id="171" name="Google Shape;171;p9"/>
          <p:cNvGrpSpPr/>
          <p:nvPr/>
        </p:nvGrpSpPr>
        <p:grpSpPr>
          <a:xfrm>
            <a:off x="8324759" y="5610447"/>
            <a:ext cx="635280" cy="147600"/>
            <a:chOff x="2147366" y="4139382"/>
            <a:chExt cx="635280" cy="147600"/>
          </a:xfrm>
        </p:grpSpPr>
        <p:sp>
          <p:nvSpPr>
            <p:cNvPr id="172" name="Google Shape;172;p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3" name="Google Shape;173;p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4" name="Google Shape;174;p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75" name="Google Shape;175;p9"/>
          <p:cNvSpPr txBox="1">
            <a:spLocks noGrp="1"/>
          </p:cNvSpPr>
          <p:nvPr>
            <p:ph type="title"/>
          </p:nvPr>
        </p:nvSpPr>
        <p:spPr>
          <a:xfrm>
            <a:off x="819250" y="1873525"/>
            <a:ext cx="106068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176" name="Google Shape;176;p9"/>
          <p:cNvSpPr txBox="1">
            <a:spLocks noGrp="1"/>
          </p:cNvSpPr>
          <p:nvPr>
            <p:ph type="subTitle" idx="1"/>
          </p:nvPr>
        </p:nvSpPr>
        <p:spPr>
          <a:xfrm>
            <a:off x="8070450" y="5758050"/>
            <a:ext cx="3754500" cy="717900"/>
          </a:xfrm>
          <a:prstGeom prst="rect">
            <a:avLst/>
          </a:prstGeom>
        </p:spPr>
        <p:txBody>
          <a:bodyPr spcFirstLastPara="1" wrap="square" lIns="121900" tIns="121900" rIns="121900" bIns="121900" anchor="ctr"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a:lvl2pPr>
            <a:lvl3pPr lvl="2" algn="r" rtl="0">
              <a:lnSpc>
                <a:spcPct val="100000"/>
              </a:lnSpc>
              <a:spcBef>
                <a:spcPts val="0"/>
              </a:spcBef>
              <a:spcAft>
                <a:spcPts val="0"/>
              </a:spcAft>
              <a:buSzPts val="1800"/>
              <a:buNone/>
              <a:defRPr/>
            </a:lvl3pPr>
            <a:lvl4pPr lvl="3" algn="r" rtl="0">
              <a:lnSpc>
                <a:spcPct val="100000"/>
              </a:lnSpc>
              <a:spcBef>
                <a:spcPts val="0"/>
              </a:spcBef>
              <a:spcAft>
                <a:spcPts val="0"/>
              </a:spcAft>
              <a:buSzPts val="1800"/>
              <a:buNone/>
              <a:defRPr/>
            </a:lvl4pPr>
            <a:lvl5pPr lvl="4" algn="r" rtl="0">
              <a:lnSpc>
                <a:spcPct val="100000"/>
              </a:lnSpc>
              <a:spcBef>
                <a:spcPts val="0"/>
              </a:spcBef>
              <a:spcAft>
                <a:spcPts val="0"/>
              </a:spcAft>
              <a:buSzPts val="1800"/>
              <a:buNone/>
              <a:defRPr/>
            </a:lvl5pPr>
            <a:lvl6pPr lvl="5" algn="r" rtl="0">
              <a:lnSpc>
                <a:spcPct val="100000"/>
              </a:lnSpc>
              <a:spcBef>
                <a:spcPts val="0"/>
              </a:spcBef>
              <a:spcAft>
                <a:spcPts val="0"/>
              </a:spcAft>
              <a:buSzPts val="1800"/>
              <a:buNone/>
              <a:defRPr/>
            </a:lvl6pPr>
            <a:lvl7pPr lvl="6" algn="r" rtl="0">
              <a:lnSpc>
                <a:spcPct val="100000"/>
              </a:lnSpc>
              <a:spcBef>
                <a:spcPts val="0"/>
              </a:spcBef>
              <a:spcAft>
                <a:spcPts val="0"/>
              </a:spcAft>
              <a:buSzPts val="1800"/>
              <a:buNone/>
              <a:defRPr/>
            </a:lvl7pPr>
            <a:lvl8pPr lvl="7" algn="r" rtl="0">
              <a:lnSpc>
                <a:spcPct val="100000"/>
              </a:lnSpc>
              <a:spcBef>
                <a:spcPts val="0"/>
              </a:spcBef>
              <a:spcAft>
                <a:spcPts val="0"/>
              </a:spcAft>
              <a:buSzPts val="1800"/>
              <a:buNone/>
              <a:defRPr/>
            </a:lvl8pPr>
            <a:lvl9pPr lvl="8" algn="r" rtl="0">
              <a:lnSpc>
                <a:spcPct val="100000"/>
              </a:lnSpc>
              <a:spcBef>
                <a:spcPts val="0"/>
              </a:spcBef>
              <a:spcAft>
                <a:spcPts val="0"/>
              </a:spcAft>
              <a:buSzPts val="1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09 Big Title">
  <p:cSld name="CUSTOM_7">
    <p:spTree>
      <p:nvGrpSpPr>
        <p:cNvPr id="1" name="Shape 177"/>
        <p:cNvGrpSpPr/>
        <p:nvPr/>
      </p:nvGrpSpPr>
      <p:grpSpPr>
        <a:xfrm>
          <a:off x="0" y="0"/>
          <a:ext cx="0" cy="0"/>
          <a:chOff x="0" y="0"/>
          <a:chExt cx="0" cy="0"/>
        </a:xfrm>
      </p:grpSpPr>
      <p:sp>
        <p:nvSpPr>
          <p:cNvPr id="178" name="Google Shape;178;p10"/>
          <p:cNvSpPr/>
          <p:nvPr/>
        </p:nvSpPr>
        <p:spPr>
          <a:xfrm>
            <a:off x="629700" y="604225"/>
            <a:ext cx="10932600" cy="5351400"/>
          </a:xfrm>
          <a:prstGeom prst="roundRect">
            <a:avLst>
              <a:gd name="adj" fmla="val 3539"/>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nvGrpSpPr>
          <p:cNvPr id="179" name="Google Shape;179;p10"/>
          <p:cNvGrpSpPr/>
          <p:nvPr/>
        </p:nvGrpSpPr>
        <p:grpSpPr>
          <a:xfrm>
            <a:off x="819246" y="714334"/>
            <a:ext cx="635280" cy="147600"/>
            <a:chOff x="2147366" y="4139382"/>
            <a:chExt cx="635280" cy="147600"/>
          </a:xfrm>
        </p:grpSpPr>
        <p:sp>
          <p:nvSpPr>
            <p:cNvPr id="180" name="Google Shape;180;p10"/>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1" name="Google Shape;181;p10"/>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10"/>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3" name="Google Shape;183;p10"/>
          <p:cNvSpPr txBox="1">
            <a:spLocks noGrp="1"/>
          </p:cNvSpPr>
          <p:nvPr>
            <p:ph type="title"/>
          </p:nvPr>
        </p:nvSpPr>
        <p:spPr>
          <a:xfrm>
            <a:off x="781800" y="919825"/>
            <a:ext cx="10628400" cy="4720200"/>
          </a:xfrm>
          <a:prstGeom prst="rect">
            <a:avLst/>
          </a:prstGeom>
        </p:spPr>
        <p:txBody>
          <a:bodyPr spcFirstLastPara="1" wrap="square" lIns="121900" tIns="121900" rIns="121900" bIns="121900" anchor="ctr" anchorCtr="0">
            <a:noAutofit/>
          </a:bodyPr>
          <a:lstStyle>
            <a:lvl1pPr lvl="0" rtl="0">
              <a:spcBef>
                <a:spcPts val="0"/>
              </a:spcBef>
              <a:spcAft>
                <a:spcPts val="0"/>
              </a:spcAft>
              <a:buSzPts val="8000"/>
              <a:buNone/>
              <a:defRPr sz="8000"/>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1pPr>
            <a:lvl2pPr lvl="1">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2pPr>
            <a:lvl3pPr lvl="2">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3pPr>
            <a:lvl4pPr lvl="3">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4pPr>
            <a:lvl5pPr lvl="4">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5pPr>
            <a:lvl6pPr lvl="5">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6pPr>
            <a:lvl7pPr lvl="6">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7pPr>
            <a:lvl8pPr lvl="7">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8pPr>
            <a:lvl9pPr lvl="8">
              <a:lnSpc>
                <a:spcPct val="80000"/>
              </a:lnSpc>
              <a:spcBef>
                <a:spcPts val="0"/>
              </a:spcBef>
              <a:spcAft>
                <a:spcPts val="0"/>
              </a:spcAft>
              <a:buClr>
                <a:schemeClr val="dk1"/>
              </a:buClr>
              <a:buSzPts val="4000"/>
              <a:buFont typeface="Roboto"/>
              <a:buNone/>
              <a:defRPr sz="40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2900">
              <a:lnSpc>
                <a:spcPct val="115000"/>
              </a:lnSpc>
              <a:spcBef>
                <a:spcPts val="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1pPr>
            <a:lvl2pPr marL="914400" lvl="1"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2pPr>
            <a:lvl3pPr marL="1371600" lvl="2"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3pPr>
            <a:lvl4pPr marL="1828800" lvl="3"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4pPr>
            <a:lvl5pPr marL="2286000" lvl="4"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5pPr>
            <a:lvl6pPr marL="2743200" lvl="5"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6pPr>
            <a:lvl7pPr marL="3200400" lvl="6"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7pPr>
            <a:lvl8pPr marL="3657600" lvl="7" indent="-342900">
              <a:lnSpc>
                <a:spcPct val="115000"/>
              </a:lnSpc>
              <a:spcBef>
                <a:spcPts val="2100"/>
              </a:spcBef>
              <a:spcAft>
                <a:spcPts val="0"/>
              </a:spcAft>
              <a:buClr>
                <a:schemeClr val="dk2"/>
              </a:buClr>
              <a:buSzPts val="1800"/>
              <a:buFont typeface="Roboto Mono"/>
              <a:buChar char="○"/>
              <a:defRPr sz="1800">
                <a:solidFill>
                  <a:schemeClr val="dk2"/>
                </a:solidFill>
                <a:latin typeface="Roboto Mono"/>
                <a:ea typeface="Roboto Mono"/>
                <a:cs typeface="Roboto Mono"/>
                <a:sym typeface="Roboto Mono"/>
              </a:defRPr>
            </a:lvl8pPr>
            <a:lvl9pPr marL="4114800" lvl="8" indent="-342900">
              <a:lnSpc>
                <a:spcPct val="115000"/>
              </a:lnSpc>
              <a:spcBef>
                <a:spcPts val="2100"/>
              </a:spcBef>
              <a:spcAft>
                <a:spcPts val="2100"/>
              </a:spcAft>
              <a:buClr>
                <a:schemeClr val="dk2"/>
              </a:buClr>
              <a:buSzPts val="1800"/>
              <a:buFont typeface="Roboto Mono"/>
              <a:buChar char="■"/>
              <a:defRPr sz="1800">
                <a:solidFill>
                  <a:schemeClr val="dk2"/>
                </a:solidFill>
                <a:latin typeface="Roboto Mono"/>
                <a:ea typeface="Roboto Mono"/>
                <a:cs typeface="Roboto Mono"/>
                <a:sym typeface="Roboto Mon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 name="Google Shape;10;p1"/>
          <p:cNvGrpSpPr/>
          <p:nvPr/>
        </p:nvGrpSpPr>
        <p:grpSpPr>
          <a:xfrm>
            <a:off x="-54500" y="2918637"/>
            <a:ext cx="12245912" cy="3938882"/>
            <a:chOff x="4435" y="7748593"/>
            <a:chExt cx="12182563" cy="5161009"/>
          </a:xfrm>
        </p:grpSpPr>
        <p:sp>
          <p:nvSpPr>
            <p:cNvPr id="11" name="Google Shape;11;p1"/>
            <p:cNvSpPr/>
            <p:nvPr/>
          </p:nvSpPr>
          <p:spPr>
            <a:xfrm>
              <a:off x="4435" y="7748593"/>
              <a:ext cx="12182563" cy="5161009"/>
            </a:xfrm>
            <a:custGeom>
              <a:avLst/>
              <a:gdLst/>
              <a:ahLst/>
              <a:cxnLst/>
              <a:rect l="l" t="t" r="r" b="b"/>
              <a:pathLst>
                <a:path w="12182563" h="5161009" extrusionOk="0">
                  <a:moveTo>
                    <a:pt x="0" y="3708557"/>
                  </a:moveTo>
                  <a:cubicBezTo>
                    <a:pt x="108331" y="4020435"/>
                    <a:pt x="379915" y="4274183"/>
                    <a:pt x="700002" y="4355149"/>
                  </a:cubicBezTo>
                  <a:cubicBezTo>
                    <a:pt x="1020089" y="4436114"/>
                    <a:pt x="1378300" y="4345996"/>
                    <a:pt x="1621951" y="4123199"/>
                  </a:cubicBezTo>
                  <a:cubicBezTo>
                    <a:pt x="1819080" y="3942961"/>
                    <a:pt x="1935810" y="3692704"/>
                    <a:pt x="2103781" y="3485006"/>
                  </a:cubicBezTo>
                  <a:cubicBezTo>
                    <a:pt x="2271657" y="3277308"/>
                    <a:pt x="2534558" y="3103109"/>
                    <a:pt x="2792836" y="3171147"/>
                  </a:cubicBezTo>
                  <a:cubicBezTo>
                    <a:pt x="3089521" y="3249376"/>
                    <a:pt x="3217763" y="3587581"/>
                    <a:pt x="3331474" y="3872564"/>
                  </a:cubicBezTo>
                  <a:cubicBezTo>
                    <a:pt x="3445278" y="4157548"/>
                    <a:pt x="3667697" y="4476597"/>
                    <a:pt x="3971459" y="4433567"/>
                  </a:cubicBezTo>
                  <a:cubicBezTo>
                    <a:pt x="4202183" y="4400916"/>
                    <a:pt x="4347128" y="4168966"/>
                    <a:pt x="4428093" y="3950416"/>
                  </a:cubicBezTo>
                  <a:cubicBezTo>
                    <a:pt x="4509058" y="3731866"/>
                    <a:pt x="4568414" y="3488214"/>
                    <a:pt x="4746859" y="3338268"/>
                  </a:cubicBezTo>
                  <a:cubicBezTo>
                    <a:pt x="4974657" y="3146706"/>
                    <a:pt x="5331075" y="3182471"/>
                    <a:pt x="5579350" y="3346572"/>
                  </a:cubicBezTo>
                  <a:cubicBezTo>
                    <a:pt x="5827626" y="3510673"/>
                    <a:pt x="5989556" y="3774991"/>
                    <a:pt x="6129595" y="4037609"/>
                  </a:cubicBezTo>
                  <a:cubicBezTo>
                    <a:pt x="6269632" y="4300228"/>
                    <a:pt x="6399762" y="4575115"/>
                    <a:pt x="6609065" y="4786681"/>
                  </a:cubicBezTo>
                  <a:cubicBezTo>
                    <a:pt x="7046637" y="5228972"/>
                    <a:pt x="7816091" y="5287950"/>
                    <a:pt x="8315944" y="4917472"/>
                  </a:cubicBezTo>
                  <a:cubicBezTo>
                    <a:pt x="8830424" y="4536236"/>
                    <a:pt x="8990279" y="3854069"/>
                    <a:pt x="9219964" y="3256265"/>
                  </a:cubicBezTo>
                  <a:cubicBezTo>
                    <a:pt x="9764641" y="1838614"/>
                    <a:pt x="10785391" y="595257"/>
                    <a:pt x="12182563"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1"/>
            <p:cNvSpPr/>
            <p:nvPr/>
          </p:nvSpPr>
          <p:spPr>
            <a:xfrm>
              <a:off x="7454" y="7872778"/>
              <a:ext cx="12179449" cy="4973808"/>
            </a:xfrm>
            <a:custGeom>
              <a:avLst/>
              <a:gdLst/>
              <a:ahLst/>
              <a:cxnLst/>
              <a:rect l="l" t="t" r="r" b="b"/>
              <a:pathLst>
                <a:path w="12179449" h="4973808" extrusionOk="0">
                  <a:moveTo>
                    <a:pt x="0" y="3466888"/>
                  </a:moveTo>
                  <a:cubicBezTo>
                    <a:pt x="107105" y="3772349"/>
                    <a:pt x="373404" y="4024681"/>
                    <a:pt x="687640" y="4109327"/>
                  </a:cubicBezTo>
                  <a:cubicBezTo>
                    <a:pt x="1000556" y="4193595"/>
                    <a:pt x="1351028" y="4111498"/>
                    <a:pt x="1590622" y="3901157"/>
                  </a:cubicBezTo>
                  <a:cubicBezTo>
                    <a:pt x="1784637" y="3731300"/>
                    <a:pt x="1900235" y="3492838"/>
                    <a:pt x="2066695" y="3295992"/>
                  </a:cubicBezTo>
                  <a:cubicBezTo>
                    <a:pt x="2232967" y="3099335"/>
                    <a:pt x="2492377" y="2934951"/>
                    <a:pt x="2746031" y="3001667"/>
                  </a:cubicBezTo>
                  <a:cubicBezTo>
                    <a:pt x="2919003" y="3046962"/>
                    <a:pt x="3040262" y="3165579"/>
                    <a:pt x="3135194" y="3309015"/>
                  </a:cubicBezTo>
                  <a:cubicBezTo>
                    <a:pt x="3208799" y="3419422"/>
                    <a:pt x="3267400" y="3544456"/>
                    <a:pt x="3323924" y="3662130"/>
                  </a:cubicBezTo>
                  <a:cubicBezTo>
                    <a:pt x="3336758" y="3688741"/>
                    <a:pt x="3350535" y="3715729"/>
                    <a:pt x="3365445" y="3742907"/>
                  </a:cubicBezTo>
                  <a:cubicBezTo>
                    <a:pt x="3446033" y="3889928"/>
                    <a:pt x="3557667" y="4042045"/>
                    <a:pt x="3684683" y="4140468"/>
                  </a:cubicBezTo>
                  <a:cubicBezTo>
                    <a:pt x="3772348" y="4207845"/>
                    <a:pt x="3867846" y="4247384"/>
                    <a:pt x="3975989" y="4239080"/>
                  </a:cubicBezTo>
                  <a:cubicBezTo>
                    <a:pt x="4019114" y="4235871"/>
                    <a:pt x="4059502" y="4225397"/>
                    <a:pt x="4097720" y="4209071"/>
                  </a:cubicBezTo>
                  <a:cubicBezTo>
                    <a:pt x="4256914" y="4141317"/>
                    <a:pt x="4379401" y="3965892"/>
                    <a:pt x="4451496" y="3789523"/>
                  </a:cubicBezTo>
                  <a:cubicBezTo>
                    <a:pt x="4538217" y="3577484"/>
                    <a:pt x="4596724" y="3337513"/>
                    <a:pt x="4773753" y="3189454"/>
                  </a:cubicBezTo>
                  <a:cubicBezTo>
                    <a:pt x="5000324" y="3000063"/>
                    <a:pt x="5351080" y="3030259"/>
                    <a:pt x="5597940" y="3186057"/>
                  </a:cubicBezTo>
                  <a:cubicBezTo>
                    <a:pt x="5844139" y="3342231"/>
                    <a:pt x="6008051" y="3596735"/>
                    <a:pt x="6149977" y="3851898"/>
                  </a:cubicBezTo>
                  <a:cubicBezTo>
                    <a:pt x="6273313" y="4073091"/>
                    <a:pt x="6388721" y="4305041"/>
                    <a:pt x="6550841" y="4500660"/>
                  </a:cubicBezTo>
                  <a:cubicBezTo>
                    <a:pt x="6575848" y="4530763"/>
                    <a:pt x="6601893" y="4560016"/>
                    <a:pt x="6629259" y="4588231"/>
                  </a:cubicBezTo>
                  <a:cubicBezTo>
                    <a:pt x="6875930" y="4842074"/>
                    <a:pt x="7224610" y="4974185"/>
                    <a:pt x="7572535" y="4973808"/>
                  </a:cubicBezTo>
                  <a:cubicBezTo>
                    <a:pt x="7828831" y="4973619"/>
                    <a:pt x="8084749" y="4900958"/>
                    <a:pt x="8294712" y="4752427"/>
                  </a:cubicBezTo>
                  <a:cubicBezTo>
                    <a:pt x="8487784" y="4615597"/>
                    <a:pt x="8632351" y="4436020"/>
                    <a:pt x="8750025" y="4233890"/>
                  </a:cubicBezTo>
                  <a:cubicBezTo>
                    <a:pt x="8943002" y="3902950"/>
                    <a:pt x="9064073" y="3511900"/>
                    <a:pt x="9211094" y="3151897"/>
                  </a:cubicBezTo>
                  <a:cubicBezTo>
                    <a:pt x="9247708" y="3062155"/>
                    <a:pt x="9286303" y="2973169"/>
                    <a:pt x="9326785" y="2884937"/>
                  </a:cubicBezTo>
                  <a:cubicBezTo>
                    <a:pt x="9906755" y="1621951"/>
                    <a:pt x="10884096" y="535523"/>
                    <a:pt x="1217944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1"/>
            <p:cNvSpPr/>
            <p:nvPr/>
          </p:nvSpPr>
          <p:spPr>
            <a:xfrm>
              <a:off x="10568" y="7997057"/>
              <a:ext cx="12176240" cy="4787302"/>
            </a:xfrm>
            <a:custGeom>
              <a:avLst/>
              <a:gdLst/>
              <a:ahLst/>
              <a:cxnLst/>
              <a:rect l="l" t="t" r="r" b="b"/>
              <a:pathLst>
                <a:path w="12176240" h="4787302" extrusionOk="0">
                  <a:moveTo>
                    <a:pt x="0" y="3225124"/>
                  </a:moveTo>
                  <a:cubicBezTo>
                    <a:pt x="105878" y="3524073"/>
                    <a:pt x="366798" y="3775085"/>
                    <a:pt x="675373" y="3863411"/>
                  </a:cubicBezTo>
                  <a:cubicBezTo>
                    <a:pt x="981022" y="3950982"/>
                    <a:pt x="1323851" y="3876811"/>
                    <a:pt x="1559387" y="3679116"/>
                  </a:cubicBezTo>
                  <a:cubicBezTo>
                    <a:pt x="1750288" y="3519638"/>
                    <a:pt x="1864753" y="3292878"/>
                    <a:pt x="2029704" y="3106979"/>
                  </a:cubicBezTo>
                  <a:cubicBezTo>
                    <a:pt x="2194371" y="2921362"/>
                    <a:pt x="2450290" y="2766697"/>
                    <a:pt x="2699226" y="2832187"/>
                  </a:cubicBezTo>
                  <a:cubicBezTo>
                    <a:pt x="2877576" y="2878614"/>
                    <a:pt x="3005913" y="2989116"/>
                    <a:pt x="3108300" y="3122171"/>
                  </a:cubicBezTo>
                  <a:cubicBezTo>
                    <a:pt x="3187378" y="3224935"/>
                    <a:pt x="3252584" y="3340438"/>
                    <a:pt x="3316281" y="3451601"/>
                  </a:cubicBezTo>
                  <a:cubicBezTo>
                    <a:pt x="3330624" y="3476796"/>
                    <a:pt x="3346100" y="3502464"/>
                    <a:pt x="3362614" y="3528414"/>
                  </a:cubicBezTo>
                  <a:cubicBezTo>
                    <a:pt x="3451884" y="3669019"/>
                    <a:pt x="3572766" y="3821796"/>
                    <a:pt x="3699215" y="3927391"/>
                  </a:cubicBezTo>
                  <a:cubicBezTo>
                    <a:pt x="3785748" y="3999769"/>
                    <a:pt x="3876056" y="4044875"/>
                    <a:pt x="3980424" y="4044309"/>
                  </a:cubicBezTo>
                  <a:cubicBezTo>
                    <a:pt x="4022039" y="4044121"/>
                    <a:pt x="4061295" y="4036949"/>
                    <a:pt x="4099324" y="4024115"/>
                  </a:cubicBezTo>
                  <a:cubicBezTo>
                    <a:pt x="4257575" y="3970421"/>
                    <a:pt x="4395820" y="3804905"/>
                    <a:pt x="4474804" y="3628347"/>
                  </a:cubicBezTo>
                  <a:cubicBezTo>
                    <a:pt x="4566810" y="3422819"/>
                    <a:pt x="4624939" y="3186623"/>
                    <a:pt x="4800647" y="3040451"/>
                  </a:cubicBezTo>
                  <a:cubicBezTo>
                    <a:pt x="5025897" y="2853230"/>
                    <a:pt x="5371464" y="2877388"/>
                    <a:pt x="5616624" y="3025447"/>
                  </a:cubicBezTo>
                  <a:cubicBezTo>
                    <a:pt x="5861030" y="3173034"/>
                    <a:pt x="6026642" y="3418478"/>
                    <a:pt x="6170455" y="3666187"/>
                  </a:cubicBezTo>
                  <a:cubicBezTo>
                    <a:pt x="6295866" y="3880963"/>
                    <a:pt x="6412785" y="4108100"/>
                    <a:pt x="6572545" y="4302682"/>
                  </a:cubicBezTo>
                  <a:cubicBezTo>
                    <a:pt x="6597174" y="4332596"/>
                    <a:pt x="6622748" y="4361755"/>
                    <a:pt x="6649453" y="4389781"/>
                  </a:cubicBezTo>
                  <a:cubicBezTo>
                    <a:pt x="6890839" y="4642680"/>
                    <a:pt x="7226119" y="4779416"/>
                    <a:pt x="7564797" y="4786965"/>
                  </a:cubicBezTo>
                  <a:cubicBezTo>
                    <a:pt x="7814299" y="4792626"/>
                    <a:pt x="8065499" y="4727326"/>
                    <a:pt x="8273575" y="4587382"/>
                  </a:cubicBezTo>
                  <a:cubicBezTo>
                    <a:pt x="8464664" y="4458385"/>
                    <a:pt x="8609609" y="4287112"/>
                    <a:pt x="8728698" y="4092813"/>
                  </a:cubicBezTo>
                  <a:cubicBezTo>
                    <a:pt x="8924412" y="3774991"/>
                    <a:pt x="9050767" y="3396397"/>
                    <a:pt x="9202223" y="3047528"/>
                  </a:cubicBezTo>
                  <a:cubicBezTo>
                    <a:pt x="9239875" y="2960618"/>
                    <a:pt x="9279508" y="2874274"/>
                    <a:pt x="9320935" y="2788873"/>
                  </a:cubicBezTo>
                  <a:cubicBezTo>
                    <a:pt x="9914115" y="1564955"/>
                    <a:pt x="10891552" y="514763"/>
                    <a:pt x="1217624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1"/>
            <p:cNvSpPr/>
            <p:nvPr/>
          </p:nvSpPr>
          <p:spPr>
            <a:xfrm>
              <a:off x="13588" y="8121525"/>
              <a:ext cx="12172938" cy="4601569"/>
            </a:xfrm>
            <a:custGeom>
              <a:avLst/>
              <a:gdLst/>
              <a:ahLst/>
              <a:cxnLst/>
              <a:rect l="l" t="t" r="r" b="b"/>
              <a:pathLst>
                <a:path w="12172938" h="4601569" extrusionOk="0">
                  <a:moveTo>
                    <a:pt x="0" y="2983171"/>
                  </a:moveTo>
                  <a:cubicBezTo>
                    <a:pt x="104651" y="3275609"/>
                    <a:pt x="360287" y="3525206"/>
                    <a:pt x="663011" y="3617306"/>
                  </a:cubicBezTo>
                  <a:cubicBezTo>
                    <a:pt x="961394" y="3708086"/>
                    <a:pt x="1296580" y="3641936"/>
                    <a:pt x="1528152" y="3456791"/>
                  </a:cubicBezTo>
                  <a:cubicBezTo>
                    <a:pt x="1715939" y="3307694"/>
                    <a:pt x="1829272" y="3092729"/>
                    <a:pt x="1992713" y="2917682"/>
                  </a:cubicBezTo>
                  <a:cubicBezTo>
                    <a:pt x="2155776" y="2743012"/>
                    <a:pt x="2408203" y="2598255"/>
                    <a:pt x="2652515" y="2662329"/>
                  </a:cubicBezTo>
                  <a:cubicBezTo>
                    <a:pt x="2836244" y="2709795"/>
                    <a:pt x="2971942" y="2812181"/>
                    <a:pt x="3081594" y="2934951"/>
                  </a:cubicBezTo>
                  <a:cubicBezTo>
                    <a:pt x="3166429" y="3029882"/>
                    <a:pt x="3238052" y="3136043"/>
                    <a:pt x="3308732" y="3240789"/>
                  </a:cubicBezTo>
                  <a:cubicBezTo>
                    <a:pt x="3324679" y="3264474"/>
                    <a:pt x="3341759" y="3288821"/>
                    <a:pt x="3359783" y="3313639"/>
                  </a:cubicBezTo>
                  <a:cubicBezTo>
                    <a:pt x="3457829" y="3447920"/>
                    <a:pt x="3588053" y="3600887"/>
                    <a:pt x="3713747" y="3714125"/>
                  </a:cubicBezTo>
                  <a:cubicBezTo>
                    <a:pt x="3799337" y="3791221"/>
                    <a:pt x="3884360" y="3842273"/>
                    <a:pt x="3984765" y="3849445"/>
                  </a:cubicBezTo>
                  <a:cubicBezTo>
                    <a:pt x="4024870" y="3852276"/>
                    <a:pt x="4062994" y="3848501"/>
                    <a:pt x="4100740" y="3839065"/>
                  </a:cubicBezTo>
                  <a:cubicBezTo>
                    <a:pt x="4258236" y="3799620"/>
                    <a:pt x="4411768" y="3644106"/>
                    <a:pt x="4497923" y="3467077"/>
                  </a:cubicBezTo>
                  <a:cubicBezTo>
                    <a:pt x="4594837" y="3268060"/>
                    <a:pt x="4652871" y="3035544"/>
                    <a:pt x="4827258" y="2891354"/>
                  </a:cubicBezTo>
                  <a:cubicBezTo>
                    <a:pt x="5051282" y="2706303"/>
                    <a:pt x="5391375" y="2724705"/>
                    <a:pt x="5635026" y="2864743"/>
                  </a:cubicBezTo>
                  <a:cubicBezTo>
                    <a:pt x="5877544" y="3004120"/>
                    <a:pt x="6044949" y="3240034"/>
                    <a:pt x="6190743" y="3480382"/>
                  </a:cubicBezTo>
                  <a:cubicBezTo>
                    <a:pt x="6318136" y="3688741"/>
                    <a:pt x="6436659" y="3911160"/>
                    <a:pt x="6593966" y="4104609"/>
                  </a:cubicBezTo>
                  <a:cubicBezTo>
                    <a:pt x="6618218" y="4134334"/>
                    <a:pt x="6643225" y="4163304"/>
                    <a:pt x="6669459" y="4191331"/>
                  </a:cubicBezTo>
                  <a:cubicBezTo>
                    <a:pt x="6905466" y="4443286"/>
                    <a:pt x="7227441" y="4584645"/>
                    <a:pt x="7556870" y="4600121"/>
                  </a:cubicBezTo>
                  <a:cubicBezTo>
                    <a:pt x="7799577" y="4611728"/>
                    <a:pt x="8046154" y="4553693"/>
                    <a:pt x="8252153" y="4422337"/>
                  </a:cubicBezTo>
                  <a:cubicBezTo>
                    <a:pt x="8441167" y="4301172"/>
                    <a:pt x="8586678" y="4138109"/>
                    <a:pt x="8707089" y="3951737"/>
                  </a:cubicBezTo>
                  <a:cubicBezTo>
                    <a:pt x="8905444" y="3646937"/>
                    <a:pt x="9037273" y="3280799"/>
                    <a:pt x="9193165" y="2943160"/>
                  </a:cubicBezTo>
                  <a:cubicBezTo>
                    <a:pt x="9231949" y="2858987"/>
                    <a:pt x="9272526" y="2775473"/>
                    <a:pt x="9314895" y="2692715"/>
                  </a:cubicBezTo>
                  <a:cubicBezTo>
                    <a:pt x="9921193" y="1507864"/>
                    <a:pt x="10898912" y="493908"/>
                    <a:pt x="12172939"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1"/>
            <p:cNvSpPr/>
            <p:nvPr/>
          </p:nvSpPr>
          <p:spPr>
            <a:xfrm>
              <a:off x="16608" y="8245804"/>
              <a:ext cx="12170106" cy="4416557"/>
            </a:xfrm>
            <a:custGeom>
              <a:avLst/>
              <a:gdLst/>
              <a:ahLst/>
              <a:cxnLst/>
              <a:rect l="l" t="t" r="r" b="b"/>
              <a:pathLst>
                <a:path w="12170106" h="4416557" extrusionOk="0">
                  <a:moveTo>
                    <a:pt x="0" y="2741313"/>
                  </a:moveTo>
                  <a:cubicBezTo>
                    <a:pt x="103424" y="3027334"/>
                    <a:pt x="353681" y="3275421"/>
                    <a:pt x="650649" y="3371296"/>
                  </a:cubicBezTo>
                  <a:cubicBezTo>
                    <a:pt x="941766" y="3465284"/>
                    <a:pt x="1268931" y="3406683"/>
                    <a:pt x="1496823" y="3234561"/>
                  </a:cubicBezTo>
                  <a:cubicBezTo>
                    <a:pt x="1681118" y="3095372"/>
                    <a:pt x="1793791" y="2892486"/>
                    <a:pt x="1955627" y="2728479"/>
                  </a:cubicBezTo>
                  <a:cubicBezTo>
                    <a:pt x="2117181" y="2564755"/>
                    <a:pt x="2365833" y="2430473"/>
                    <a:pt x="2605710" y="2492660"/>
                  </a:cubicBezTo>
                  <a:cubicBezTo>
                    <a:pt x="2794818" y="2541730"/>
                    <a:pt x="2937970" y="2635529"/>
                    <a:pt x="3054795" y="2747919"/>
                  </a:cubicBezTo>
                  <a:cubicBezTo>
                    <a:pt x="3145385" y="2835018"/>
                    <a:pt x="3223425" y="2931836"/>
                    <a:pt x="3301182" y="3030165"/>
                  </a:cubicBezTo>
                  <a:cubicBezTo>
                    <a:pt x="3318734" y="3052435"/>
                    <a:pt x="3337324" y="3075461"/>
                    <a:pt x="3357047" y="3099052"/>
                  </a:cubicBezTo>
                  <a:cubicBezTo>
                    <a:pt x="3463774" y="3226917"/>
                    <a:pt x="3603529" y="3380166"/>
                    <a:pt x="3728468" y="3501048"/>
                  </a:cubicBezTo>
                  <a:cubicBezTo>
                    <a:pt x="3813114" y="3582957"/>
                    <a:pt x="3892947" y="3639954"/>
                    <a:pt x="3989389" y="3654769"/>
                  </a:cubicBezTo>
                  <a:cubicBezTo>
                    <a:pt x="4027984" y="3660714"/>
                    <a:pt x="4064975" y="3660242"/>
                    <a:pt x="4102533" y="3654203"/>
                  </a:cubicBezTo>
                  <a:cubicBezTo>
                    <a:pt x="4259368" y="3629008"/>
                    <a:pt x="4427904" y="3483591"/>
                    <a:pt x="4521420" y="3305995"/>
                  </a:cubicBezTo>
                  <a:cubicBezTo>
                    <a:pt x="4622863" y="3113395"/>
                    <a:pt x="4681275" y="2884654"/>
                    <a:pt x="4854341" y="2742351"/>
                  </a:cubicBezTo>
                  <a:cubicBezTo>
                    <a:pt x="5077044" y="2559471"/>
                    <a:pt x="5411757" y="2572116"/>
                    <a:pt x="5653898" y="2704039"/>
                  </a:cubicBezTo>
                  <a:cubicBezTo>
                    <a:pt x="5894436" y="2835112"/>
                    <a:pt x="6063255" y="3062061"/>
                    <a:pt x="6211409" y="3294577"/>
                  </a:cubicBezTo>
                  <a:cubicBezTo>
                    <a:pt x="6340312" y="3496896"/>
                    <a:pt x="6460911" y="3714125"/>
                    <a:pt x="6615859" y="3906536"/>
                  </a:cubicBezTo>
                  <a:cubicBezTo>
                    <a:pt x="6639733" y="3936072"/>
                    <a:pt x="6664268" y="3964948"/>
                    <a:pt x="6689936" y="3992786"/>
                  </a:cubicBezTo>
                  <a:cubicBezTo>
                    <a:pt x="6920659" y="4243892"/>
                    <a:pt x="7229233" y="4389781"/>
                    <a:pt x="7549321" y="4413184"/>
                  </a:cubicBezTo>
                  <a:cubicBezTo>
                    <a:pt x="7785140" y="4430735"/>
                    <a:pt x="8027186" y="4379967"/>
                    <a:pt x="8231205" y="4257198"/>
                  </a:cubicBezTo>
                  <a:cubicBezTo>
                    <a:pt x="8418236" y="4143770"/>
                    <a:pt x="8564125" y="3989011"/>
                    <a:pt x="8686045" y="3810566"/>
                  </a:cubicBezTo>
                  <a:cubicBezTo>
                    <a:pt x="8887043" y="3518789"/>
                    <a:pt x="9024250" y="3165202"/>
                    <a:pt x="9184577" y="2838698"/>
                  </a:cubicBezTo>
                  <a:cubicBezTo>
                    <a:pt x="9224400" y="2757355"/>
                    <a:pt x="9266014" y="2676484"/>
                    <a:pt x="9309328" y="2596556"/>
                  </a:cubicBezTo>
                  <a:cubicBezTo>
                    <a:pt x="9928837" y="1450773"/>
                    <a:pt x="10906745" y="472959"/>
                    <a:pt x="12170107"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1"/>
            <p:cNvSpPr/>
            <p:nvPr/>
          </p:nvSpPr>
          <p:spPr>
            <a:xfrm>
              <a:off x="19722" y="8370178"/>
              <a:ext cx="12166615" cy="4232536"/>
            </a:xfrm>
            <a:custGeom>
              <a:avLst/>
              <a:gdLst/>
              <a:ahLst/>
              <a:cxnLst/>
              <a:rect l="l" t="t" r="r" b="b"/>
              <a:pathLst>
                <a:path w="12166615" h="4232536" extrusionOk="0">
                  <a:moveTo>
                    <a:pt x="0" y="2499455"/>
                  </a:moveTo>
                  <a:cubicBezTo>
                    <a:pt x="102198" y="2778965"/>
                    <a:pt x="347076" y="3025636"/>
                    <a:pt x="638287" y="3125380"/>
                  </a:cubicBezTo>
                  <a:cubicBezTo>
                    <a:pt x="922138" y="3222576"/>
                    <a:pt x="1241565" y="3171808"/>
                    <a:pt x="1465494" y="3012424"/>
                  </a:cubicBezTo>
                  <a:cubicBezTo>
                    <a:pt x="1646581" y="2883427"/>
                    <a:pt x="1758309" y="2692432"/>
                    <a:pt x="1918636" y="2539371"/>
                  </a:cubicBezTo>
                  <a:cubicBezTo>
                    <a:pt x="2078679" y="2386499"/>
                    <a:pt x="2323746" y="2262220"/>
                    <a:pt x="2558905" y="2322991"/>
                  </a:cubicBezTo>
                  <a:cubicBezTo>
                    <a:pt x="2753392" y="2373288"/>
                    <a:pt x="2904093" y="2458783"/>
                    <a:pt x="3027995" y="2560886"/>
                  </a:cubicBezTo>
                  <a:cubicBezTo>
                    <a:pt x="3124342" y="2640248"/>
                    <a:pt x="3208799" y="2727630"/>
                    <a:pt x="3293633" y="2819542"/>
                  </a:cubicBezTo>
                  <a:cubicBezTo>
                    <a:pt x="3312789" y="2840302"/>
                    <a:pt x="3332983" y="2862006"/>
                    <a:pt x="3354216" y="2884465"/>
                  </a:cubicBezTo>
                  <a:cubicBezTo>
                    <a:pt x="3469624" y="3006008"/>
                    <a:pt x="3618910" y="3159446"/>
                    <a:pt x="3743001" y="3287877"/>
                  </a:cubicBezTo>
                  <a:cubicBezTo>
                    <a:pt x="3826703" y="3374504"/>
                    <a:pt x="3901251" y="3437540"/>
                    <a:pt x="3993729" y="3459905"/>
                  </a:cubicBezTo>
                  <a:cubicBezTo>
                    <a:pt x="4030815" y="3468870"/>
                    <a:pt x="4066674" y="3471795"/>
                    <a:pt x="4104042" y="3469153"/>
                  </a:cubicBezTo>
                  <a:cubicBezTo>
                    <a:pt x="4260123" y="3458206"/>
                    <a:pt x="4443569" y="3322981"/>
                    <a:pt x="4544634" y="3144725"/>
                  </a:cubicBezTo>
                  <a:cubicBezTo>
                    <a:pt x="4650229" y="2958636"/>
                    <a:pt x="4709396" y="2733669"/>
                    <a:pt x="4881047" y="2593254"/>
                  </a:cubicBezTo>
                  <a:cubicBezTo>
                    <a:pt x="5102522" y="2412544"/>
                    <a:pt x="5431668" y="2419433"/>
                    <a:pt x="5672300" y="2543334"/>
                  </a:cubicBezTo>
                  <a:cubicBezTo>
                    <a:pt x="5910855" y="2666198"/>
                    <a:pt x="6081373" y="2883710"/>
                    <a:pt x="6231603" y="3108771"/>
                  </a:cubicBezTo>
                  <a:cubicBezTo>
                    <a:pt x="6362394" y="3304768"/>
                    <a:pt x="6484691" y="3517185"/>
                    <a:pt x="6637280" y="3708463"/>
                  </a:cubicBezTo>
                  <a:cubicBezTo>
                    <a:pt x="6660777" y="3737811"/>
                    <a:pt x="6684840" y="3766498"/>
                    <a:pt x="6709847" y="3794336"/>
                  </a:cubicBezTo>
                  <a:cubicBezTo>
                    <a:pt x="6935191" y="4044498"/>
                    <a:pt x="7230366" y="4195011"/>
                    <a:pt x="7541300" y="4226340"/>
                  </a:cubicBezTo>
                  <a:cubicBezTo>
                    <a:pt x="7770324" y="4249837"/>
                    <a:pt x="8008031" y="4206807"/>
                    <a:pt x="8209784" y="4092153"/>
                  </a:cubicBezTo>
                  <a:cubicBezTo>
                    <a:pt x="8395022" y="3986935"/>
                    <a:pt x="8540722" y="3839631"/>
                    <a:pt x="8664436" y="3669490"/>
                  </a:cubicBezTo>
                  <a:cubicBezTo>
                    <a:pt x="8867416" y="3390263"/>
                    <a:pt x="9010662" y="3049699"/>
                    <a:pt x="9175423" y="2734330"/>
                  </a:cubicBezTo>
                  <a:cubicBezTo>
                    <a:pt x="9216284" y="2655724"/>
                    <a:pt x="9258937" y="2577683"/>
                    <a:pt x="9303100" y="2500398"/>
                  </a:cubicBezTo>
                  <a:cubicBezTo>
                    <a:pt x="9935725" y="1393682"/>
                    <a:pt x="10913916" y="452104"/>
                    <a:pt x="12166616"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1"/>
            <p:cNvSpPr/>
            <p:nvPr/>
          </p:nvSpPr>
          <p:spPr>
            <a:xfrm>
              <a:off x="22742" y="8494551"/>
              <a:ext cx="12163690" cy="4049276"/>
            </a:xfrm>
            <a:custGeom>
              <a:avLst/>
              <a:gdLst/>
              <a:ahLst/>
              <a:cxnLst/>
              <a:rect l="l" t="t" r="r" b="b"/>
              <a:pathLst>
                <a:path w="12163690" h="4049276" extrusionOk="0">
                  <a:moveTo>
                    <a:pt x="0" y="2257596"/>
                  </a:moveTo>
                  <a:cubicBezTo>
                    <a:pt x="100971" y="2530595"/>
                    <a:pt x="340470" y="2775851"/>
                    <a:pt x="626020" y="2879370"/>
                  </a:cubicBezTo>
                  <a:cubicBezTo>
                    <a:pt x="902604" y="2979680"/>
                    <a:pt x="1214293" y="2936932"/>
                    <a:pt x="1434259" y="2790194"/>
                  </a:cubicBezTo>
                  <a:cubicBezTo>
                    <a:pt x="1612232" y="2671482"/>
                    <a:pt x="1723017" y="2492094"/>
                    <a:pt x="1881645" y="2350169"/>
                  </a:cubicBezTo>
                  <a:cubicBezTo>
                    <a:pt x="2040273" y="2208149"/>
                    <a:pt x="2281659" y="2093967"/>
                    <a:pt x="2512194" y="2153323"/>
                  </a:cubicBezTo>
                  <a:cubicBezTo>
                    <a:pt x="2712060" y="2204752"/>
                    <a:pt x="2870216" y="2282131"/>
                    <a:pt x="3001289" y="2373854"/>
                  </a:cubicBezTo>
                  <a:cubicBezTo>
                    <a:pt x="3103487" y="2445383"/>
                    <a:pt x="3194266" y="2523423"/>
                    <a:pt x="3286084" y="2608918"/>
                  </a:cubicBezTo>
                  <a:cubicBezTo>
                    <a:pt x="3306844" y="2628263"/>
                    <a:pt x="3328643" y="2648646"/>
                    <a:pt x="3351479" y="2669878"/>
                  </a:cubicBezTo>
                  <a:cubicBezTo>
                    <a:pt x="3475664" y="2785004"/>
                    <a:pt x="3634292" y="2938725"/>
                    <a:pt x="3757627" y="3074800"/>
                  </a:cubicBezTo>
                  <a:cubicBezTo>
                    <a:pt x="3840386" y="3166146"/>
                    <a:pt x="3909744" y="3235221"/>
                    <a:pt x="3998259" y="3265229"/>
                  </a:cubicBezTo>
                  <a:cubicBezTo>
                    <a:pt x="4033835" y="3277308"/>
                    <a:pt x="4068561" y="3283536"/>
                    <a:pt x="4105741" y="3284291"/>
                  </a:cubicBezTo>
                  <a:cubicBezTo>
                    <a:pt x="4261161" y="3287594"/>
                    <a:pt x="4459139" y="3162560"/>
                    <a:pt x="4568037" y="2983643"/>
                  </a:cubicBezTo>
                  <a:cubicBezTo>
                    <a:pt x="4677406" y="2803877"/>
                    <a:pt x="4737706" y="2582779"/>
                    <a:pt x="4908035" y="2444345"/>
                  </a:cubicBezTo>
                  <a:cubicBezTo>
                    <a:pt x="5128189" y="2265806"/>
                    <a:pt x="5451863" y="2266938"/>
                    <a:pt x="5691079" y="2382725"/>
                  </a:cubicBezTo>
                  <a:cubicBezTo>
                    <a:pt x="5927653" y="2497379"/>
                    <a:pt x="6099964" y="2705454"/>
                    <a:pt x="6252175" y="2922966"/>
                  </a:cubicBezTo>
                  <a:cubicBezTo>
                    <a:pt x="6384853" y="3112640"/>
                    <a:pt x="6508754" y="3320150"/>
                    <a:pt x="6659078" y="3510390"/>
                  </a:cubicBezTo>
                  <a:cubicBezTo>
                    <a:pt x="6682198" y="3539549"/>
                    <a:pt x="6705789" y="3568047"/>
                    <a:pt x="6730230" y="3595791"/>
                  </a:cubicBezTo>
                  <a:cubicBezTo>
                    <a:pt x="6950290" y="3845010"/>
                    <a:pt x="7232064" y="4000146"/>
                    <a:pt x="7533656" y="4039402"/>
                  </a:cubicBezTo>
                  <a:cubicBezTo>
                    <a:pt x="7755886" y="4068750"/>
                    <a:pt x="7988969" y="4033080"/>
                    <a:pt x="8188646" y="3927013"/>
                  </a:cubicBezTo>
                  <a:cubicBezTo>
                    <a:pt x="8371903" y="3829628"/>
                    <a:pt x="8517981" y="3690534"/>
                    <a:pt x="8643203" y="3528320"/>
                  </a:cubicBezTo>
                  <a:cubicBezTo>
                    <a:pt x="8848825" y="3262115"/>
                    <a:pt x="8997451" y="2934101"/>
                    <a:pt x="9166742" y="2629868"/>
                  </a:cubicBezTo>
                  <a:cubicBezTo>
                    <a:pt x="9208735" y="2554092"/>
                    <a:pt x="9252332" y="2478694"/>
                    <a:pt x="9297438" y="2404240"/>
                  </a:cubicBezTo>
                  <a:cubicBezTo>
                    <a:pt x="9943274" y="1336590"/>
                    <a:pt x="10921654" y="431250"/>
                    <a:pt x="1216369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1"/>
            <p:cNvSpPr/>
            <p:nvPr/>
          </p:nvSpPr>
          <p:spPr>
            <a:xfrm>
              <a:off x="25761" y="8618736"/>
              <a:ext cx="12160387" cy="3867222"/>
            </a:xfrm>
            <a:custGeom>
              <a:avLst/>
              <a:gdLst/>
              <a:ahLst/>
              <a:cxnLst/>
              <a:rect l="l" t="t" r="r" b="b"/>
              <a:pathLst>
                <a:path w="12160387" h="3867222" extrusionOk="0">
                  <a:moveTo>
                    <a:pt x="0" y="2015926"/>
                  </a:moveTo>
                  <a:cubicBezTo>
                    <a:pt x="99744" y="2282509"/>
                    <a:pt x="333865" y="2526160"/>
                    <a:pt x="613658" y="2633548"/>
                  </a:cubicBezTo>
                  <a:cubicBezTo>
                    <a:pt x="882976" y="2736972"/>
                    <a:pt x="1187022" y="2702151"/>
                    <a:pt x="1402929" y="2568153"/>
                  </a:cubicBezTo>
                  <a:cubicBezTo>
                    <a:pt x="1577694" y="2459727"/>
                    <a:pt x="1687630" y="2292040"/>
                    <a:pt x="1844559" y="2161155"/>
                  </a:cubicBezTo>
                  <a:cubicBezTo>
                    <a:pt x="2001866" y="2029987"/>
                    <a:pt x="2239478" y="1925808"/>
                    <a:pt x="2465294" y="1983842"/>
                  </a:cubicBezTo>
                  <a:cubicBezTo>
                    <a:pt x="2670539" y="2036498"/>
                    <a:pt x="2836339" y="2105574"/>
                    <a:pt x="2974395" y="2186917"/>
                  </a:cubicBezTo>
                  <a:cubicBezTo>
                    <a:pt x="3082444" y="2250613"/>
                    <a:pt x="3179451" y="2319311"/>
                    <a:pt x="3278440" y="2398389"/>
                  </a:cubicBezTo>
                  <a:cubicBezTo>
                    <a:pt x="3300805" y="2416319"/>
                    <a:pt x="3324113" y="2435286"/>
                    <a:pt x="3348648" y="2455386"/>
                  </a:cubicBezTo>
                  <a:cubicBezTo>
                    <a:pt x="3481515" y="2564095"/>
                    <a:pt x="3649673" y="2718005"/>
                    <a:pt x="3772254" y="2861817"/>
                  </a:cubicBezTo>
                  <a:cubicBezTo>
                    <a:pt x="3854069" y="2957881"/>
                    <a:pt x="3918237" y="3032996"/>
                    <a:pt x="4002694" y="3070554"/>
                  </a:cubicBezTo>
                  <a:cubicBezTo>
                    <a:pt x="4036760" y="3085747"/>
                    <a:pt x="4070354" y="3095277"/>
                    <a:pt x="4107251" y="3099429"/>
                  </a:cubicBezTo>
                  <a:cubicBezTo>
                    <a:pt x="4262010" y="3117076"/>
                    <a:pt x="4474332" y="3002233"/>
                    <a:pt x="4591251" y="2822561"/>
                  </a:cubicBezTo>
                  <a:cubicBezTo>
                    <a:pt x="4704112" y="2649118"/>
                    <a:pt x="4765732" y="2431889"/>
                    <a:pt x="4934740" y="2295342"/>
                  </a:cubicBezTo>
                  <a:cubicBezTo>
                    <a:pt x="5153668" y="2118879"/>
                    <a:pt x="5471774" y="2114255"/>
                    <a:pt x="5709575" y="2222115"/>
                  </a:cubicBezTo>
                  <a:cubicBezTo>
                    <a:pt x="5944167" y="2328465"/>
                    <a:pt x="6118365" y="2527292"/>
                    <a:pt x="6272463" y="2737255"/>
                  </a:cubicBezTo>
                  <a:cubicBezTo>
                    <a:pt x="6407123" y="2920701"/>
                    <a:pt x="6532629" y="3123304"/>
                    <a:pt x="6680593" y="3312412"/>
                  </a:cubicBezTo>
                  <a:cubicBezTo>
                    <a:pt x="6703336" y="3341382"/>
                    <a:pt x="6726455" y="3369786"/>
                    <a:pt x="6750329" y="3397435"/>
                  </a:cubicBezTo>
                  <a:cubicBezTo>
                    <a:pt x="6965011" y="3645805"/>
                    <a:pt x="7233480" y="3805471"/>
                    <a:pt x="7525824" y="3852653"/>
                  </a:cubicBezTo>
                  <a:cubicBezTo>
                    <a:pt x="7741260" y="3887946"/>
                    <a:pt x="7969718" y="3859636"/>
                    <a:pt x="8167413" y="3762063"/>
                  </a:cubicBezTo>
                  <a:cubicBezTo>
                    <a:pt x="8348689" y="3672604"/>
                    <a:pt x="8495144" y="3541531"/>
                    <a:pt x="8621782" y="3387338"/>
                  </a:cubicBezTo>
                  <a:cubicBezTo>
                    <a:pt x="8829952" y="3134062"/>
                    <a:pt x="8984145" y="2818692"/>
                    <a:pt x="9157777" y="2525594"/>
                  </a:cubicBezTo>
                  <a:cubicBezTo>
                    <a:pt x="9200808" y="2452555"/>
                    <a:pt x="9245443" y="2379988"/>
                    <a:pt x="9291493" y="2308176"/>
                  </a:cubicBezTo>
                  <a:cubicBezTo>
                    <a:pt x="9950540" y="1279594"/>
                    <a:pt x="10929109" y="410395"/>
                    <a:pt x="1216038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1"/>
            <p:cNvSpPr/>
            <p:nvPr/>
          </p:nvSpPr>
          <p:spPr>
            <a:xfrm>
              <a:off x="28781" y="8743109"/>
              <a:ext cx="12157084" cy="3686107"/>
            </a:xfrm>
            <a:custGeom>
              <a:avLst/>
              <a:gdLst/>
              <a:ahLst/>
              <a:cxnLst/>
              <a:rect l="l" t="t" r="r" b="b"/>
              <a:pathLst>
                <a:path w="12157084" h="3686107" extrusionOk="0">
                  <a:moveTo>
                    <a:pt x="0" y="1774068"/>
                  </a:moveTo>
                  <a:cubicBezTo>
                    <a:pt x="98517" y="2034139"/>
                    <a:pt x="327259" y="2276186"/>
                    <a:pt x="601296" y="2387537"/>
                  </a:cubicBezTo>
                  <a:cubicBezTo>
                    <a:pt x="863348" y="2493982"/>
                    <a:pt x="1159656" y="2467276"/>
                    <a:pt x="1371600" y="2346016"/>
                  </a:cubicBezTo>
                  <a:cubicBezTo>
                    <a:pt x="1543251" y="2247782"/>
                    <a:pt x="1652337" y="2091796"/>
                    <a:pt x="1807473" y="1972047"/>
                  </a:cubicBezTo>
                  <a:cubicBezTo>
                    <a:pt x="1963459" y="1851637"/>
                    <a:pt x="2197202" y="1757649"/>
                    <a:pt x="2418489" y="1814174"/>
                  </a:cubicBezTo>
                  <a:cubicBezTo>
                    <a:pt x="2629207" y="1868056"/>
                    <a:pt x="2802556" y="1928827"/>
                    <a:pt x="2947595" y="1999884"/>
                  </a:cubicBezTo>
                  <a:cubicBezTo>
                    <a:pt x="3061589" y="2055749"/>
                    <a:pt x="3164824" y="2115105"/>
                    <a:pt x="3270797" y="2187766"/>
                  </a:cubicBezTo>
                  <a:cubicBezTo>
                    <a:pt x="3294671" y="2204185"/>
                    <a:pt x="3319678" y="2221926"/>
                    <a:pt x="3345723" y="2240799"/>
                  </a:cubicBezTo>
                  <a:cubicBezTo>
                    <a:pt x="3487271" y="2343186"/>
                    <a:pt x="3664961" y="2497190"/>
                    <a:pt x="3786692" y="2648646"/>
                  </a:cubicBezTo>
                  <a:cubicBezTo>
                    <a:pt x="3867657" y="2749428"/>
                    <a:pt x="3926541" y="2830677"/>
                    <a:pt x="4007035" y="2875784"/>
                  </a:cubicBezTo>
                  <a:cubicBezTo>
                    <a:pt x="4039591" y="2894090"/>
                    <a:pt x="4072053" y="2906924"/>
                    <a:pt x="4108761" y="2914568"/>
                  </a:cubicBezTo>
                  <a:cubicBezTo>
                    <a:pt x="4262860" y="2946463"/>
                    <a:pt x="4489336" y="2841906"/>
                    <a:pt x="4614465" y="2661480"/>
                  </a:cubicBezTo>
                  <a:cubicBezTo>
                    <a:pt x="4730440" y="2494170"/>
                    <a:pt x="4793853" y="2281093"/>
                    <a:pt x="4961540" y="2146434"/>
                  </a:cubicBezTo>
                  <a:cubicBezTo>
                    <a:pt x="5179147" y="1972141"/>
                    <a:pt x="5491779" y="1961855"/>
                    <a:pt x="5728070" y="2061505"/>
                  </a:cubicBezTo>
                  <a:cubicBezTo>
                    <a:pt x="5960681" y="2159645"/>
                    <a:pt x="6136672" y="2349036"/>
                    <a:pt x="6292752" y="2551544"/>
                  </a:cubicBezTo>
                  <a:cubicBezTo>
                    <a:pt x="6429299" y="2728668"/>
                    <a:pt x="6556503" y="2926363"/>
                    <a:pt x="6702109" y="3114434"/>
                  </a:cubicBezTo>
                  <a:cubicBezTo>
                    <a:pt x="6724474" y="3143215"/>
                    <a:pt x="6747121" y="3171430"/>
                    <a:pt x="6770335" y="3198985"/>
                  </a:cubicBezTo>
                  <a:cubicBezTo>
                    <a:pt x="6979732" y="3446411"/>
                    <a:pt x="7234801" y="3610701"/>
                    <a:pt x="7517802" y="3665810"/>
                  </a:cubicBezTo>
                  <a:cubicBezTo>
                    <a:pt x="7726444" y="3707048"/>
                    <a:pt x="7950373" y="3686099"/>
                    <a:pt x="8145992" y="3597018"/>
                  </a:cubicBezTo>
                  <a:cubicBezTo>
                    <a:pt x="8325286" y="3515392"/>
                    <a:pt x="8472119" y="3392434"/>
                    <a:pt x="8600267" y="3246262"/>
                  </a:cubicBezTo>
                  <a:cubicBezTo>
                    <a:pt x="8810985" y="3005913"/>
                    <a:pt x="8970651" y="2703189"/>
                    <a:pt x="9148718" y="2421226"/>
                  </a:cubicBezTo>
                  <a:cubicBezTo>
                    <a:pt x="9192881" y="2351018"/>
                    <a:pt x="9238460" y="2281093"/>
                    <a:pt x="9285453" y="2212018"/>
                  </a:cubicBezTo>
                  <a:cubicBezTo>
                    <a:pt x="9957618" y="1222503"/>
                    <a:pt x="10936469" y="389540"/>
                    <a:pt x="1215708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1"/>
            <p:cNvSpPr/>
            <p:nvPr/>
          </p:nvSpPr>
          <p:spPr>
            <a:xfrm>
              <a:off x="31895" y="8867766"/>
              <a:ext cx="12153970" cy="3505951"/>
            </a:xfrm>
            <a:custGeom>
              <a:avLst/>
              <a:gdLst/>
              <a:ahLst/>
              <a:cxnLst/>
              <a:rect l="l" t="t" r="r" b="b"/>
              <a:pathLst>
                <a:path w="12153970" h="3505951" extrusionOk="0">
                  <a:moveTo>
                    <a:pt x="0" y="1531927"/>
                  </a:moveTo>
                  <a:cubicBezTo>
                    <a:pt x="97291" y="1785486"/>
                    <a:pt x="320559" y="2026024"/>
                    <a:pt x="588934" y="2141244"/>
                  </a:cubicBezTo>
                  <a:cubicBezTo>
                    <a:pt x="843720" y="2250613"/>
                    <a:pt x="1132384" y="2232023"/>
                    <a:pt x="1340271" y="2123503"/>
                  </a:cubicBezTo>
                  <a:cubicBezTo>
                    <a:pt x="1508807" y="2035554"/>
                    <a:pt x="1617233" y="1891176"/>
                    <a:pt x="1770388" y="1782561"/>
                  </a:cubicBezTo>
                  <a:cubicBezTo>
                    <a:pt x="1925241" y="1672814"/>
                    <a:pt x="2155021" y="1589018"/>
                    <a:pt x="2371684" y="1644221"/>
                  </a:cubicBezTo>
                  <a:cubicBezTo>
                    <a:pt x="2587780" y="1699331"/>
                    <a:pt x="2768773" y="1751704"/>
                    <a:pt x="2920796" y="1812569"/>
                  </a:cubicBezTo>
                  <a:cubicBezTo>
                    <a:pt x="3040734" y="1860601"/>
                    <a:pt x="3150198" y="1910615"/>
                    <a:pt x="3263247" y="1976859"/>
                  </a:cubicBezTo>
                  <a:cubicBezTo>
                    <a:pt x="3288726" y="1991864"/>
                    <a:pt x="3315337" y="2008189"/>
                    <a:pt x="3342986" y="2025929"/>
                  </a:cubicBezTo>
                  <a:cubicBezTo>
                    <a:pt x="3493216" y="2121899"/>
                    <a:pt x="3680436" y="2276092"/>
                    <a:pt x="3801318" y="2435286"/>
                  </a:cubicBezTo>
                  <a:cubicBezTo>
                    <a:pt x="3881340" y="2540692"/>
                    <a:pt x="3935034" y="2628169"/>
                    <a:pt x="4011564" y="2680825"/>
                  </a:cubicBezTo>
                  <a:cubicBezTo>
                    <a:pt x="4042705" y="2702246"/>
                    <a:pt x="4074034" y="2718382"/>
                    <a:pt x="4110459" y="2729423"/>
                  </a:cubicBezTo>
                  <a:cubicBezTo>
                    <a:pt x="4263992" y="2775756"/>
                    <a:pt x="4504340" y="2681202"/>
                    <a:pt x="4637867" y="2500115"/>
                  </a:cubicBezTo>
                  <a:cubicBezTo>
                    <a:pt x="4756673" y="2338939"/>
                    <a:pt x="4822163" y="2129920"/>
                    <a:pt x="4988435" y="1997242"/>
                  </a:cubicBezTo>
                  <a:cubicBezTo>
                    <a:pt x="5204814" y="1825120"/>
                    <a:pt x="5511879" y="1809078"/>
                    <a:pt x="5746754" y="1900707"/>
                  </a:cubicBezTo>
                  <a:cubicBezTo>
                    <a:pt x="5977289" y="1990637"/>
                    <a:pt x="6155168" y="2170686"/>
                    <a:pt x="6313229" y="2365645"/>
                  </a:cubicBezTo>
                  <a:cubicBezTo>
                    <a:pt x="6451758" y="2536446"/>
                    <a:pt x="6580566" y="2729329"/>
                    <a:pt x="6723813" y="2916266"/>
                  </a:cubicBezTo>
                  <a:cubicBezTo>
                    <a:pt x="6745800" y="2944859"/>
                    <a:pt x="6767976" y="2972980"/>
                    <a:pt x="6790623" y="3000440"/>
                  </a:cubicBezTo>
                  <a:cubicBezTo>
                    <a:pt x="6994641" y="3247017"/>
                    <a:pt x="7236405" y="3415836"/>
                    <a:pt x="7510159" y="3478872"/>
                  </a:cubicBezTo>
                  <a:cubicBezTo>
                    <a:pt x="7712006" y="3525961"/>
                    <a:pt x="7931311" y="3512466"/>
                    <a:pt x="8124855" y="3431878"/>
                  </a:cubicBezTo>
                  <a:cubicBezTo>
                    <a:pt x="8302167" y="3358085"/>
                    <a:pt x="8449377" y="3243242"/>
                    <a:pt x="8578940" y="3105091"/>
                  </a:cubicBezTo>
                  <a:cubicBezTo>
                    <a:pt x="8792300" y="2877671"/>
                    <a:pt x="8957345" y="2587498"/>
                    <a:pt x="9139848" y="2316763"/>
                  </a:cubicBezTo>
                  <a:cubicBezTo>
                    <a:pt x="9185049" y="2249292"/>
                    <a:pt x="9231665" y="2182198"/>
                    <a:pt x="9279603" y="2115860"/>
                  </a:cubicBezTo>
                  <a:cubicBezTo>
                    <a:pt x="9964978" y="1165506"/>
                    <a:pt x="10944019" y="368685"/>
                    <a:pt x="12153971"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1"/>
            <p:cNvSpPr/>
            <p:nvPr/>
          </p:nvSpPr>
          <p:spPr>
            <a:xfrm>
              <a:off x="34915" y="8991762"/>
              <a:ext cx="12151139" cy="3327091"/>
            </a:xfrm>
            <a:custGeom>
              <a:avLst/>
              <a:gdLst/>
              <a:ahLst/>
              <a:cxnLst/>
              <a:rect l="l" t="t" r="r" b="b"/>
              <a:pathLst>
                <a:path w="12151139" h="3327091" extrusionOk="0">
                  <a:moveTo>
                    <a:pt x="0" y="1290352"/>
                  </a:moveTo>
                  <a:cubicBezTo>
                    <a:pt x="96064" y="1537494"/>
                    <a:pt x="313953" y="1776239"/>
                    <a:pt x="576667" y="1895517"/>
                  </a:cubicBezTo>
                  <a:cubicBezTo>
                    <a:pt x="824187" y="2007906"/>
                    <a:pt x="1105207" y="1997431"/>
                    <a:pt x="1309036" y="1901556"/>
                  </a:cubicBezTo>
                  <a:cubicBezTo>
                    <a:pt x="1474364" y="1823799"/>
                    <a:pt x="1582223" y="1691121"/>
                    <a:pt x="1733491" y="1593642"/>
                  </a:cubicBezTo>
                  <a:cubicBezTo>
                    <a:pt x="1887307" y="1494558"/>
                    <a:pt x="2113028" y="1420953"/>
                    <a:pt x="2324973" y="1474836"/>
                  </a:cubicBezTo>
                  <a:cubicBezTo>
                    <a:pt x="2546448" y="1531078"/>
                    <a:pt x="2735179" y="1575146"/>
                    <a:pt x="2893996" y="1625820"/>
                  </a:cubicBezTo>
                  <a:cubicBezTo>
                    <a:pt x="3019879" y="1665926"/>
                    <a:pt x="3135571" y="1706691"/>
                    <a:pt x="3255698" y="1766519"/>
                  </a:cubicBezTo>
                  <a:cubicBezTo>
                    <a:pt x="3282781" y="1780108"/>
                    <a:pt x="3310902" y="1795112"/>
                    <a:pt x="3340250" y="1811626"/>
                  </a:cubicBezTo>
                  <a:cubicBezTo>
                    <a:pt x="3499255" y="1901273"/>
                    <a:pt x="3696007" y="2055560"/>
                    <a:pt x="3816039" y="2222492"/>
                  </a:cubicBezTo>
                  <a:cubicBezTo>
                    <a:pt x="3895212" y="2332617"/>
                    <a:pt x="3943621" y="2426322"/>
                    <a:pt x="4016094" y="2486338"/>
                  </a:cubicBezTo>
                  <a:cubicBezTo>
                    <a:pt x="4045725" y="2510873"/>
                    <a:pt x="4075922" y="2530406"/>
                    <a:pt x="4112158" y="2544750"/>
                  </a:cubicBezTo>
                  <a:cubicBezTo>
                    <a:pt x="4265030" y="2605427"/>
                    <a:pt x="4519061" y="2520970"/>
                    <a:pt x="4661270" y="2339222"/>
                  </a:cubicBezTo>
                  <a:cubicBezTo>
                    <a:pt x="4782718" y="2183991"/>
                    <a:pt x="4850473" y="1979219"/>
                    <a:pt x="5015423" y="1848428"/>
                  </a:cubicBezTo>
                  <a:cubicBezTo>
                    <a:pt x="5230576" y="1678476"/>
                    <a:pt x="5531979" y="1656678"/>
                    <a:pt x="5765533" y="1740191"/>
                  </a:cubicBezTo>
                  <a:cubicBezTo>
                    <a:pt x="5993991" y="1821911"/>
                    <a:pt x="6173852" y="1992524"/>
                    <a:pt x="6333895" y="2179934"/>
                  </a:cubicBezTo>
                  <a:cubicBezTo>
                    <a:pt x="6474311" y="2344413"/>
                    <a:pt x="6604818" y="2532483"/>
                    <a:pt x="6745705" y="2718288"/>
                  </a:cubicBezTo>
                  <a:cubicBezTo>
                    <a:pt x="6767315" y="2746692"/>
                    <a:pt x="6789019" y="2774624"/>
                    <a:pt x="6811100" y="2801990"/>
                  </a:cubicBezTo>
                  <a:cubicBezTo>
                    <a:pt x="7009834" y="3047623"/>
                    <a:pt x="7238198" y="3221066"/>
                    <a:pt x="7502610" y="3292029"/>
                  </a:cubicBezTo>
                  <a:cubicBezTo>
                    <a:pt x="7697568" y="3345062"/>
                    <a:pt x="7912344" y="3338929"/>
                    <a:pt x="8103905" y="3266834"/>
                  </a:cubicBezTo>
                  <a:cubicBezTo>
                    <a:pt x="8279142" y="3200966"/>
                    <a:pt x="8426824" y="3094145"/>
                    <a:pt x="8557803" y="2964015"/>
                  </a:cubicBezTo>
                  <a:cubicBezTo>
                    <a:pt x="8773805" y="2749523"/>
                    <a:pt x="8944229" y="2471994"/>
                    <a:pt x="9131260" y="2212395"/>
                  </a:cubicBezTo>
                  <a:cubicBezTo>
                    <a:pt x="9177500" y="2147755"/>
                    <a:pt x="9225154" y="2083398"/>
                    <a:pt x="9274035" y="2019701"/>
                  </a:cubicBezTo>
                  <a:cubicBezTo>
                    <a:pt x="9972622" y="1108415"/>
                    <a:pt x="10951757" y="347831"/>
                    <a:pt x="12151140"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1"/>
            <p:cNvSpPr/>
            <p:nvPr/>
          </p:nvSpPr>
          <p:spPr>
            <a:xfrm>
              <a:off x="37934" y="9116230"/>
              <a:ext cx="12147742" cy="3149423"/>
            </a:xfrm>
            <a:custGeom>
              <a:avLst/>
              <a:gdLst/>
              <a:ahLst/>
              <a:cxnLst/>
              <a:rect l="l" t="t" r="r" b="b"/>
              <a:pathLst>
                <a:path w="12147742" h="3149423" extrusionOk="0">
                  <a:moveTo>
                    <a:pt x="0" y="1048399"/>
                  </a:moveTo>
                  <a:cubicBezTo>
                    <a:pt x="94837" y="1289030"/>
                    <a:pt x="307348" y="1526170"/>
                    <a:pt x="564305" y="1649412"/>
                  </a:cubicBezTo>
                  <a:cubicBezTo>
                    <a:pt x="804559" y="1764632"/>
                    <a:pt x="1077935" y="1762367"/>
                    <a:pt x="1277707" y="1679231"/>
                  </a:cubicBezTo>
                  <a:cubicBezTo>
                    <a:pt x="1439921" y="1611760"/>
                    <a:pt x="1547214" y="1490689"/>
                    <a:pt x="1696405" y="1404439"/>
                  </a:cubicBezTo>
                  <a:cubicBezTo>
                    <a:pt x="1849277" y="1316019"/>
                    <a:pt x="2070847" y="1252605"/>
                    <a:pt x="2278168" y="1305073"/>
                  </a:cubicBezTo>
                  <a:cubicBezTo>
                    <a:pt x="2505022" y="1362541"/>
                    <a:pt x="2701396" y="1398211"/>
                    <a:pt x="2867196" y="1438694"/>
                  </a:cubicBezTo>
                  <a:cubicBezTo>
                    <a:pt x="2999024" y="1470873"/>
                    <a:pt x="3120945" y="1502391"/>
                    <a:pt x="3248055" y="1555801"/>
                  </a:cubicBezTo>
                  <a:cubicBezTo>
                    <a:pt x="3276742" y="1567880"/>
                    <a:pt x="3306467" y="1581563"/>
                    <a:pt x="3337324" y="1596944"/>
                  </a:cubicBezTo>
                  <a:cubicBezTo>
                    <a:pt x="3505012" y="1680175"/>
                    <a:pt x="3711294" y="1834556"/>
                    <a:pt x="3830477" y="2009227"/>
                  </a:cubicBezTo>
                  <a:cubicBezTo>
                    <a:pt x="3908801" y="2123975"/>
                    <a:pt x="3951831" y="2224002"/>
                    <a:pt x="4020435" y="2291473"/>
                  </a:cubicBezTo>
                  <a:cubicBezTo>
                    <a:pt x="4048556" y="2319122"/>
                    <a:pt x="4077620" y="2341959"/>
                    <a:pt x="4113573" y="2359700"/>
                  </a:cubicBezTo>
                  <a:cubicBezTo>
                    <a:pt x="4265785" y="2434814"/>
                    <a:pt x="4533216" y="2360360"/>
                    <a:pt x="4684389" y="2177952"/>
                  </a:cubicBezTo>
                  <a:cubicBezTo>
                    <a:pt x="4808197" y="2028571"/>
                    <a:pt x="4878404" y="1828234"/>
                    <a:pt x="5042034" y="1699331"/>
                  </a:cubicBezTo>
                  <a:cubicBezTo>
                    <a:pt x="5255866" y="1531549"/>
                    <a:pt x="5551795" y="1504089"/>
                    <a:pt x="5783840" y="1579487"/>
                  </a:cubicBezTo>
                  <a:cubicBezTo>
                    <a:pt x="6010222" y="1653092"/>
                    <a:pt x="6191970" y="1814268"/>
                    <a:pt x="6353995" y="1994128"/>
                  </a:cubicBezTo>
                  <a:cubicBezTo>
                    <a:pt x="6496392" y="2152285"/>
                    <a:pt x="6628409" y="2335448"/>
                    <a:pt x="6767032" y="2520215"/>
                  </a:cubicBezTo>
                  <a:cubicBezTo>
                    <a:pt x="6788264" y="2548430"/>
                    <a:pt x="6809402" y="2576268"/>
                    <a:pt x="6830918" y="2603540"/>
                  </a:cubicBezTo>
                  <a:cubicBezTo>
                    <a:pt x="7024272" y="2848229"/>
                    <a:pt x="7239330" y="3026296"/>
                    <a:pt x="7494494" y="3105186"/>
                  </a:cubicBezTo>
                  <a:cubicBezTo>
                    <a:pt x="7682659" y="3164164"/>
                    <a:pt x="7892716" y="3165296"/>
                    <a:pt x="8082391" y="3101788"/>
                  </a:cubicBezTo>
                  <a:cubicBezTo>
                    <a:pt x="8255645" y="3043754"/>
                    <a:pt x="8403704" y="2945142"/>
                    <a:pt x="8536193" y="2822939"/>
                  </a:cubicBezTo>
                  <a:cubicBezTo>
                    <a:pt x="8754838" y="2621375"/>
                    <a:pt x="8930640" y="2356491"/>
                    <a:pt x="9122107" y="2108027"/>
                  </a:cubicBezTo>
                  <a:cubicBezTo>
                    <a:pt x="9169478" y="2046123"/>
                    <a:pt x="9218077" y="1984503"/>
                    <a:pt x="9267902" y="1923637"/>
                  </a:cubicBezTo>
                  <a:cubicBezTo>
                    <a:pt x="9979604" y="1051419"/>
                    <a:pt x="10959023" y="326976"/>
                    <a:pt x="1214774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1"/>
            <p:cNvSpPr/>
            <p:nvPr/>
          </p:nvSpPr>
          <p:spPr>
            <a:xfrm>
              <a:off x="40954" y="9240698"/>
              <a:ext cx="12144534" cy="2972959"/>
            </a:xfrm>
            <a:custGeom>
              <a:avLst/>
              <a:gdLst/>
              <a:ahLst/>
              <a:cxnLst/>
              <a:rect l="l" t="t" r="r" b="b"/>
              <a:pathLst>
                <a:path w="12144534" h="2972959" extrusionOk="0">
                  <a:moveTo>
                    <a:pt x="0" y="806446"/>
                  </a:moveTo>
                  <a:cubicBezTo>
                    <a:pt x="93610" y="1040567"/>
                    <a:pt x="300648" y="1275914"/>
                    <a:pt x="551943" y="1403307"/>
                  </a:cubicBezTo>
                  <a:cubicBezTo>
                    <a:pt x="784931" y="1521358"/>
                    <a:pt x="1050664" y="1527397"/>
                    <a:pt x="1246377" y="1456906"/>
                  </a:cubicBezTo>
                  <a:cubicBezTo>
                    <a:pt x="1405572" y="1399627"/>
                    <a:pt x="1512393" y="1290257"/>
                    <a:pt x="1659320" y="1215142"/>
                  </a:cubicBezTo>
                  <a:cubicBezTo>
                    <a:pt x="1811342" y="1137385"/>
                    <a:pt x="2028666" y="1084163"/>
                    <a:pt x="2231363" y="1135309"/>
                  </a:cubicBezTo>
                  <a:cubicBezTo>
                    <a:pt x="2463690" y="1193910"/>
                    <a:pt x="2667708" y="1221182"/>
                    <a:pt x="2840396" y="1251567"/>
                  </a:cubicBezTo>
                  <a:cubicBezTo>
                    <a:pt x="2978264" y="1275819"/>
                    <a:pt x="3106318" y="1298090"/>
                    <a:pt x="3240505" y="1345083"/>
                  </a:cubicBezTo>
                  <a:cubicBezTo>
                    <a:pt x="3270797" y="1355747"/>
                    <a:pt x="3302126" y="1368014"/>
                    <a:pt x="3334588" y="1382263"/>
                  </a:cubicBezTo>
                  <a:cubicBezTo>
                    <a:pt x="3510956" y="1459077"/>
                    <a:pt x="3726864" y="1613647"/>
                    <a:pt x="3845104" y="1796055"/>
                  </a:cubicBezTo>
                  <a:cubicBezTo>
                    <a:pt x="3922484" y="1915522"/>
                    <a:pt x="3960324" y="2021777"/>
                    <a:pt x="4024870" y="2096703"/>
                  </a:cubicBezTo>
                  <a:cubicBezTo>
                    <a:pt x="4051481" y="2127561"/>
                    <a:pt x="4079413" y="2153606"/>
                    <a:pt x="4115178" y="2174744"/>
                  </a:cubicBezTo>
                  <a:cubicBezTo>
                    <a:pt x="4266728" y="2264296"/>
                    <a:pt x="4547465" y="2199562"/>
                    <a:pt x="4707698" y="2016776"/>
                  </a:cubicBezTo>
                  <a:cubicBezTo>
                    <a:pt x="4833581" y="1873058"/>
                    <a:pt x="4906620" y="1677249"/>
                    <a:pt x="5068928" y="1550328"/>
                  </a:cubicBezTo>
                  <a:cubicBezTo>
                    <a:pt x="5281533" y="1384717"/>
                    <a:pt x="5571801" y="1351500"/>
                    <a:pt x="5802524" y="1418877"/>
                  </a:cubicBezTo>
                  <a:cubicBezTo>
                    <a:pt x="6026831" y="1484272"/>
                    <a:pt x="6210560" y="1636012"/>
                    <a:pt x="6374472" y="1808417"/>
                  </a:cubicBezTo>
                  <a:cubicBezTo>
                    <a:pt x="6518852" y="1960345"/>
                    <a:pt x="6652473" y="2138601"/>
                    <a:pt x="6788736" y="2322237"/>
                  </a:cubicBezTo>
                  <a:cubicBezTo>
                    <a:pt x="6809591" y="2350263"/>
                    <a:pt x="6830257" y="2377912"/>
                    <a:pt x="6851206" y="2405089"/>
                  </a:cubicBezTo>
                  <a:cubicBezTo>
                    <a:pt x="7039276" y="2648929"/>
                    <a:pt x="7241029" y="2830960"/>
                    <a:pt x="7486756" y="2918342"/>
                  </a:cubicBezTo>
                  <a:cubicBezTo>
                    <a:pt x="7668221" y="2982888"/>
                    <a:pt x="7873560" y="2991758"/>
                    <a:pt x="8061158" y="2936744"/>
                  </a:cubicBezTo>
                  <a:cubicBezTo>
                    <a:pt x="8232337" y="2886541"/>
                    <a:pt x="8380868" y="2796045"/>
                    <a:pt x="8514772" y="2681863"/>
                  </a:cubicBezTo>
                  <a:cubicBezTo>
                    <a:pt x="8736059" y="2493227"/>
                    <a:pt x="8917335" y="2240988"/>
                    <a:pt x="9113143" y="2003659"/>
                  </a:cubicBezTo>
                  <a:cubicBezTo>
                    <a:pt x="9161552" y="1944586"/>
                    <a:pt x="9211188" y="1885702"/>
                    <a:pt x="9261957" y="1827479"/>
                  </a:cubicBezTo>
                  <a:cubicBezTo>
                    <a:pt x="9986871" y="994328"/>
                    <a:pt x="10966477" y="306121"/>
                    <a:pt x="12144535"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1"/>
            <p:cNvSpPr/>
            <p:nvPr/>
          </p:nvSpPr>
          <p:spPr>
            <a:xfrm>
              <a:off x="44068" y="9364883"/>
              <a:ext cx="12141514" cy="2797895"/>
            </a:xfrm>
            <a:custGeom>
              <a:avLst/>
              <a:gdLst/>
              <a:ahLst/>
              <a:cxnLst/>
              <a:rect l="l" t="t" r="r" b="b"/>
              <a:pathLst>
                <a:path w="12141514" h="2797895" extrusionOk="0">
                  <a:moveTo>
                    <a:pt x="0" y="564776"/>
                  </a:moveTo>
                  <a:cubicBezTo>
                    <a:pt x="92384" y="792480"/>
                    <a:pt x="294042" y="1025940"/>
                    <a:pt x="539581" y="1157485"/>
                  </a:cubicBezTo>
                  <a:cubicBezTo>
                    <a:pt x="765303" y="1278367"/>
                    <a:pt x="1023486" y="1292616"/>
                    <a:pt x="1215048" y="1234959"/>
                  </a:cubicBezTo>
                  <a:cubicBezTo>
                    <a:pt x="1371128" y="1187965"/>
                    <a:pt x="1477761" y="1090203"/>
                    <a:pt x="1622234" y="1026223"/>
                  </a:cubicBezTo>
                  <a:cubicBezTo>
                    <a:pt x="1773691" y="959129"/>
                    <a:pt x="1986484" y="916099"/>
                    <a:pt x="2184463" y="965829"/>
                  </a:cubicBezTo>
                  <a:cubicBezTo>
                    <a:pt x="2422169" y="1025657"/>
                    <a:pt x="2633925" y="1044436"/>
                    <a:pt x="2813502" y="1064724"/>
                  </a:cubicBezTo>
                  <a:cubicBezTo>
                    <a:pt x="2957315" y="1080955"/>
                    <a:pt x="3091503" y="1094072"/>
                    <a:pt x="3232767" y="1134649"/>
                  </a:cubicBezTo>
                  <a:cubicBezTo>
                    <a:pt x="3264663" y="1143802"/>
                    <a:pt x="3297502" y="1154843"/>
                    <a:pt x="3331662" y="1167865"/>
                  </a:cubicBezTo>
                  <a:cubicBezTo>
                    <a:pt x="3516713" y="1238356"/>
                    <a:pt x="3742246" y="1392927"/>
                    <a:pt x="3859636" y="1583167"/>
                  </a:cubicBezTo>
                  <a:cubicBezTo>
                    <a:pt x="3936167" y="1707258"/>
                    <a:pt x="3968628" y="1819835"/>
                    <a:pt x="4029305" y="1902122"/>
                  </a:cubicBezTo>
                  <a:cubicBezTo>
                    <a:pt x="4054406" y="1936093"/>
                    <a:pt x="4081301" y="1965535"/>
                    <a:pt x="4116782" y="1989976"/>
                  </a:cubicBezTo>
                  <a:cubicBezTo>
                    <a:pt x="4267672" y="2093967"/>
                    <a:pt x="4561431" y="2038952"/>
                    <a:pt x="4731006" y="1855694"/>
                  </a:cubicBezTo>
                  <a:cubicBezTo>
                    <a:pt x="4858871" y="1717543"/>
                    <a:pt x="4934835" y="1526359"/>
                    <a:pt x="5095822" y="1401325"/>
                  </a:cubicBezTo>
                  <a:cubicBezTo>
                    <a:pt x="5307106" y="1237885"/>
                    <a:pt x="5591712" y="1199006"/>
                    <a:pt x="5821208" y="1258173"/>
                  </a:cubicBezTo>
                  <a:cubicBezTo>
                    <a:pt x="6043345" y="1315453"/>
                    <a:pt x="6229150" y="1457661"/>
                    <a:pt x="6394949" y="1622612"/>
                  </a:cubicBezTo>
                  <a:cubicBezTo>
                    <a:pt x="6541310" y="1768217"/>
                    <a:pt x="6676536" y="1941567"/>
                    <a:pt x="6810346" y="2124069"/>
                  </a:cubicBezTo>
                  <a:cubicBezTo>
                    <a:pt x="6830823" y="2151907"/>
                    <a:pt x="6851017" y="2179367"/>
                    <a:pt x="6871400" y="2206545"/>
                  </a:cubicBezTo>
                  <a:cubicBezTo>
                    <a:pt x="7054092" y="2449441"/>
                    <a:pt x="7242539" y="2636095"/>
                    <a:pt x="7479018" y="2731405"/>
                  </a:cubicBezTo>
                  <a:cubicBezTo>
                    <a:pt x="7653689" y="2801801"/>
                    <a:pt x="7854404" y="2818126"/>
                    <a:pt x="8040020" y="2771604"/>
                  </a:cubicBezTo>
                  <a:cubicBezTo>
                    <a:pt x="8209217" y="2729234"/>
                    <a:pt x="8358220" y="2646853"/>
                    <a:pt x="8493540" y="2540692"/>
                  </a:cubicBezTo>
                  <a:cubicBezTo>
                    <a:pt x="8717468" y="2364984"/>
                    <a:pt x="8904595" y="2125768"/>
                    <a:pt x="9104461" y="1899197"/>
                  </a:cubicBezTo>
                  <a:cubicBezTo>
                    <a:pt x="9154097" y="1842955"/>
                    <a:pt x="9204583" y="1786713"/>
                    <a:pt x="9256295" y="1731321"/>
                  </a:cubicBezTo>
                  <a:cubicBezTo>
                    <a:pt x="9994326" y="937236"/>
                    <a:pt x="10974215" y="285266"/>
                    <a:pt x="12141514"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1"/>
            <p:cNvSpPr/>
            <p:nvPr/>
          </p:nvSpPr>
          <p:spPr>
            <a:xfrm>
              <a:off x="47088" y="9489162"/>
              <a:ext cx="12138212" cy="2624367"/>
            </a:xfrm>
            <a:custGeom>
              <a:avLst/>
              <a:gdLst/>
              <a:ahLst/>
              <a:cxnLst/>
              <a:rect l="l" t="t" r="r" b="b"/>
              <a:pathLst>
                <a:path w="12138212" h="2624367" extrusionOk="0">
                  <a:moveTo>
                    <a:pt x="0" y="323012"/>
                  </a:moveTo>
                  <a:cubicBezTo>
                    <a:pt x="91157" y="544205"/>
                    <a:pt x="287437" y="775872"/>
                    <a:pt x="527313" y="911569"/>
                  </a:cubicBezTo>
                  <a:cubicBezTo>
                    <a:pt x="745769" y="1035188"/>
                    <a:pt x="996404" y="1057835"/>
                    <a:pt x="1183813" y="1012823"/>
                  </a:cubicBezTo>
                  <a:cubicBezTo>
                    <a:pt x="1336874" y="976021"/>
                    <a:pt x="1443318" y="890054"/>
                    <a:pt x="1585243" y="837115"/>
                  </a:cubicBezTo>
                  <a:cubicBezTo>
                    <a:pt x="1736228" y="780779"/>
                    <a:pt x="1944398" y="747751"/>
                    <a:pt x="2137752" y="796255"/>
                  </a:cubicBezTo>
                  <a:cubicBezTo>
                    <a:pt x="2380837" y="857215"/>
                    <a:pt x="2600331" y="867500"/>
                    <a:pt x="2786797" y="877786"/>
                  </a:cubicBezTo>
                  <a:cubicBezTo>
                    <a:pt x="2936649" y="885996"/>
                    <a:pt x="3076970" y="889959"/>
                    <a:pt x="3225313" y="924120"/>
                  </a:cubicBezTo>
                  <a:cubicBezTo>
                    <a:pt x="3258718" y="931858"/>
                    <a:pt x="3293256" y="941483"/>
                    <a:pt x="3328926" y="953373"/>
                  </a:cubicBezTo>
                  <a:cubicBezTo>
                    <a:pt x="3522752" y="1017447"/>
                    <a:pt x="3757816" y="1172206"/>
                    <a:pt x="3874263" y="1370090"/>
                  </a:cubicBezTo>
                  <a:cubicBezTo>
                    <a:pt x="3949944" y="1498804"/>
                    <a:pt x="3976932" y="1617799"/>
                    <a:pt x="4033835" y="1707446"/>
                  </a:cubicBezTo>
                  <a:cubicBezTo>
                    <a:pt x="4057426" y="1744626"/>
                    <a:pt x="4083188" y="1777277"/>
                    <a:pt x="4118480" y="1805115"/>
                  </a:cubicBezTo>
                  <a:cubicBezTo>
                    <a:pt x="4268616" y="1923637"/>
                    <a:pt x="4575303" y="1877965"/>
                    <a:pt x="4754408" y="1694613"/>
                  </a:cubicBezTo>
                  <a:cubicBezTo>
                    <a:pt x="4883972" y="1561935"/>
                    <a:pt x="4963145" y="1375563"/>
                    <a:pt x="5122716" y="1252417"/>
                  </a:cubicBezTo>
                  <a:cubicBezTo>
                    <a:pt x="5332773" y="1091052"/>
                    <a:pt x="5611717" y="1046700"/>
                    <a:pt x="5839893" y="1097658"/>
                  </a:cubicBezTo>
                  <a:cubicBezTo>
                    <a:pt x="6059953" y="1146822"/>
                    <a:pt x="6247740" y="1279594"/>
                    <a:pt x="6415427" y="1436901"/>
                  </a:cubicBezTo>
                  <a:cubicBezTo>
                    <a:pt x="6563769" y="1576184"/>
                    <a:pt x="6700599" y="1744720"/>
                    <a:pt x="6832050" y="1926091"/>
                  </a:cubicBezTo>
                  <a:cubicBezTo>
                    <a:pt x="6852150" y="1953740"/>
                    <a:pt x="6871872" y="1981106"/>
                    <a:pt x="6891594" y="2008094"/>
                  </a:cubicBezTo>
                  <a:cubicBezTo>
                    <a:pt x="7069001" y="2250047"/>
                    <a:pt x="7244143" y="2441325"/>
                    <a:pt x="7471186" y="2544561"/>
                  </a:cubicBezTo>
                  <a:cubicBezTo>
                    <a:pt x="7639157" y="2620903"/>
                    <a:pt x="7835059" y="2644494"/>
                    <a:pt x="8018788" y="2606559"/>
                  </a:cubicBezTo>
                  <a:cubicBezTo>
                    <a:pt x="8185909" y="2572021"/>
                    <a:pt x="8335384" y="2497850"/>
                    <a:pt x="8472119" y="2399616"/>
                  </a:cubicBezTo>
                  <a:cubicBezTo>
                    <a:pt x="8698784" y="2236836"/>
                    <a:pt x="8891195" y="2010265"/>
                    <a:pt x="9095496" y="1794828"/>
                  </a:cubicBezTo>
                  <a:cubicBezTo>
                    <a:pt x="9146170" y="1741418"/>
                    <a:pt x="9197694" y="1687913"/>
                    <a:pt x="9250255" y="1635162"/>
                  </a:cubicBezTo>
                  <a:cubicBezTo>
                    <a:pt x="10001498" y="880145"/>
                    <a:pt x="10981576" y="264317"/>
                    <a:pt x="12138212"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1"/>
            <p:cNvSpPr/>
            <p:nvPr/>
          </p:nvSpPr>
          <p:spPr>
            <a:xfrm>
              <a:off x="50107" y="9613818"/>
              <a:ext cx="12135097" cy="2452279"/>
            </a:xfrm>
            <a:custGeom>
              <a:avLst/>
              <a:gdLst/>
              <a:ahLst/>
              <a:cxnLst/>
              <a:rect l="l" t="t" r="r" b="b"/>
              <a:pathLst>
                <a:path w="12135097" h="2452279" extrusionOk="0">
                  <a:moveTo>
                    <a:pt x="0" y="80871"/>
                  </a:moveTo>
                  <a:cubicBezTo>
                    <a:pt x="89930" y="295552"/>
                    <a:pt x="280831" y="525332"/>
                    <a:pt x="514952" y="665276"/>
                  </a:cubicBezTo>
                  <a:cubicBezTo>
                    <a:pt x="726141" y="791536"/>
                    <a:pt x="969226" y="822677"/>
                    <a:pt x="1152484" y="790310"/>
                  </a:cubicBezTo>
                  <a:cubicBezTo>
                    <a:pt x="1302525" y="763793"/>
                    <a:pt x="1408969" y="689716"/>
                    <a:pt x="1548252" y="647629"/>
                  </a:cubicBezTo>
                  <a:cubicBezTo>
                    <a:pt x="1698953" y="602051"/>
                    <a:pt x="1902311" y="579120"/>
                    <a:pt x="2091041" y="626303"/>
                  </a:cubicBezTo>
                  <a:cubicBezTo>
                    <a:pt x="2339600" y="688395"/>
                    <a:pt x="2566737" y="694529"/>
                    <a:pt x="2760091" y="690471"/>
                  </a:cubicBezTo>
                  <a:cubicBezTo>
                    <a:pt x="2915889" y="687168"/>
                    <a:pt x="3062438" y="685470"/>
                    <a:pt x="3217858" y="713213"/>
                  </a:cubicBezTo>
                  <a:cubicBezTo>
                    <a:pt x="3252867" y="719536"/>
                    <a:pt x="3289009" y="727840"/>
                    <a:pt x="3326283" y="738503"/>
                  </a:cubicBezTo>
                  <a:cubicBezTo>
                    <a:pt x="3528792" y="796255"/>
                    <a:pt x="3773481" y="951014"/>
                    <a:pt x="3888984" y="1156730"/>
                  </a:cubicBezTo>
                  <a:cubicBezTo>
                    <a:pt x="3963815" y="1290068"/>
                    <a:pt x="3985425" y="1415386"/>
                    <a:pt x="4038364" y="1512488"/>
                  </a:cubicBezTo>
                  <a:cubicBezTo>
                    <a:pt x="4060351" y="1552876"/>
                    <a:pt x="4085075" y="1588829"/>
                    <a:pt x="4120085" y="1620064"/>
                  </a:cubicBezTo>
                  <a:cubicBezTo>
                    <a:pt x="4269465" y="1753025"/>
                    <a:pt x="4588892" y="1716694"/>
                    <a:pt x="4777717" y="1533342"/>
                  </a:cubicBezTo>
                  <a:cubicBezTo>
                    <a:pt x="4908979" y="1405949"/>
                    <a:pt x="4991265" y="1224485"/>
                    <a:pt x="5149611" y="1103320"/>
                  </a:cubicBezTo>
                  <a:cubicBezTo>
                    <a:pt x="5358347" y="944125"/>
                    <a:pt x="5631723" y="894112"/>
                    <a:pt x="5858483" y="936859"/>
                  </a:cubicBezTo>
                  <a:cubicBezTo>
                    <a:pt x="6076372" y="977908"/>
                    <a:pt x="6266235" y="1101149"/>
                    <a:pt x="6435810" y="1251001"/>
                  </a:cubicBezTo>
                  <a:cubicBezTo>
                    <a:pt x="6586228" y="1383962"/>
                    <a:pt x="6724568" y="1547591"/>
                    <a:pt x="6853659" y="1727924"/>
                  </a:cubicBezTo>
                  <a:cubicBezTo>
                    <a:pt x="6873382" y="1755384"/>
                    <a:pt x="6892632" y="1782561"/>
                    <a:pt x="6911789" y="1809550"/>
                  </a:cubicBezTo>
                  <a:cubicBezTo>
                    <a:pt x="7083816" y="2050653"/>
                    <a:pt x="7245653" y="2246461"/>
                    <a:pt x="7463448" y="2357623"/>
                  </a:cubicBezTo>
                  <a:cubicBezTo>
                    <a:pt x="7624624" y="2439910"/>
                    <a:pt x="7815903" y="2470768"/>
                    <a:pt x="7997556" y="2441420"/>
                  </a:cubicBezTo>
                  <a:cubicBezTo>
                    <a:pt x="8162695" y="2414715"/>
                    <a:pt x="8312642" y="2348659"/>
                    <a:pt x="8450792" y="2258446"/>
                  </a:cubicBezTo>
                  <a:cubicBezTo>
                    <a:pt x="8680194" y="2108594"/>
                    <a:pt x="8877890" y="1894762"/>
                    <a:pt x="9086626" y="1690461"/>
                  </a:cubicBezTo>
                  <a:cubicBezTo>
                    <a:pt x="9138338" y="1639787"/>
                    <a:pt x="9190900" y="1589018"/>
                    <a:pt x="9244405" y="1539004"/>
                  </a:cubicBezTo>
                  <a:cubicBezTo>
                    <a:pt x="10008858" y="823054"/>
                    <a:pt x="10989125" y="243463"/>
                    <a:pt x="12135098" y="0"/>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1"/>
            <p:cNvSpPr/>
            <p:nvPr/>
          </p:nvSpPr>
          <p:spPr>
            <a:xfrm>
              <a:off x="53127" y="9577110"/>
              <a:ext cx="12131983" cy="2442840"/>
            </a:xfrm>
            <a:custGeom>
              <a:avLst/>
              <a:gdLst/>
              <a:ahLst/>
              <a:cxnLst/>
              <a:rect l="l" t="t" r="r" b="b"/>
              <a:pathLst>
                <a:path w="12131983" h="2442840" extrusionOk="0">
                  <a:moveTo>
                    <a:pt x="0" y="0"/>
                  </a:moveTo>
                  <a:cubicBezTo>
                    <a:pt x="88703" y="208264"/>
                    <a:pt x="274226" y="435968"/>
                    <a:pt x="502590" y="580347"/>
                  </a:cubicBezTo>
                  <a:cubicBezTo>
                    <a:pt x="706608" y="709250"/>
                    <a:pt x="942049" y="748883"/>
                    <a:pt x="1121249" y="729161"/>
                  </a:cubicBezTo>
                  <a:cubicBezTo>
                    <a:pt x="1268270" y="712930"/>
                    <a:pt x="1374903" y="650838"/>
                    <a:pt x="1511261" y="619508"/>
                  </a:cubicBezTo>
                  <a:cubicBezTo>
                    <a:pt x="1661773" y="584876"/>
                    <a:pt x="1860224" y="571760"/>
                    <a:pt x="2044236" y="617621"/>
                  </a:cubicBezTo>
                  <a:cubicBezTo>
                    <a:pt x="2298173" y="680940"/>
                    <a:pt x="2532954" y="674146"/>
                    <a:pt x="2733292" y="664426"/>
                  </a:cubicBezTo>
                  <a:cubicBezTo>
                    <a:pt x="2895034" y="656594"/>
                    <a:pt x="3047811" y="642251"/>
                    <a:pt x="3210214" y="663577"/>
                  </a:cubicBezTo>
                  <a:cubicBezTo>
                    <a:pt x="3246828" y="668390"/>
                    <a:pt x="3284574" y="675373"/>
                    <a:pt x="3323453" y="684904"/>
                  </a:cubicBezTo>
                  <a:cubicBezTo>
                    <a:pt x="3534642" y="736238"/>
                    <a:pt x="3789051" y="891092"/>
                    <a:pt x="3903610" y="1104641"/>
                  </a:cubicBezTo>
                  <a:cubicBezTo>
                    <a:pt x="3977687" y="1242603"/>
                    <a:pt x="3993729" y="1374337"/>
                    <a:pt x="4042894" y="1478705"/>
                  </a:cubicBezTo>
                  <a:cubicBezTo>
                    <a:pt x="4063371" y="1522207"/>
                    <a:pt x="4086962" y="1561463"/>
                    <a:pt x="4121783" y="1596095"/>
                  </a:cubicBezTo>
                  <a:cubicBezTo>
                    <a:pt x="4270503" y="1743588"/>
                    <a:pt x="4602386" y="1716222"/>
                    <a:pt x="4801025" y="1533154"/>
                  </a:cubicBezTo>
                  <a:cubicBezTo>
                    <a:pt x="4933703" y="1410856"/>
                    <a:pt x="5019481" y="1234487"/>
                    <a:pt x="5176410" y="1115210"/>
                  </a:cubicBezTo>
                  <a:cubicBezTo>
                    <a:pt x="5383919" y="958186"/>
                    <a:pt x="5651540" y="902604"/>
                    <a:pt x="5877073" y="937142"/>
                  </a:cubicBezTo>
                  <a:cubicBezTo>
                    <a:pt x="6092792" y="970170"/>
                    <a:pt x="6284825" y="1083786"/>
                    <a:pt x="6456193" y="1226183"/>
                  </a:cubicBezTo>
                  <a:cubicBezTo>
                    <a:pt x="6608593" y="1352821"/>
                    <a:pt x="6748442" y="1511638"/>
                    <a:pt x="6875269" y="1690838"/>
                  </a:cubicBezTo>
                  <a:cubicBezTo>
                    <a:pt x="6894614" y="1718015"/>
                    <a:pt x="6913393" y="1745193"/>
                    <a:pt x="6931982" y="1771992"/>
                  </a:cubicBezTo>
                  <a:cubicBezTo>
                    <a:pt x="7098726" y="2012152"/>
                    <a:pt x="7247163" y="2212584"/>
                    <a:pt x="7455616" y="2331673"/>
                  </a:cubicBezTo>
                  <a:cubicBezTo>
                    <a:pt x="7609998" y="2419905"/>
                    <a:pt x="7796558" y="2458123"/>
                    <a:pt x="7976324" y="2437268"/>
                  </a:cubicBezTo>
                  <a:cubicBezTo>
                    <a:pt x="8139387" y="2418395"/>
                    <a:pt x="8289900" y="2360549"/>
                    <a:pt x="8429372" y="2278262"/>
                  </a:cubicBezTo>
                  <a:cubicBezTo>
                    <a:pt x="8661510" y="2141433"/>
                    <a:pt x="8864490" y="1940151"/>
                    <a:pt x="9077755" y="1746985"/>
                  </a:cubicBezTo>
                  <a:cubicBezTo>
                    <a:pt x="9130600" y="1699142"/>
                    <a:pt x="9184105" y="1651110"/>
                    <a:pt x="9238554" y="1603833"/>
                  </a:cubicBezTo>
                  <a:cubicBezTo>
                    <a:pt x="10016125" y="926951"/>
                    <a:pt x="10996674" y="383595"/>
                    <a:pt x="12131984" y="160893"/>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1"/>
            <p:cNvSpPr/>
            <p:nvPr/>
          </p:nvSpPr>
          <p:spPr>
            <a:xfrm>
              <a:off x="56241" y="9459625"/>
              <a:ext cx="12128775" cy="2516043"/>
            </a:xfrm>
            <a:custGeom>
              <a:avLst/>
              <a:gdLst/>
              <a:ahLst/>
              <a:cxnLst/>
              <a:rect l="l" t="t" r="r" b="b"/>
              <a:pathLst>
                <a:path w="12128775" h="2516043" extrusionOk="0">
                  <a:moveTo>
                    <a:pt x="0" y="0"/>
                  </a:moveTo>
                  <a:cubicBezTo>
                    <a:pt x="87382" y="201753"/>
                    <a:pt x="267620" y="427475"/>
                    <a:pt x="490228" y="576195"/>
                  </a:cubicBezTo>
                  <a:cubicBezTo>
                    <a:pt x="687074" y="707646"/>
                    <a:pt x="914966" y="755961"/>
                    <a:pt x="1089920" y="748789"/>
                  </a:cubicBezTo>
                  <a:cubicBezTo>
                    <a:pt x="1233921" y="742938"/>
                    <a:pt x="1340837" y="692925"/>
                    <a:pt x="1474175" y="672164"/>
                  </a:cubicBezTo>
                  <a:cubicBezTo>
                    <a:pt x="1624688" y="648667"/>
                    <a:pt x="1818042" y="645270"/>
                    <a:pt x="1997431" y="689811"/>
                  </a:cubicBezTo>
                  <a:cubicBezTo>
                    <a:pt x="2256747" y="754262"/>
                    <a:pt x="2499171" y="738880"/>
                    <a:pt x="2706492" y="719253"/>
                  </a:cubicBezTo>
                  <a:cubicBezTo>
                    <a:pt x="2874179" y="703305"/>
                    <a:pt x="3033185" y="679902"/>
                    <a:pt x="3202665" y="694812"/>
                  </a:cubicBezTo>
                  <a:cubicBezTo>
                    <a:pt x="3240883" y="698209"/>
                    <a:pt x="3280139" y="703871"/>
                    <a:pt x="3320622" y="712175"/>
                  </a:cubicBezTo>
                  <a:cubicBezTo>
                    <a:pt x="3540587" y="757093"/>
                    <a:pt x="3804527" y="912135"/>
                    <a:pt x="3918143" y="1133328"/>
                  </a:cubicBezTo>
                  <a:cubicBezTo>
                    <a:pt x="3991370" y="1276008"/>
                    <a:pt x="4001939" y="1413970"/>
                    <a:pt x="4047235" y="1525793"/>
                  </a:cubicBezTo>
                  <a:cubicBezTo>
                    <a:pt x="4066108" y="1572504"/>
                    <a:pt x="4088661" y="1615063"/>
                    <a:pt x="4123293" y="1652998"/>
                  </a:cubicBezTo>
                  <a:cubicBezTo>
                    <a:pt x="4271163" y="1814928"/>
                    <a:pt x="4615503" y="1796433"/>
                    <a:pt x="4824239" y="1613836"/>
                  </a:cubicBezTo>
                  <a:cubicBezTo>
                    <a:pt x="4958332" y="1496540"/>
                    <a:pt x="5047601" y="1325455"/>
                    <a:pt x="5203210" y="1208065"/>
                  </a:cubicBezTo>
                  <a:cubicBezTo>
                    <a:pt x="5409398" y="1053212"/>
                    <a:pt x="5671356" y="992063"/>
                    <a:pt x="5895662" y="1018296"/>
                  </a:cubicBezTo>
                  <a:cubicBezTo>
                    <a:pt x="6109211" y="1043303"/>
                    <a:pt x="6303321" y="1147294"/>
                    <a:pt x="6476575" y="1282236"/>
                  </a:cubicBezTo>
                  <a:cubicBezTo>
                    <a:pt x="6631051" y="1402458"/>
                    <a:pt x="6772411" y="1556556"/>
                    <a:pt x="6896879" y="1734624"/>
                  </a:cubicBezTo>
                  <a:cubicBezTo>
                    <a:pt x="6915846" y="1761612"/>
                    <a:pt x="6934153" y="1788601"/>
                    <a:pt x="6952082" y="1815400"/>
                  </a:cubicBezTo>
                  <a:cubicBezTo>
                    <a:pt x="7113447" y="2054616"/>
                    <a:pt x="7248578" y="2259672"/>
                    <a:pt x="7447784" y="2386688"/>
                  </a:cubicBezTo>
                  <a:cubicBezTo>
                    <a:pt x="7595371" y="2480770"/>
                    <a:pt x="7777307" y="2526349"/>
                    <a:pt x="7955091" y="2514081"/>
                  </a:cubicBezTo>
                  <a:cubicBezTo>
                    <a:pt x="8116079" y="2503040"/>
                    <a:pt x="8267157" y="2453310"/>
                    <a:pt x="8407951" y="2379045"/>
                  </a:cubicBezTo>
                  <a:cubicBezTo>
                    <a:pt x="8642826" y="2255143"/>
                    <a:pt x="8851090" y="2066506"/>
                    <a:pt x="9068791" y="1884476"/>
                  </a:cubicBezTo>
                  <a:cubicBezTo>
                    <a:pt x="9122674" y="1839369"/>
                    <a:pt x="9177216" y="1794074"/>
                    <a:pt x="9232609" y="1749533"/>
                  </a:cubicBezTo>
                  <a:cubicBezTo>
                    <a:pt x="10023391" y="1111718"/>
                    <a:pt x="11004129" y="604504"/>
                    <a:pt x="12128775" y="40275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1"/>
            <p:cNvSpPr/>
            <p:nvPr/>
          </p:nvSpPr>
          <p:spPr>
            <a:xfrm>
              <a:off x="59261" y="9342141"/>
              <a:ext cx="12125566" cy="2591074"/>
            </a:xfrm>
            <a:custGeom>
              <a:avLst/>
              <a:gdLst/>
              <a:ahLst/>
              <a:cxnLst/>
              <a:rect l="l" t="t" r="r" b="b"/>
              <a:pathLst>
                <a:path w="12125566" h="2591074" extrusionOk="0">
                  <a:moveTo>
                    <a:pt x="0" y="0"/>
                  </a:moveTo>
                  <a:cubicBezTo>
                    <a:pt x="86156" y="195242"/>
                    <a:pt x="261109" y="418888"/>
                    <a:pt x="477960" y="572043"/>
                  </a:cubicBezTo>
                  <a:cubicBezTo>
                    <a:pt x="667635" y="706041"/>
                    <a:pt x="887978" y="763038"/>
                    <a:pt x="1058685" y="768417"/>
                  </a:cubicBezTo>
                  <a:cubicBezTo>
                    <a:pt x="1199761" y="772852"/>
                    <a:pt x="1307243" y="710665"/>
                    <a:pt x="1437184" y="724820"/>
                  </a:cubicBezTo>
                  <a:cubicBezTo>
                    <a:pt x="1587414" y="741145"/>
                    <a:pt x="1775955" y="718686"/>
                    <a:pt x="1950720" y="762000"/>
                  </a:cubicBezTo>
                  <a:cubicBezTo>
                    <a:pt x="2215509" y="827584"/>
                    <a:pt x="2465483" y="803710"/>
                    <a:pt x="2679692" y="774079"/>
                  </a:cubicBezTo>
                  <a:cubicBezTo>
                    <a:pt x="2853324" y="750016"/>
                    <a:pt x="3018558" y="717554"/>
                    <a:pt x="3195021" y="726047"/>
                  </a:cubicBezTo>
                  <a:cubicBezTo>
                    <a:pt x="3234843" y="728028"/>
                    <a:pt x="3275704" y="732275"/>
                    <a:pt x="3317791" y="739447"/>
                  </a:cubicBezTo>
                  <a:cubicBezTo>
                    <a:pt x="3546438" y="778042"/>
                    <a:pt x="3820097" y="933084"/>
                    <a:pt x="3932675" y="1162109"/>
                  </a:cubicBezTo>
                  <a:cubicBezTo>
                    <a:pt x="4005053" y="1309413"/>
                    <a:pt x="4010149" y="1453698"/>
                    <a:pt x="4051670" y="1572881"/>
                  </a:cubicBezTo>
                  <a:cubicBezTo>
                    <a:pt x="4069033" y="1622706"/>
                    <a:pt x="4090454" y="1668568"/>
                    <a:pt x="4124897" y="1709900"/>
                  </a:cubicBezTo>
                  <a:cubicBezTo>
                    <a:pt x="4272013" y="1886363"/>
                    <a:pt x="4628619" y="1876360"/>
                    <a:pt x="4847547" y="1694518"/>
                  </a:cubicBezTo>
                  <a:cubicBezTo>
                    <a:pt x="4982961" y="1582129"/>
                    <a:pt x="5075817" y="1416329"/>
                    <a:pt x="5230010" y="1300920"/>
                  </a:cubicBezTo>
                  <a:cubicBezTo>
                    <a:pt x="5434971" y="1148237"/>
                    <a:pt x="5691173" y="1081616"/>
                    <a:pt x="5914158" y="1099545"/>
                  </a:cubicBezTo>
                  <a:cubicBezTo>
                    <a:pt x="6125536" y="1116531"/>
                    <a:pt x="6321817" y="1210896"/>
                    <a:pt x="6496959" y="1338384"/>
                  </a:cubicBezTo>
                  <a:cubicBezTo>
                    <a:pt x="6653416" y="1452283"/>
                    <a:pt x="6796380" y="1601474"/>
                    <a:pt x="6918488" y="1778503"/>
                  </a:cubicBezTo>
                  <a:cubicBezTo>
                    <a:pt x="6937078" y="1805303"/>
                    <a:pt x="6954913" y="1832197"/>
                    <a:pt x="6972277" y="1858808"/>
                  </a:cubicBezTo>
                  <a:cubicBezTo>
                    <a:pt x="7128357" y="2097175"/>
                    <a:pt x="7250088" y="2306761"/>
                    <a:pt x="7440046" y="2441703"/>
                  </a:cubicBezTo>
                  <a:cubicBezTo>
                    <a:pt x="7580839" y="2541730"/>
                    <a:pt x="7758056" y="2594575"/>
                    <a:pt x="7933859" y="2590895"/>
                  </a:cubicBezTo>
                  <a:cubicBezTo>
                    <a:pt x="8092771" y="2587592"/>
                    <a:pt x="8244416" y="2546165"/>
                    <a:pt x="8386624" y="2479827"/>
                  </a:cubicBezTo>
                  <a:cubicBezTo>
                    <a:pt x="8624236" y="2368947"/>
                    <a:pt x="8837785" y="2192862"/>
                    <a:pt x="9059920" y="2021966"/>
                  </a:cubicBezTo>
                  <a:cubicBezTo>
                    <a:pt x="9114841" y="1979690"/>
                    <a:pt x="9170422" y="1937131"/>
                    <a:pt x="9226758" y="1895328"/>
                  </a:cubicBezTo>
                  <a:cubicBezTo>
                    <a:pt x="10030751" y="1296580"/>
                    <a:pt x="11011584" y="825602"/>
                    <a:pt x="12125567" y="6447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1"/>
            <p:cNvSpPr/>
            <p:nvPr/>
          </p:nvSpPr>
          <p:spPr>
            <a:xfrm>
              <a:off x="62281" y="9224656"/>
              <a:ext cx="12122358" cy="2668023"/>
            </a:xfrm>
            <a:custGeom>
              <a:avLst/>
              <a:gdLst/>
              <a:ahLst/>
              <a:cxnLst/>
              <a:rect l="l" t="t" r="r" b="b"/>
              <a:pathLst>
                <a:path w="12122358" h="2668023" extrusionOk="0">
                  <a:moveTo>
                    <a:pt x="0" y="0"/>
                  </a:moveTo>
                  <a:cubicBezTo>
                    <a:pt x="84929" y="188825"/>
                    <a:pt x="254598" y="410206"/>
                    <a:pt x="465599" y="567891"/>
                  </a:cubicBezTo>
                  <a:cubicBezTo>
                    <a:pt x="648101" y="704343"/>
                    <a:pt x="860895" y="770210"/>
                    <a:pt x="1027355" y="788139"/>
                  </a:cubicBezTo>
                  <a:cubicBezTo>
                    <a:pt x="1165412" y="803049"/>
                    <a:pt x="1275253" y="754073"/>
                    <a:pt x="1400098" y="777570"/>
                  </a:cubicBezTo>
                  <a:cubicBezTo>
                    <a:pt x="1548346" y="805502"/>
                    <a:pt x="1733869" y="792291"/>
                    <a:pt x="1903821" y="834189"/>
                  </a:cubicBezTo>
                  <a:cubicBezTo>
                    <a:pt x="2173988" y="900811"/>
                    <a:pt x="2431606" y="868444"/>
                    <a:pt x="2652798" y="828905"/>
                  </a:cubicBezTo>
                  <a:cubicBezTo>
                    <a:pt x="2832281" y="796821"/>
                    <a:pt x="3003743" y="755206"/>
                    <a:pt x="3187378" y="757282"/>
                  </a:cubicBezTo>
                  <a:cubicBezTo>
                    <a:pt x="3228804" y="757754"/>
                    <a:pt x="3271269" y="760773"/>
                    <a:pt x="3314865" y="766718"/>
                  </a:cubicBezTo>
                  <a:cubicBezTo>
                    <a:pt x="3552194" y="798897"/>
                    <a:pt x="3835573" y="954034"/>
                    <a:pt x="3947207" y="1190890"/>
                  </a:cubicBezTo>
                  <a:cubicBezTo>
                    <a:pt x="4018831" y="1342819"/>
                    <a:pt x="4018359" y="1493426"/>
                    <a:pt x="4056011" y="1620064"/>
                  </a:cubicBezTo>
                  <a:cubicBezTo>
                    <a:pt x="4071770" y="1673097"/>
                    <a:pt x="4092058" y="1722262"/>
                    <a:pt x="4126313" y="1766896"/>
                  </a:cubicBezTo>
                  <a:cubicBezTo>
                    <a:pt x="4272673" y="1957798"/>
                    <a:pt x="4641264" y="1956005"/>
                    <a:pt x="4870667" y="1775295"/>
                  </a:cubicBezTo>
                  <a:cubicBezTo>
                    <a:pt x="5007402" y="1667624"/>
                    <a:pt x="5103749" y="1507392"/>
                    <a:pt x="5256715" y="1393776"/>
                  </a:cubicBezTo>
                  <a:cubicBezTo>
                    <a:pt x="5460355" y="1243263"/>
                    <a:pt x="5710895" y="1171168"/>
                    <a:pt x="5932654" y="1180699"/>
                  </a:cubicBezTo>
                  <a:cubicBezTo>
                    <a:pt x="6141768" y="1189758"/>
                    <a:pt x="6340218" y="1274310"/>
                    <a:pt x="6517247" y="1394342"/>
                  </a:cubicBezTo>
                  <a:cubicBezTo>
                    <a:pt x="6675781" y="1501919"/>
                    <a:pt x="6820254" y="1646298"/>
                    <a:pt x="6940004" y="1822195"/>
                  </a:cubicBezTo>
                  <a:cubicBezTo>
                    <a:pt x="6958216" y="1848805"/>
                    <a:pt x="6975579" y="1875511"/>
                    <a:pt x="6992377" y="1902122"/>
                  </a:cubicBezTo>
                  <a:cubicBezTo>
                    <a:pt x="7143078" y="2139545"/>
                    <a:pt x="7251504" y="2353754"/>
                    <a:pt x="7432119" y="2496624"/>
                  </a:cubicBezTo>
                  <a:cubicBezTo>
                    <a:pt x="7566118" y="2602596"/>
                    <a:pt x="7738617" y="2662612"/>
                    <a:pt x="7912533" y="2667614"/>
                  </a:cubicBezTo>
                  <a:cubicBezTo>
                    <a:pt x="8069368" y="2672143"/>
                    <a:pt x="8221579" y="2638926"/>
                    <a:pt x="8365109" y="2580514"/>
                  </a:cubicBezTo>
                  <a:cubicBezTo>
                    <a:pt x="8605551" y="2482752"/>
                    <a:pt x="8824290" y="2319123"/>
                    <a:pt x="9050956" y="2159362"/>
                  </a:cubicBezTo>
                  <a:cubicBezTo>
                    <a:pt x="9107009" y="2119823"/>
                    <a:pt x="9163533" y="2080000"/>
                    <a:pt x="9220813" y="2040933"/>
                  </a:cubicBezTo>
                  <a:cubicBezTo>
                    <a:pt x="10037922" y="1481253"/>
                    <a:pt x="11019039" y="1046511"/>
                    <a:pt x="12122358" y="8864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1"/>
            <p:cNvSpPr/>
            <p:nvPr/>
          </p:nvSpPr>
          <p:spPr>
            <a:xfrm>
              <a:off x="65300" y="9107171"/>
              <a:ext cx="12119338" cy="2747422"/>
            </a:xfrm>
            <a:custGeom>
              <a:avLst/>
              <a:gdLst/>
              <a:ahLst/>
              <a:cxnLst/>
              <a:rect l="l" t="t" r="r" b="b"/>
              <a:pathLst>
                <a:path w="12119338" h="2747422" extrusionOk="0">
                  <a:moveTo>
                    <a:pt x="0" y="0"/>
                  </a:moveTo>
                  <a:cubicBezTo>
                    <a:pt x="83702" y="182314"/>
                    <a:pt x="248181" y="401525"/>
                    <a:pt x="453237" y="563739"/>
                  </a:cubicBezTo>
                  <a:cubicBezTo>
                    <a:pt x="628662" y="702550"/>
                    <a:pt x="833812" y="777382"/>
                    <a:pt x="996026" y="807767"/>
                  </a:cubicBezTo>
                  <a:cubicBezTo>
                    <a:pt x="1131157" y="833057"/>
                    <a:pt x="1242980" y="798048"/>
                    <a:pt x="1363107" y="830226"/>
                  </a:cubicBezTo>
                  <a:cubicBezTo>
                    <a:pt x="1509373" y="869388"/>
                    <a:pt x="1691782" y="865708"/>
                    <a:pt x="1857110" y="906379"/>
                  </a:cubicBezTo>
                  <a:cubicBezTo>
                    <a:pt x="2132751" y="974133"/>
                    <a:pt x="2397917" y="933179"/>
                    <a:pt x="2626093" y="883637"/>
                  </a:cubicBezTo>
                  <a:cubicBezTo>
                    <a:pt x="2811520" y="843437"/>
                    <a:pt x="2989211" y="792763"/>
                    <a:pt x="3179829" y="788422"/>
                  </a:cubicBezTo>
                  <a:cubicBezTo>
                    <a:pt x="3222859" y="787479"/>
                    <a:pt x="3266833" y="789083"/>
                    <a:pt x="3312129" y="793896"/>
                  </a:cubicBezTo>
                  <a:cubicBezTo>
                    <a:pt x="3558139" y="819752"/>
                    <a:pt x="3851238" y="974888"/>
                    <a:pt x="3961834" y="1219483"/>
                  </a:cubicBezTo>
                  <a:cubicBezTo>
                    <a:pt x="4032608" y="1376035"/>
                    <a:pt x="4026663" y="1532965"/>
                    <a:pt x="4060540" y="1667058"/>
                  </a:cubicBezTo>
                  <a:cubicBezTo>
                    <a:pt x="4074695" y="1723205"/>
                    <a:pt x="4093945" y="1775673"/>
                    <a:pt x="4128011" y="1823704"/>
                  </a:cubicBezTo>
                  <a:cubicBezTo>
                    <a:pt x="4273617" y="2029138"/>
                    <a:pt x="4654098" y="2035271"/>
                    <a:pt x="4894069" y="1855883"/>
                  </a:cubicBezTo>
                  <a:cubicBezTo>
                    <a:pt x="5031937" y="1752742"/>
                    <a:pt x="5132059" y="1598171"/>
                    <a:pt x="5283609" y="1486537"/>
                  </a:cubicBezTo>
                  <a:cubicBezTo>
                    <a:pt x="5486023" y="1338195"/>
                    <a:pt x="5730995" y="1254210"/>
                    <a:pt x="5951338" y="1261853"/>
                  </a:cubicBezTo>
                  <a:cubicBezTo>
                    <a:pt x="6158187" y="1269025"/>
                    <a:pt x="6358902" y="1337818"/>
                    <a:pt x="6537724" y="1450395"/>
                  </a:cubicBezTo>
                  <a:cubicBezTo>
                    <a:pt x="6698334" y="1551555"/>
                    <a:pt x="6844317" y="1691121"/>
                    <a:pt x="6961707" y="1865980"/>
                  </a:cubicBezTo>
                  <a:cubicBezTo>
                    <a:pt x="6979543" y="1892402"/>
                    <a:pt x="6996340" y="1918919"/>
                    <a:pt x="7012571" y="1945436"/>
                  </a:cubicBezTo>
                  <a:cubicBezTo>
                    <a:pt x="7157988" y="2181915"/>
                    <a:pt x="7253014" y="2400748"/>
                    <a:pt x="7424381" y="2551544"/>
                  </a:cubicBezTo>
                  <a:cubicBezTo>
                    <a:pt x="7551585" y="2663462"/>
                    <a:pt x="7719462" y="2730744"/>
                    <a:pt x="7891395" y="2744333"/>
                  </a:cubicBezTo>
                  <a:cubicBezTo>
                    <a:pt x="8046154" y="2756600"/>
                    <a:pt x="8198932" y="2731688"/>
                    <a:pt x="8343877" y="2681202"/>
                  </a:cubicBezTo>
                  <a:cubicBezTo>
                    <a:pt x="8587056" y="2596462"/>
                    <a:pt x="8811079" y="2445383"/>
                    <a:pt x="9042180" y="2296758"/>
                  </a:cubicBezTo>
                  <a:cubicBezTo>
                    <a:pt x="9099271" y="2260050"/>
                    <a:pt x="9156834" y="2222964"/>
                    <a:pt x="9215057" y="2186539"/>
                  </a:cubicBezTo>
                  <a:cubicBezTo>
                    <a:pt x="10045377" y="1665926"/>
                    <a:pt x="11026683" y="1267327"/>
                    <a:pt x="12119338" y="1128232"/>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1"/>
            <p:cNvSpPr/>
            <p:nvPr/>
          </p:nvSpPr>
          <p:spPr>
            <a:xfrm>
              <a:off x="68414" y="8989686"/>
              <a:ext cx="12116129" cy="2829481"/>
            </a:xfrm>
            <a:custGeom>
              <a:avLst/>
              <a:gdLst/>
              <a:ahLst/>
              <a:cxnLst/>
              <a:rect l="l" t="t" r="r" b="b"/>
              <a:pathLst>
                <a:path w="12116129" h="2829481" extrusionOk="0">
                  <a:moveTo>
                    <a:pt x="0" y="0"/>
                  </a:moveTo>
                  <a:cubicBezTo>
                    <a:pt x="82475" y="175803"/>
                    <a:pt x="241858" y="392749"/>
                    <a:pt x="440875" y="559586"/>
                  </a:cubicBezTo>
                  <a:cubicBezTo>
                    <a:pt x="609317" y="700757"/>
                    <a:pt x="806635" y="784553"/>
                    <a:pt x="964697" y="827395"/>
                  </a:cubicBezTo>
                  <a:cubicBezTo>
                    <a:pt x="1096808" y="863160"/>
                    <a:pt x="1205045" y="863915"/>
                    <a:pt x="1326022" y="882882"/>
                  </a:cubicBezTo>
                  <a:cubicBezTo>
                    <a:pt x="1477100" y="906568"/>
                    <a:pt x="1649600" y="939124"/>
                    <a:pt x="1810304" y="978474"/>
                  </a:cubicBezTo>
                  <a:cubicBezTo>
                    <a:pt x="2091324" y="1047361"/>
                    <a:pt x="2364040" y="997819"/>
                    <a:pt x="2599293" y="938369"/>
                  </a:cubicBezTo>
                  <a:cubicBezTo>
                    <a:pt x="2790572" y="890054"/>
                    <a:pt x="2974584" y="830321"/>
                    <a:pt x="3172279" y="819563"/>
                  </a:cubicBezTo>
                  <a:cubicBezTo>
                    <a:pt x="3216820" y="817204"/>
                    <a:pt x="3262493" y="817487"/>
                    <a:pt x="3309392" y="821073"/>
                  </a:cubicBezTo>
                  <a:cubicBezTo>
                    <a:pt x="3564179" y="840512"/>
                    <a:pt x="3866902" y="995837"/>
                    <a:pt x="3976461" y="1248170"/>
                  </a:cubicBezTo>
                  <a:cubicBezTo>
                    <a:pt x="4046480" y="1409346"/>
                    <a:pt x="4034967" y="1572598"/>
                    <a:pt x="4065070" y="1714052"/>
                  </a:cubicBezTo>
                  <a:cubicBezTo>
                    <a:pt x="4077715" y="1773313"/>
                    <a:pt x="4095833" y="1829083"/>
                    <a:pt x="4129710" y="1880512"/>
                  </a:cubicBezTo>
                  <a:cubicBezTo>
                    <a:pt x="4274466" y="2100384"/>
                    <a:pt x="4666743" y="2114255"/>
                    <a:pt x="4917472" y="1936471"/>
                  </a:cubicBezTo>
                  <a:cubicBezTo>
                    <a:pt x="5056566" y="1837859"/>
                    <a:pt x="5160368" y="1688951"/>
                    <a:pt x="5310598" y="1579298"/>
                  </a:cubicBezTo>
                  <a:cubicBezTo>
                    <a:pt x="5511690" y="1433032"/>
                    <a:pt x="5750906" y="1350179"/>
                    <a:pt x="5970023" y="1342913"/>
                  </a:cubicBezTo>
                  <a:cubicBezTo>
                    <a:pt x="6174795" y="1336213"/>
                    <a:pt x="6377587" y="1401136"/>
                    <a:pt x="6558201" y="1506354"/>
                  </a:cubicBezTo>
                  <a:cubicBezTo>
                    <a:pt x="6720887" y="1601097"/>
                    <a:pt x="6868380" y="1735945"/>
                    <a:pt x="6983412" y="1909671"/>
                  </a:cubicBezTo>
                  <a:cubicBezTo>
                    <a:pt x="7000869" y="1935905"/>
                    <a:pt x="7017195" y="1962327"/>
                    <a:pt x="7032859" y="1988750"/>
                  </a:cubicBezTo>
                  <a:cubicBezTo>
                    <a:pt x="7172897" y="2224380"/>
                    <a:pt x="7254618" y="2447837"/>
                    <a:pt x="7416643" y="2606465"/>
                  </a:cubicBezTo>
                  <a:cubicBezTo>
                    <a:pt x="7536959" y="2724327"/>
                    <a:pt x="7700211" y="2798782"/>
                    <a:pt x="7870163" y="2821052"/>
                  </a:cubicBezTo>
                  <a:cubicBezTo>
                    <a:pt x="8022940" y="2841057"/>
                    <a:pt x="8176284" y="2824449"/>
                    <a:pt x="8322456" y="2781890"/>
                  </a:cubicBezTo>
                  <a:cubicBezTo>
                    <a:pt x="8568466" y="2710267"/>
                    <a:pt x="8797679" y="2571550"/>
                    <a:pt x="9033215" y="2434154"/>
                  </a:cubicBezTo>
                  <a:cubicBezTo>
                    <a:pt x="9091344" y="2400182"/>
                    <a:pt x="9149945" y="2365833"/>
                    <a:pt x="9209112" y="2332239"/>
                  </a:cubicBezTo>
                  <a:cubicBezTo>
                    <a:pt x="10052550" y="1850693"/>
                    <a:pt x="11034138" y="1488330"/>
                    <a:pt x="12116130" y="13699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1"/>
            <p:cNvSpPr/>
            <p:nvPr/>
          </p:nvSpPr>
          <p:spPr>
            <a:xfrm>
              <a:off x="71434" y="8872107"/>
              <a:ext cx="12112827" cy="2914508"/>
            </a:xfrm>
            <a:custGeom>
              <a:avLst/>
              <a:gdLst/>
              <a:ahLst/>
              <a:cxnLst/>
              <a:rect l="l" t="t" r="r" b="b"/>
              <a:pathLst>
                <a:path w="12112827" h="2914508" extrusionOk="0">
                  <a:moveTo>
                    <a:pt x="0" y="0"/>
                  </a:moveTo>
                  <a:cubicBezTo>
                    <a:pt x="81249" y="169386"/>
                    <a:pt x="235536" y="383973"/>
                    <a:pt x="428607" y="555434"/>
                  </a:cubicBezTo>
                  <a:cubicBezTo>
                    <a:pt x="590066" y="698870"/>
                    <a:pt x="779646" y="791914"/>
                    <a:pt x="933462" y="847023"/>
                  </a:cubicBezTo>
                  <a:cubicBezTo>
                    <a:pt x="1062554" y="893357"/>
                    <a:pt x="1170979" y="907228"/>
                    <a:pt x="1289030" y="935538"/>
                  </a:cubicBezTo>
                  <a:cubicBezTo>
                    <a:pt x="1440015" y="971869"/>
                    <a:pt x="1607513" y="1012540"/>
                    <a:pt x="1763499" y="1050664"/>
                  </a:cubicBezTo>
                  <a:cubicBezTo>
                    <a:pt x="2049992" y="1120588"/>
                    <a:pt x="2330257" y="1062648"/>
                    <a:pt x="2572493" y="993195"/>
                  </a:cubicBezTo>
                  <a:cubicBezTo>
                    <a:pt x="2769717" y="936765"/>
                    <a:pt x="2959957" y="867972"/>
                    <a:pt x="3164730" y="850798"/>
                  </a:cubicBezTo>
                  <a:cubicBezTo>
                    <a:pt x="3210875" y="846929"/>
                    <a:pt x="3258152" y="845891"/>
                    <a:pt x="3306561" y="848344"/>
                  </a:cubicBezTo>
                  <a:cubicBezTo>
                    <a:pt x="3570029" y="861367"/>
                    <a:pt x="3882473" y="1016787"/>
                    <a:pt x="3991087" y="1276952"/>
                  </a:cubicBezTo>
                  <a:cubicBezTo>
                    <a:pt x="4060351" y="1442752"/>
                    <a:pt x="4043177" y="1612326"/>
                    <a:pt x="4069505" y="1761235"/>
                  </a:cubicBezTo>
                  <a:cubicBezTo>
                    <a:pt x="4080545" y="1823704"/>
                    <a:pt x="4097626" y="1882777"/>
                    <a:pt x="4131314" y="1937509"/>
                  </a:cubicBezTo>
                  <a:cubicBezTo>
                    <a:pt x="4275316" y="2171818"/>
                    <a:pt x="4679199" y="2193051"/>
                    <a:pt x="4940780" y="2017248"/>
                  </a:cubicBezTo>
                  <a:cubicBezTo>
                    <a:pt x="5081007" y="1922977"/>
                    <a:pt x="5188583" y="1780013"/>
                    <a:pt x="5337397" y="1672154"/>
                  </a:cubicBezTo>
                  <a:cubicBezTo>
                    <a:pt x="5537263" y="1528058"/>
                    <a:pt x="5770723" y="1439826"/>
                    <a:pt x="5988613" y="1424162"/>
                  </a:cubicBezTo>
                  <a:cubicBezTo>
                    <a:pt x="6191215" y="1409629"/>
                    <a:pt x="6396176" y="1464644"/>
                    <a:pt x="6578585" y="1562501"/>
                  </a:cubicBezTo>
                  <a:cubicBezTo>
                    <a:pt x="6743346" y="1650827"/>
                    <a:pt x="6892255" y="1780862"/>
                    <a:pt x="7004927" y="1953551"/>
                  </a:cubicBezTo>
                  <a:cubicBezTo>
                    <a:pt x="7022007" y="1979596"/>
                    <a:pt x="7037861" y="2005829"/>
                    <a:pt x="7052959" y="2032157"/>
                  </a:cubicBezTo>
                  <a:cubicBezTo>
                    <a:pt x="7187713" y="2266844"/>
                    <a:pt x="7256033" y="2494925"/>
                    <a:pt x="7408811" y="2661480"/>
                  </a:cubicBezTo>
                  <a:cubicBezTo>
                    <a:pt x="7522332" y="2785287"/>
                    <a:pt x="7680961" y="2867008"/>
                    <a:pt x="7848931" y="2897865"/>
                  </a:cubicBezTo>
                  <a:cubicBezTo>
                    <a:pt x="7999632" y="2925608"/>
                    <a:pt x="8153542" y="2917399"/>
                    <a:pt x="8301035" y="2882672"/>
                  </a:cubicBezTo>
                  <a:cubicBezTo>
                    <a:pt x="8549876" y="2824166"/>
                    <a:pt x="8784279" y="2697905"/>
                    <a:pt x="9024250" y="2571644"/>
                  </a:cubicBezTo>
                  <a:cubicBezTo>
                    <a:pt x="9083512" y="2540503"/>
                    <a:pt x="9143056" y="2508891"/>
                    <a:pt x="9203073" y="2477939"/>
                  </a:cubicBezTo>
                  <a:cubicBezTo>
                    <a:pt x="10059721" y="2035460"/>
                    <a:pt x="11041498" y="1709334"/>
                    <a:pt x="12112828" y="161185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1"/>
            <p:cNvSpPr/>
            <p:nvPr/>
          </p:nvSpPr>
          <p:spPr>
            <a:xfrm>
              <a:off x="74454" y="8754622"/>
              <a:ext cx="12109619" cy="3002639"/>
            </a:xfrm>
            <a:custGeom>
              <a:avLst/>
              <a:gdLst/>
              <a:ahLst/>
              <a:cxnLst/>
              <a:rect l="l" t="t" r="r" b="b"/>
              <a:pathLst>
                <a:path w="12109619" h="3002639" extrusionOk="0">
                  <a:moveTo>
                    <a:pt x="0" y="0"/>
                  </a:moveTo>
                  <a:cubicBezTo>
                    <a:pt x="80022" y="162875"/>
                    <a:pt x="229308" y="375008"/>
                    <a:pt x="416245" y="551282"/>
                  </a:cubicBezTo>
                  <a:cubicBezTo>
                    <a:pt x="570816" y="696982"/>
                    <a:pt x="752469" y="799180"/>
                    <a:pt x="902133" y="866651"/>
                  </a:cubicBezTo>
                  <a:cubicBezTo>
                    <a:pt x="1028205" y="923459"/>
                    <a:pt x="1136725" y="950636"/>
                    <a:pt x="1251945" y="988194"/>
                  </a:cubicBezTo>
                  <a:cubicBezTo>
                    <a:pt x="1402646" y="1037264"/>
                    <a:pt x="1565332" y="1085956"/>
                    <a:pt x="1716694" y="1122853"/>
                  </a:cubicBezTo>
                  <a:cubicBezTo>
                    <a:pt x="2008566" y="1193910"/>
                    <a:pt x="2296380" y="1127383"/>
                    <a:pt x="2545694" y="1048021"/>
                  </a:cubicBezTo>
                  <a:cubicBezTo>
                    <a:pt x="2748768" y="983475"/>
                    <a:pt x="2945331" y="905624"/>
                    <a:pt x="3157087" y="882033"/>
                  </a:cubicBezTo>
                  <a:cubicBezTo>
                    <a:pt x="3204835" y="876748"/>
                    <a:pt x="3253622" y="874389"/>
                    <a:pt x="3303730" y="875616"/>
                  </a:cubicBezTo>
                  <a:cubicBezTo>
                    <a:pt x="3575880" y="882316"/>
                    <a:pt x="3898043" y="1037735"/>
                    <a:pt x="4005619" y="1305639"/>
                  </a:cubicBezTo>
                  <a:cubicBezTo>
                    <a:pt x="4074034" y="1476062"/>
                    <a:pt x="4051387" y="1651960"/>
                    <a:pt x="4073940" y="1808323"/>
                  </a:cubicBezTo>
                  <a:cubicBezTo>
                    <a:pt x="4083376" y="1873907"/>
                    <a:pt x="4099419" y="1936282"/>
                    <a:pt x="4132824" y="1994506"/>
                  </a:cubicBezTo>
                  <a:cubicBezTo>
                    <a:pt x="4275976" y="2243253"/>
                    <a:pt x="4691467" y="2271562"/>
                    <a:pt x="4963994" y="2098024"/>
                  </a:cubicBezTo>
                  <a:cubicBezTo>
                    <a:pt x="5105447" y="2008000"/>
                    <a:pt x="5216610" y="1870981"/>
                    <a:pt x="5364197" y="1765103"/>
                  </a:cubicBezTo>
                  <a:cubicBezTo>
                    <a:pt x="5562836" y="1623178"/>
                    <a:pt x="5790540" y="1529662"/>
                    <a:pt x="6007202" y="1505504"/>
                  </a:cubicBezTo>
                  <a:cubicBezTo>
                    <a:pt x="6207634" y="1483140"/>
                    <a:pt x="6414766" y="1528246"/>
                    <a:pt x="6598967" y="1618649"/>
                  </a:cubicBezTo>
                  <a:cubicBezTo>
                    <a:pt x="6765805" y="1700558"/>
                    <a:pt x="6916224" y="1825875"/>
                    <a:pt x="7026537" y="1997431"/>
                  </a:cubicBezTo>
                  <a:cubicBezTo>
                    <a:pt x="7043240" y="2023287"/>
                    <a:pt x="7058621" y="2049426"/>
                    <a:pt x="7073059" y="2075660"/>
                  </a:cubicBezTo>
                  <a:cubicBezTo>
                    <a:pt x="7202434" y="2309403"/>
                    <a:pt x="7257448" y="2542108"/>
                    <a:pt x="7400884" y="2716589"/>
                  </a:cubicBezTo>
                  <a:cubicBezTo>
                    <a:pt x="7507611" y="2846342"/>
                    <a:pt x="7661521" y="2935234"/>
                    <a:pt x="7827604" y="2974773"/>
                  </a:cubicBezTo>
                  <a:cubicBezTo>
                    <a:pt x="7976229" y="3010160"/>
                    <a:pt x="8130705" y="3010443"/>
                    <a:pt x="8279614" y="2983549"/>
                  </a:cubicBezTo>
                  <a:cubicBezTo>
                    <a:pt x="8531192" y="2938159"/>
                    <a:pt x="8770879" y="2824354"/>
                    <a:pt x="9015380" y="2709229"/>
                  </a:cubicBezTo>
                  <a:cubicBezTo>
                    <a:pt x="9075680" y="2680825"/>
                    <a:pt x="9136262" y="2651949"/>
                    <a:pt x="9197222" y="2623828"/>
                  </a:cubicBezTo>
                  <a:cubicBezTo>
                    <a:pt x="10067081" y="2220416"/>
                    <a:pt x="11049047" y="1930526"/>
                    <a:pt x="12109619" y="185390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1"/>
            <p:cNvSpPr/>
            <p:nvPr/>
          </p:nvSpPr>
          <p:spPr>
            <a:xfrm>
              <a:off x="77473" y="8637137"/>
              <a:ext cx="12106316" cy="3093666"/>
            </a:xfrm>
            <a:custGeom>
              <a:avLst/>
              <a:gdLst/>
              <a:ahLst/>
              <a:cxnLst/>
              <a:rect l="l" t="t" r="r" b="b"/>
              <a:pathLst>
                <a:path w="12106316" h="3093666" extrusionOk="0">
                  <a:moveTo>
                    <a:pt x="0" y="0"/>
                  </a:moveTo>
                  <a:cubicBezTo>
                    <a:pt x="78795" y="156363"/>
                    <a:pt x="223080" y="366137"/>
                    <a:pt x="403884" y="547130"/>
                  </a:cubicBezTo>
                  <a:cubicBezTo>
                    <a:pt x="551565" y="695095"/>
                    <a:pt x="725198" y="806540"/>
                    <a:pt x="870803" y="886279"/>
                  </a:cubicBezTo>
                  <a:cubicBezTo>
                    <a:pt x="993761" y="953656"/>
                    <a:pt x="1102187" y="994233"/>
                    <a:pt x="1214859" y="1040850"/>
                  </a:cubicBezTo>
                  <a:cubicBezTo>
                    <a:pt x="1364900" y="1102942"/>
                    <a:pt x="1523151" y="1159467"/>
                    <a:pt x="1669795" y="1194948"/>
                  </a:cubicBezTo>
                  <a:cubicBezTo>
                    <a:pt x="1967140" y="1267043"/>
                    <a:pt x="2262409" y="1192023"/>
                    <a:pt x="2518799" y="1102753"/>
                  </a:cubicBezTo>
                  <a:cubicBezTo>
                    <a:pt x="2727724" y="1030092"/>
                    <a:pt x="2930610" y="943182"/>
                    <a:pt x="3149443" y="913173"/>
                  </a:cubicBezTo>
                  <a:cubicBezTo>
                    <a:pt x="3198796" y="906379"/>
                    <a:pt x="3249187" y="902699"/>
                    <a:pt x="3300899" y="902793"/>
                  </a:cubicBezTo>
                  <a:cubicBezTo>
                    <a:pt x="3581730" y="903076"/>
                    <a:pt x="3913613" y="1058590"/>
                    <a:pt x="4020152" y="1334326"/>
                  </a:cubicBezTo>
                  <a:cubicBezTo>
                    <a:pt x="4087812" y="1509468"/>
                    <a:pt x="4059502" y="1691499"/>
                    <a:pt x="4078281" y="1855317"/>
                  </a:cubicBezTo>
                  <a:cubicBezTo>
                    <a:pt x="4086208" y="1924015"/>
                    <a:pt x="4100929" y="1989787"/>
                    <a:pt x="4134334" y="2051314"/>
                  </a:cubicBezTo>
                  <a:cubicBezTo>
                    <a:pt x="4276165" y="2314782"/>
                    <a:pt x="4703640" y="2349508"/>
                    <a:pt x="4987208" y="2178612"/>
                  </a:cubicBezTo>
                  <a:cubicBezTo>
                    <a:pt x="5129794" y="2092646"/>
                    <a:pt x="5244731" y="1961761"/>
                    <a:pt x="5390902" y="1857865"/>
                  </a:cubicBezTo>
                  <a:cubicBezTo>
                    <a:pt x="5588221" y="1718110"/>
                    <a:pt x="5810356" y="1619309"/>
                    <a:pt x="6025698" y="1586564"/>
                  </a:cubicBezTo>
                  <a:cubicBezTo>
                    <a:pt x="6224054" y="1556462"/>
                    <a:pt x="6433262" y="1591471"/>
                    <a:pt x="6619256" y="1674607"/>
                  </a:cubicBezTo>
                  <a:cubicBezTo>
                    <a:pt x="6788170" y="1750099"/>
                    <a:pt x="6940098" y="1870604"/>
                    <a:pt x="7048052" y="2041122"/>
                  </a:cubicBezTo>
                  <a:cubicBezTo>
                    <a:pt x="7064377" y="2066790"/>
                    <a:pt x="7079287" y="2092740"/>
                    <a:pt x="7093159" y="2118879"/>
                  </a:cubicBezTo>
                  <a:cubicBezTo>
                    <a:pt x="7217249" y="2351773"/>
                    <a:pt x="7258487" y="2589290"/>
                    <a:pt x="7393051" y="2771415"/>
                  </a:cubicBezTo>
                  <a:cubicBezTo>
                    <a:pt x="7492701" y="2907301"/>
                    <a:pt x="7642271" y="3003177"/>
                    <a:pt x="7806278" y="3051397"/>
                  </a:cubicBezTo>
                  <a:cubicBezTo>
                    <a:pt x="7952921" y="3094522"/>
                    <a:pt x="8107869" y="3103109"/>
                    <a:pt x="8258099" y="3084142"/>
                  </a:cubicBezTo>
                  <a:cubicBezTo>
                    <a:pt x="8512507" y="3051964"/>
                    <a:pt x="8757102" y="2949955"/>
                    <a:pt x="9006321" y="2846530"/>
                  </a:cubicBezTo>
                  <a:cubicBezTo>
                    <a:pt x="9067658" y="2820769"/>
                    <a:pt x="9129279" y="2794818"/>
                    <a:pt x="9191183" y="2769339"/>
                  </a:cubicBezTo>
                  <a:cubicBezTo>
                    <a:pt x="10074159" y="2404995"/>
                    <a:pt x="11056408" y="2151246"/>
                    <a:pt x="12106316" y="2095571"/>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1"/>
            <p:cNvSpPr/>
            <p:nvPr/>
          </p:nvSpPr>
          <p:spPr>
            <a:xfrm>
              <a:off x="80587" y="8519652"/>
              <a:ext cx="12103296" cy="3188282"/>
            </a:xfrm>
            <a:custGeom>
              <a:avLst/>
              <a:gdLst/>
              <a:ahLst/>
              <a:cxnLst/>
              <a:rect l="l" t="t" r="r" b="b"/>
              <a:pathLst>
                <a:path w="12103296" h="3188282" extrusionOk="0">
                  <a:moveTo>
                    <a:pt x="0" y="0"/>
                  </a:moveTo>
                  <a:cubicBezTo>
                    <a:pt x="77568" y="149947"/>
                    <a:pt x="217040" y="357078"/>
                    <a:pt x="391522" y="542978"/>
                  </a:cubicBezTo>
                  <a:cubicBezTo>
                    <a:pt x="532409" y="693113"/>
                    <a:pt x="697926" y="813901"/>
                    <a:pt x="839474" y="906001"/>
                  </a:cubicBezTo>
                  <a:cubicBezTo>
                    <a:pt x="959318" y="983947"/>
                    <a:pt x="1067366" y="1037924"/>
                    <a:pt x="1177868" y="1093694"/>
                  </a:cubicBezTo>
                  <a:cubicBezTo>
                    <a:pt x="1327060" y="1168998"/>
                    <a:pt x="1481064" y="1233072"/>
                    <a:pt x="1623084" y="1267326"/>
                  </a:cubicBezTo>
                  <a:cubicBezTo>
                    <a:pt x="1925902" y="1340460"/>
                    <a:pt x="2228626" y="1256946"/>
                    <a:pt x="2492094" y="1157768"/>
                  </a:cubicBezTo>
                  <a:cubicBezTo>
                    <a:pt x="2706870" y="1076897"/>
                    <a:pt x="2915983" y="981022"/>
                    <a:pt x="3141894" y="944597"/>
                  </a:cubicBezTo>
                  <a:cubicBezTo>
                    <a:pt x="3192851" y="936387"/>
                    <a:pt x="3244846" y="931291"/>
                    <a:pt x="3298068" y="930253"/>
                  </a:cubicBezTo>
                  <a:cubicBezTo>
                    <a:pt x="3587676" y="924214"/>
                    <a:pt x="3929278" y="1079823"/>
                    <a:pt x="4034778" y="1363296"/>
                  </a:cubicBezTo>
                  <a:cubicBezTo>
                    <a:pt x="4101683" y="1543062"/>
                    <a:pt x="4067806" y="1731415"/>
                    <a:pt x="4082810" y="1902688"/>
                  </a:cubicBezTo>
                  <a:cubicBezTo>
                    <a:pt x="4089133" y="1974595"/>
                    <a:pt x="4102816" y="2043670"/>
                    <a:pt x="4136032" y="2108499"/>
                  </a:cubicBezTo>
                  <a:cubicBezTo>
                    <a:pt x="4277109" y="2386405"/>
                    <a:pt x="4716002" y="2427454"/>
                    <a:pt x="5010610" y="2259483"/>
                  </a:cubicBezTo>
                  <a:cubicBezTo>
                    <a:pt x="5154423" y="2177480"/>
                    <a:pt x="5273040" y="2052918"/>
                    <a:pt x="5417891" y="1950814"/>
                  </a:cubicBezTo>
                  <a:cubicBezTo>
                    <a:pt x="5613982" y="1813230"/>
                    <a:pt x="5830456" y="1709145"/>
                    <a:pt x="6044382" y="1667907"/>
                  </a:cubicBezTo>
                  <a:cubicBezTo>
                    <a:pt x="6240568" y="1630067"/>
                    <a:pt x="6451946" y="1655074"/>
                    <a:pt x="6639733" y="1730849"/>
                  </a:cubicBezTo>
                  <a:cubicBezTo>
                    <a:pt x="6810723" y="1799830"/>
                    <a:pt x="6964161" y="1915711"/>
                    <a:pt x="7069756" y="2085002"/>
                  </a:cubicBezTo>
                  <a:cubicBezTo>
                    <a:pt x="7085704" y="2110481"/>
                    <a:pt x="7100142" y="2136337"/>
                    <a:pt x="7113447" y="2162382"/>
                  </a:cubicBezTo>
                  <a:cubicBezTo>
                    <a:pt x="7232159" y="2394332"/>
                    <a:pt x="7260091" y="2636473"/>
                    <a:pt x="7385314" y="2826525"/>
                  </a:cubicBezTo>
                  <a:cubicBezTo>
                    <a:pt x="7478169" y="2968356"/>
                    <a:pt x="7623114" y="3071309"/>
                    <a:pt x="7785139" y="3128305"/>
                  </a:cubicBezTo>
                  <a:cubicBezTo>
                    <a:pt x="7929707" y="3179168"/>
                    <a:pt x="8085222" y="3196154"/>
                    <a:pt x="8236866" y="3185019"/>
                  </a:cubicBezTo>
                  <a:cubicBezTo>
                    <a:pt x="8494011" y="3166051"/>
                    <a:pt x="8743986" y="3076404"/>
                    <a:pt x="8997545" y="2984115"/>
                  </a:cubicBezTo>
                  <a:cubicBezTo>
                    <a:pt x="9059921" y="2961184"/>
                    <a:pt x="9122579" y="2937970"/>
                    <a:pt x="9185426" y="2915228"/>
                  </a:cubicBezTo>
                  <a:cubicBezTo>
                    <a:pt x="10081614" y="2589951"/>
                    <a:pt x="11064051" y="2372439"/>
                    <a:pt x="12103297" y="233752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1"/>
            <p:cNvSpPr/>
            <p:nvPr/>
          </p:nvSpPr>
          <p:spPr>
            <a:xfrm>
              <a:off x="83607" y="8402168"/>
              <a:ext cx="12100277" cy="3285815"/>
            </a:xfrm>
            <a:custGeom>
              <a:avLst/>
              <a:gdLst/>
              <a:ahLst/>
              <a:cxnLst/>
              <a:rect l="l" t="t" r="r" b="b"/>
              <a:pathLst>
                <a:path w="12100277" h="3285815" extrusionOk="0">
                  <a:moveTo>
                    <a:pt x="0" y="0"/>
                  </a:moveTo>
                  <a:cubicBezTo>
                    <a:pt x="76342" y="143435"/>
                    <a:pt x="211095" y="348114"/>
                    <a:pt x="379160" y="538826"/>
                  </a:cubicBezTo>
                  <a:cubicBezTo>
                    <a:pt x="513347" y="691132"/>
                    <a:pt x="670654" y="821261"/>
                    <a:pt x="808145" y="925630"/>
                  </a:cubicBezTo>
                  <a:cubicBezTo>
                    <a:pt x="924875" y="1014239"/>
                    <a:pt x="1032451" y="1081615"/>
                    <a:pt x="1140782" y="1146350"/>
                  </a:cubicBezTo>
                  <a:cubicBezTo>
                    <a:pt x="1288842" y="1234865"/>
                    <a:pt x="1438977" y="1306488"/>
                    <a:pt x="1576278" y="1339422"/>
                  </a:cubicBezTo>
                  <a:cubicBezTo>
                    <a:pt x="1884476" y="1413498"/>
                    <a:pt x="2194749" y="1321587"/>
                    <a:pt x="2465200" y="1212500"/>
                  </a:cubicBezTo>
                  <a:cubicBezTo>
                    <a:pt x="2685826" y="1123514"/>
                    <a:pt x="2901262" y="1018579"/>
                    <a:pt x="3134250" y="975737"/>
                  </a:cubicBezTo>
                  <a:cubicBezTo>
                    <a:pt x="3186812" y="966112"/>
                    <a:pt x="3240317" y="959695"/>
                    <a:pt x="3295237" y="957431"/>
                  </a:cubicBezTo>
                  <a:cubicBezTo>
                    <a:pt x="3593526" y="944974"/>
                    <a:pt x="3944848" y="1100677"/>
                    <a:pt x="4049311" y="1391889"/>
                  </a:cubicBezTo>
                  <a:cubicBezTo>
                    <a:pt x="4115461" y="1576278"/>
                    <a:pt x="4075922" y="1770954"/>
                    <a:pt x="4087151" y="1949588"/>
                  </a:cubicBezTo>
                  <a:cubicBezTo>
                    <a:pt x="4091869" y="2024608"/>
                    <a:pt x="4104514" y="2096986"/>
                    <a:pt x="4137542" y="2165213"/>
                  </a:cubicBezTo>
                  <a:cubicBezTo>
                    <a:pt x="4277864" y="2457556"/>
                    <a:pt x="4727986" y="2504645"/>
                    <a:pt x="5033824" y="2339977"/>
                  </a:cubicBezTo>
                  <a:cubicBezTo>
                    <a:pt x="5178863" y="2261937"/>
                    <a:pt x="5301067" y="2143603"/>
                    <a:pt x="5444691" y="2043481"/>
                  </a:cubicBezTo>
                  <a:cubicBezTo>
                    <a:pt x="5639461" y="1908067"/>
                    <a:pt x="5850367" y="1798792"/>
                    <a:pt x="6062972" y="1748873"/>
                  </a:cubicBezTo>
                  <a:cubicBezTo>
                    <a:pt x="6257082" y="1703294"/>
                    <a:pt x="6470536" y="1718204"/>
                    <a:pt x="6660211" y="1786713"/>
                  </a:cubicBezTo>
                  <a:cubicBezTo>
                    <a:pt x="6833276" y="1849183"/>
                    <a:pt x="6988224" y="1960440"/>
                    <a:pt x="7091460" y="2128599"/>
                  </a:cubicBezTo>
                  <a:cubicBezTo>
                    <a:pt x="7107030" y="2153889"/>
                    <a:pt x="7120996" y="2179556"/>
                    <a:pt x="7133641" y="2205507"/>
                  </a:cubicBezTo>
                  <a:cubicBezTo>
                    <a:pt x="7247069" y="2436513"/>
                    <a:pt x="7261506" y="2683278"/>
                    <a:pt x="7377576" y="2881257"/>
                  </a:cubicBezTo>
                  <a:cubicBezTo>
                    <a:pt x="7463637" y="3029033"/>
                    <a:pt x="7603958" y="3139157"/>
                    <a:pt x="7764002" y="3204835"/>
                  </a:cubicBezTo>
                  <a:cubicBezTo>
                    <a:pt x="7906588" y="3263342"/>
                    <a:pt x="8062574" y="3288915"/>
                    <a:pt x="8215540" y="3285518"/>
                  </a:cubicBezTo>
                  <a:cubicBezTo>
                    <a:pt x="8475422" y="3279856"/>
                    <a:pt x="8730680" y="3202476"/>
                    <a:pt x="8988769" y="3121322"/>
                  </a:cubicBezTo>
                  <a:cubicBezTo>
                    <a:pt x="9052183" y="3101128"/>
                    <a:pt x="9115879" y="3080651"/>
                    <a:pt x="9179670" y="3060645"/>
                  </a:cubicBezTo>
                  <a:cubicBezTo>
                    <a:pt x="10089069" y="2774435"/>
                    <a:pt x="11071601" y="2593159"/>
                    <a:pt x="12100277" y="2579099"/>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1"/>
            <p:cNvSpPr/>
            <p:nvPr/>
          </p:nvSpPr>
          <p:spPr>
            <a:xfrm>
              <a:off x="86627" y="8284683"/>
              <a:ext cx="12097068" cy="3387087"/>
            </a:xfrm>
            <a:custGeom>
              <a:avLst/>
              <a:gdLst/>
              <a:ahLst/>
              <a:cxnLst/>
              <a:rect l="l" t="t" r="r" b="b"/>
              <a:pathLst>
                <a:path w="12097068" h="3387087" extrusionOk="0">
                  <a:moveTo>
                    <a:pt x="0" y="0"/>
                  </a:moveTo>
                  <a:cubicBezTo>
                    <a:pt x="75115" y="137018"/>
                    <a:pt x="205150" y="339055"/>
                    <a:pt x="366892" y="534768"/>
                  </a:cubicBezTo>
                  <a:cubicBezTo>
                    <a:pt x="494474" y="689150"/>
                    <a:pt x="643383" y="828622"/>
                    <a:pt x="776910" y="945352"/>
                  </a:cubicBezTo>
                  <a:cubicBezTo>
                    <a:pt x="890431" y="1044530"/>
                    <a:pt x="997347" y="1125212"/>
                    <a:pt x="1103791" y="1199100"/>
                  </a:cubicBezTo>
                  <a:cubicBezTo>
                    <a:pt x="1250435" y="1300826"/>
                    <a:pt x="1396890" y="1379999"/>
                    <a:pt x="1529473" y="1411705"/>
                  </a:cubicBezTo>
                  <a:cubicBezTo>
                    <a:pt x="1843144" y="1486820"/>
                    <a:pt x="2160872" y="1386415"/>
                    <a:pt x="2438400" y="1267421"/>
                  </a:cubicBezTo>
                  <a:cubicBezTo>
                    <a:pt x="2664783" y="1170319"/>
                    <a:pt x="2886635" y="1056326"/>
                    <a:pt x="3126701" y="1007067"/>
                  </a:cubicBezTo>
                  <a:cubicBezTo>
                    <a:pt x="3180772" y="995932"/>
                    <a:pt x="3235976" y="988194"/>
                    <a:pt x="3292501" y="984797"/>
                  </a:cubicBezTo>
                  <a:cubicBezTo>
                    <a:pt x="3599471" y="965924"/>
                    <a:pt x="3961079" y="1121532"/>
                    <a:pt x="4063937" y="1420764"/>
                  </a:cubicBezTo>
                  <a:cubicBezTo>
                    <a:pt x="4129615" y="1609684"/>
                    <a:pt x="4083848" y="1810682"/>
                    <a:pt x="4091681" y="1996865"/>
                  </a:cubicBezTo>
                  <a:cubicBezTo>
                    <a:pt x="4094700" y="2074999"/>
                    <a:pt x="4106402" y="2150680"/>
                    <a:pt x="4139146" y="2222304"/>
                  </a:cubicBezTo>
                  <a:cubicBezTo>
                    <a:pt x="4278713" y="2528991"/>
                    <a:pt x="4740065" y="2581741"/>
                    <a:pt x="5057133" y="2420848"/>
                  </a:cubicBezTo>
                  <a:cubicBezTo>
                    <a:pt x="5203493" y="2346583"/>
                    <a:pt x="5329282" y="2234665"/>
                    <a:pt x="5471491" y="2136525"/>
                  </a:cubicBezTo>
                  <a:cubicBezTo>
                    <a:pt x="5665034" y="2003282"/>
                    <a:pt x="5870373" y="1888816"/>
                    <a:pt x="6081563" y="1830310"/>
                  </a:cubicBezTo>
                  <a:cubicBezTo>
                    <a:pt x="6273596" y="1777088"/>
                    <a:pt x="6489126" y="1781806"/>
                    <a:pt x="6680593" y="1842955"/>
                  </a:cubicBezTo>
                  <a:cubicBezTo>
                    <a:pt x="6855736" y="1898914"/>
                    <a:pt x="7012099" y="2005452"/>
                    <a:pt x="7113070" y="2172573"/>
                  </a:cubicBezTo>
                  <a:cubicBezTo>
                    <a:pt x="7128263" y="2197674"/>
                    <a:pt x="7141757" y="2223153"/>
                    <a:pt x="7153836" y="2249103"/>
                  </a:cubicBezTo>
                  <a:cubicBezTo>
                    <a:pt x="7261884" y="2479260"/>
                    <a:pt x="7263016" y="2730555"/>
                    <a:pt x="7369743" y="2936461"/>
                  </a:cubicBezTo>
                  <a:cubicBezTo>
                    <a:pt x="7448916" y="3090181"/>
                    <a:pt x="7584708" y="3207478"/>
                    <a:pt x="7742675" y="3281837"/>
                  </a:cubicBezTo>
                  <a:cubicBezTo>
                    <a:pt x="7883280" y="3347988"/>
                    <a:pt x="8039737" y="3382054"/>
                    <a:pt x="8194119" y="3386489"/>
                  </a:cubicBezTo>
                  <a:cubicBezTo>
                    <a:pt x="8456737" y="3394038"/>
                    <a:pt x="8717280" y="3329020"/>
                    <a:pt x="8979805" y="3259001"/>
                  </a:cubicBezTo>
                  <a:cubicBezTo>
                    <a:pt x="9044350" y="3241638"/>
                    <a:pt x="9108990" y="3223897"/>
                    <a:pt x="9173725" y="3206534"/>
                  </a:cubicBezTo>
                  <a:cubicBezTo>
                    <a:pt x="10096240" y="2959391"/>
                    <a:pt x="11079055" y="2814257"/>
                    <a:pt x="12097068" y="282114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1"/>
            <p:cNvSpPr/>
            <p:nvPr/>
          </p:nvSpPr>
          <p:spPr>
            <a:xfrm>
              <a:off x="89647" y="8167104"/>
              <a:ext cx="12093859" cy="3491821"/>
            </a:xfrm>
            <a:custGeom>
              <a:avLst/>
              <a:gdLst/>
              <a:ahLst/>
              <a:cxnLst/>
              <a:rect l="l" t="t" r="r" b="b"/>
              <a:pathLst>
                <a:path w="12093859" h="3491821" extrusionOk="0">
                  <a:moveTo>
                    <a:pt x="0" y="0"/>
                  </a:moveTo>
                  <a:cubicBezTo>
                    <a:pt x="73888" y="130507"/>
                    <a:pt x="199394" y="329901"/>
                    <a:pt x="354531" y="530616"/>
                  </a:cubicBezTo>
                  <a:cubicBezTo>
                    <a:pt x="475507" y="687168"/>
                    <a:pt x="615922" y="835982"/>
                    <a:pt x="745580" y="964980"/>
                  </a:cubicBezTo>
                  <a:cubicBezTo>
                    <a:pt x="855799" y="1074727"/>
                    <a:pt x="962054" y="1168809"/>
                    <a:pt x="1066706" y="1251756"/>
                  </a:cubicBezTo>
                  <a:cubicBezTo>
                    <a:pt x="1211651" y="1366599"/>
                    <a:pt x="1354803" y="1453132"/>
                    <a:pt x="1482668" y="1483895"/>
                  </a:cubicBezTo>
                  <a:cubicBezTo>
                    <a:pt x="1802000" y="1559387"/>
                    <a:pt x="2126711" y="1450773"/>
                    <a:pt x="2411600" y="1322247"/>
                  </a:cubicBezTo>
                  <a:cubicBezTo>
                    <a:pt x="2643645" y="1216747"/>
                    <a:pt x="2872009" y="1093977"/>
                    <a:pt x="3119057" y="1038302"/>
                  </a:cubicBezTo>
                  <a:cubicBezTo>
                    <a:pt x="3174733" y="1025751"/>
                    <a:pt x="3231541" y="1016692"/>
                    <a:pt x="3289575" y="1012068"/>
                  </a:cubicBezTo>
                  <a:cubicBezTo>
                    <a:pt x="3605322" y="986873"/>
                    <a:pt x="3976555" y="1142575"/>
                    <a:pt x="4078375" y="1449546"/>
                  </a:cubicBezTo>
                  <a:cubicBezTo>
                    <a:pt x="4143204" y="1643089"/>
                    <a:pt x="4092058" y="1850315"/>
                    <a:pt x="4096021" y="2044048"/>
                  </a:cubicBezTo>
                  <a:cubicBezTo>
                    <a:pt x="4097437" y="2125296"/>
                    <a:pt x="4108100" y="2204280"/>
                    <a:pt x="4140656" y="2279300"/>
                  </a:cubicBezTo>
                  <a:cubicBezTo>
                    <a:pt x="4279468" y="2600426"/>
                    <a:pt x="4752049" y="2658555"/>
                    <a:pt x="5080346" y="2501625"/>
                  </a:cubicBezTo>
                  <a:cubicBezTo>
                    <a:pt x="5228123" y="2431040"/>
                    <a:pt x="5357403" y="2325728"/>
                    <a:pt x="5498290" y="2229381"/>
                  </a:cubicBezTo>
                  <a:cubicBezTo>
                    <a:pt x="5690513" y="2098213"/>
                    <a:pt x="5890378" y="1978747"/>
                    <a:pt x="6100058" y="1911464"/>
                  </a:cubicBezTo>
                  <a:cubicBezTo>
                    <a:pt x="6290110" y="1850504"/>
                    <a:pt x="6507622" y="1845125"/>
                    <a:pt x="6700882" y="1899008"/>
                  </a:cubicBezTo>
                  <a:cubicBezTo>
                    <a:pt x="6878100" y="1948455"/>
                    <a:pt x="7035973" y="2050370"/>
                    <a:pt x="7134585" y="2216359"/>
                  </a:cubicBezTo>
                  <a:cubicBezTo>
                    <a:pt x="7149400" y="2241271"/>
                    <a:pt x="7162328" y="2266655"/>
                    <a:pt x="7173935" y="2292417"/>
                  </a:cubicBezTo>
                  <a:cubicBezTo>
                    <a:pt x="7276699" y="2521630"/>
                    <a:pt x="7264432" y="2777549"/>
                    <a:pt x="7361911" y="2991381"/>
                  </a:cubicBezTo>
                  <a:cubicBezTo>
                    <a:pt x="7434289" y="3150953"/>
                    <a:pt x="7565457" y="3275421"/>
                    <a:pt x="7721443" y="3358557"/>
                  </a:cubicBezTo>
                  <a:cubicBezTo>
                    <a:pt x="7860066" y="3432444"/>
                    <a:pt x="8016995" y="3474909"/>
                    <a:pt x="8172698" y="3487177"/>
                  </a:cubicBezTo>
                  <a:cubicBezTo>
                    <a:pt x="8438053" y="3508031"/>
                    <a:pt x="8703880" y="3455281"/>
                    <a:pt x="8970840" y="3396397"/>
                  </a:cubicBezTo>
                  <a:cubicBezTo>
                    <a:pt x="9036423" y="3381770"/>
                    <a:pt x="9102102" y="3366766"/>
                    <a:pt x="9167780" y="3352234"/>
                  </a:cubicBezTo>
                  <a:cubicBezTo>
                    <a:pt x="10103507" y="3144158"/>
                    <a:pt x="11086510" y="3035261"/>
                    <a:pt x="12093860" y="3063004"/>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1"/>
            <p:cNvSpPr/>
            <p:nvPr/>
          </p:nvSpPr>
          <p:spPr>
            <a:xfrm>
              <a:off x="92761" y="8049619"/>
              <a:ext cx="12090651" cy="3600743"/>
            </a:xfrm>
            <a:custGeom>
              <a:avLst/>
              <a:gdLst/>
              <a:ahLst/>
              <a:cxnLst/>
              <a:rect l="l" t="t" r="r" b="b"/>
              <a:pathLst>
                <a:path w="12090651" h="3600743" extrusionOk="0">
                  <a:moveTo>
                    <a:pt x="0" y="0"/>
                  </a:moveTo>
                  <a:cubicBezTo>
                    <a:pt x="72661" y="123996"/>
                    <a:pt x="193826" y="320842"/>
                    <a:pt x="342169" y="526464"/>
                  </a:cubicBezTo>
                  <a:cubicBezTo>
                    <a:pt x="456634" y="685092"/>
                    <a:pt x="588557" y="843249"/>
                    <a:pt x="714251" y="984608"/>
                  </a:cubicBezTo>
                  <a:cubicBezTo>
                    <a:pt x="821261" y="1104829"/>
                    <a:pt x="926479" y="1212217"/>
                    <a:pt x="1029620" y="1304412"/>
                  </a:cubicBezTo>
                  <a:cubicBezTo>
                    <a:pt x="1172772" y="1432371"/>
                    <a:pt x="1312622" y="1526642"/>
                    <a:pt x="1435863" y="1555990"/>
                  </a:cubicBezTo>
                  <a:cubicBezTo>
                    <a:pt x="1760574" y="1632520"/>
                    <a:pt x="2092929" y="1515507"/>
                    <a:pt x="2384801" y="1376979"/>
                  </a:cubicBezTo>
                  <a:cubicBezTo>
                    <a:pt x="2622790" y="1263457"/>
                    <a:pt x="2857382" y="1131535"/>
                    <a:pt x="3111508" y="1069442"/>
                  </a:cubicBezTo>
                  <a:cubicBezTo>
                    <a:pt x="3168788" y="1055476"/>
                    <a:pt x="3227105" y="1045002"/>
                    <a:pt x="3286839" y="1039245"/>
                  </a:cubicBezTo>
                  <a:cubicBezTo>
                    <a:pt x="3611267" y="1007633"/>
                    <a:pt x="3992125" y="1163525"/>
                    <a:pt x="4093096" y="1478139"/>
                  </a:cubicBezTo>
                  <a:cubicBezTo>
                    <a:pt x="4157076" y="1676400"/>
                    <a:pt x="4100456" y="1889855"/>
                    <a:pt x="4100551" y="2090947"/>
                  </a:cubicBezTo>
                  <a:cubicBezTo>
                    <a:pt x="4100456" y="2175310"/>
                    <a:pt x="4109987" y="2257690"/>
                    <a:pt x="4142355" y="2336014"/>
                  </a:cubicBezTo>
                  <a:cubicBezTo>
                    <a:pt x="4280411" y="2671577"/>
                    <a:pt x="4764223" y="2734613"/>
                    <a:pt x="5103749" y="2582119"/>
                  </a:cubicBezTo>
                  <a:cubicBezTo>
                    <a:pt x="5252940" y="2515119"/>
                    <a:pt x="5385712" y="2416413"/>
                    <a:pt x="5525185" y="2322048"/>
                  </a:cubicBezTo>
                  <a:cubicBezTo>
                    <a:pt x="5716180" y="2193050"/>
                    <a:pt x="5910478" y="2068488"/>
                    <a:pt x="6118742" y="1992524"/>
                  </a:cubicBezTo>
                  <a:cubicBezTo>
                    <a:pt x="6306812" y="1923920"/>
                    <a:pt x="6526306" y="1908256"/>
                    <a:pt x="6721359" y="1954967"/>
                  </a:cubicBezTo>
                  <a:cubicBezTo>
                    <a:pt x="6900653" y="1997903"/>
                    <a:pt x="7060036" y="2095099"/>
                    <a:pt x="7156289" y="2260050"/>
                  </a:cubicBezTo>
                  <a:cubicBezTo>
                    <a:pt x="7170727" y="2284774"/>
                    <a:pt x="7183183" y="2309969"/>
                    <a:pt x="7194130" y="2335731"/>
                  </a:cubicBezTo>
                  <a:cubicBezTo>
                    <a:pt x="7291515" y="2564001"/>
                    <a:pt x="7265942" y="2824543"/>
                    <a:pt x="7354079" y="3046302"/>
                  </a:cubicBezTo>
                  <a:cubicBezTo>
                    <a:pt x="7419662" y="3211818"/>
                    <a:pt x="7546489" y="3343175"/>
                    <a:pt x="7700211" y="3435275"/>
                  </a:cubicBezTo>
                  <a:cubicBezTo>
                    <a:pt x="7837041" y="3516618"/>
                    <a:pt x="7994159" y="3568142"/>
                    <a:pt x="8151277" y="3587864"/>
                  </a:cubicBezTo>
                  <a:cubicBezTo>
                    <a:pt x="8419275" y="3622496"/>
                    <a:pt x="8690575" y="3581448"/>
                    <a:pt x="8961969" y="3533793"/>
                  </a:cubicBezTo>
                  <a:cubicBezTo>
                    <a:pt x="9028591" y="3521997"/>
                    <a:pt x="9095307" y="3509730"/>
                    <a:pt x="9161929" y="3497840"/>
                  </a:cubicBezTo>
                  <a:cubicBezTo>
                    <a:pt x="10110773" y="3328831"/>
                    <a:pt x="11094059" y="3256170"/>
                    <a:pt x="12090651" y="3304768"/>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1"/>
            <p:cNvSpPr/>
            <p:nvPr/>
          </p:nvSpPr>
          <p:spPr>
            <a:xfrm>
              <a:off x="95780" y="7932134"/>
              <a:ext cx="12087631" cy="3713953"/>
            </a:xfrm>
            <a:custGeom>
              <a:avLst/>
              <a:gdLst/>
              <a:ahLst/>
              <a:cxnLst/>
              <a:rect l="l" t="t" r="r" b="b"/>
              <a:pathLst>
                <a:path w="12087631" h="3713953" extrusionOk="0">
                  <a:moveTo>
                    <a:pt x="0" y="0"/>
                  </a:moveTo>
                  <a:cubicBezTo>
                    <a:pt x="71435" y="117579"/>
                    <a:pt x="188259" y="311689"/>
                    <a:pt x="329807" y="522312"/>
                  </a:cubicBezTo>
                  <a:cubicBezTo>
                    <a:pt x="437950" y="683111"/>
                    <a:pt x="560813" y="850703"/>
                    <a:pt x="683016" y="1004330"/>
                  </a:cubicBezTo>
                  <a:cubicBezTo>
                    <a:pt x="786535" y="1135215"/>
                    <a:pt x="890997" y="1255625"/>
                    <a:pt x="992629" y="1357162"/>
                  </a:cubicBezTo>
                  <a:cubicBezTo>
                    <a:pt x="1133799" y="1498050"/>
                    <a:pt x="1270535" y="1600153"/>
                    <a:pt x="1389058" y="1628274"/>
                  </a:cubicBezTo>
                  <a:cubicBezTo>
                    <a:pt x="1719242" y="1705936"/>
                    <a:pt x="2059052" y="1580525"/>
                    <a:pt x="2358001" y="1431900"/>
                  </a:cubicBezTo>
                  <a:cubicBezTo>
                    <a:pt x="2601841" y="1310357"/>
                    <a:pt x="2842661" y="1169281"/>
                    <a:pt x="3103864" y="1100772"/>
                  </a:cubicBezTo>
                  <a:cubicBezTo>
                    <a:pt x="3162748" y="1085296"/>
                    <a:pt x="3222670" y="1073594"/>
                    <a:pt x="3284008" y="1066611"/>
                  </a:cubicBezTo>
                  <a:cubicBezTo>
                    <a:pt x="3617117" y="1028676"/>
                    <a:pt x="4007601" y="1184568"/>
                    <a:pt x="4107628" y="1507014"/>
                  </a:cubicBezTo>
                  <a:cubicBezTo>
                    <a:pt x="4170759" y="1709900"/>
                    <a:pt x="4108666" y="1929582"/>
                    <a:pt x="4104986" y="2138224"/>
                  </a:cubicBezTo>
                  <a:cubicBezTo>
                    <a:pt x="4103382" y="2225795"/>
                    <a:pt x="4111780" y="2311385"/>
                    <a:pt x="4143959" y="2393199"/>
                  </a:cubicBezTo>
                  <a:cubicBezTo>
                    <a:pt x="4281261" y="2743106"/>
                    <a:pt x="4776301" y="2810955"/>
                    <a:pt x="5127057" y="2663084"/>
                  </a:cubicBezTo>
                  <a:cubicBezTo>
                    <a:pt x="5277759" y="2599576"/>
                    <a:pt x="5413833" y="2507570"/>
                    <a:pt x="5552079" y="2415186"/>
                  </a:cubicBezTo>
                  <a:cubicBezTo>
                    <a:pt x="5741753" y="2288359"/>
                    <a:pt x="5930672" y="2158607"/>
                    <a:pt x="6137426" y="2073961"/>
                  </a:cubicBezTo>
                  <a:cubicBezTo>
                    <a:pt x="6323515" y="1997714"/>
                    <a:pt x="6544990" y="1971575"/>
                    <a:pt x="6741837" y="2011303"/>
                  </a:cubicBezTo>
                  <a:cubicBezTo>
                    <a:pt x="6923207" y="2047445"/>
                    <a:pt x="7084099" y="2140300"/>
                    <a:pt x="7177993" y="2304118"/>
                  </a:cubicBezTo>
                  <a:cubicBezTo>
                    <a:pt x="7192053" y="2328653"/>
                    <a:pt x="7204038" y="2353754"/>
                    <a:pt x="7214418" y="2379327"/>
                  </a:cubicBezTo>
                  <a:cubicBezTo>
                    <a:pt x="7306519" y="2606748"/>
                    <a:pt x="7267546" y="2871820"/>
                    <a:pt x="7346435" y="3101505"/>
                  </a:cubicBezTo>
                  <a:cubicBezTo>
                    <a:pt x="7405225" y="3272967"/>
                    <a:pt x="7527334" y="3411590"/>
                    <a:pt x="7679073" y="3512278"/>
                  </a:cubicBezTo>
                  <a:cubicBezTo>
                    <a:pt x="7813827" y="3601358"/>
                    <a:pt x="7971417" y="3661186"/>
                    <a:pt x="8130045" y="3688835"/>
                  </a:cubicBezTo>
                  <a:cubicBezTo>
                    <a:pt x="8400684" y="3736584"/>
                    <a:pt x="8677364" y="3707991"/>
                    <a:pt x="8953193" y="3671472"/>
                  </a:cubicBezTo>
                  <a:cubicBezTo>
                    <a:pt x="9020947" y="3662413"/>
                    <a:pt x="9088608" y="3652882"/>
                    <a:pt x="9156173" y="3643823"/>
                  </a:cubicBezTo>
                  <a:cubicBezTo>
                    <a:pt x="10118228" y="3513882"/>
                    <a:pt x="11101703" y="3477363"/>
                    <a:pt x="12087632" y="3546815"/>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1"/>
            <p:cNvSpPr/>
            <p:nvPr/>
          </p:nvSpPr>
          <p:spPr>
            <a:xfrm>
              <a:off x="98800" y="7814649"/>
              <a:ext cx="12084423" cy="3831239"/>
            </a:xfrm>
            <a:custGeom>
              <a:avLst/>
              <a:gdLst/>
              <a:ahLst/>
              <a:cxnLst/>
              <a:rect l="l" t="t" r="r" b="b"/>
              <a:pathLst>
                <a:path w="12084423" h="3831239" extrusionOk="0">
                  <a:moveTo>
                    <a:pt x="0" y="0"/>
                  </a:moveTo>
                  <a:cubicBezTo>
                    <a:pt x="230912" y="365383"/>
                    <a:pt x="921572" y="1601568"/>
                    <a:pt x="1342347" y="1700369"/>
                  </a:cubicBezTo>
                  <a:cubicBezTo>
                    <a:pt x="1677910" y="1779164"/>
                    <a:pt x="2025269" y="1645354"/>
                    <a:pt x="2331295" y="1486631"/>
                  </a:cubicBezTo>
                  <a:cubicBezTo>
                    <a:pt x="2637322" y="1327909"/>
                    <a:pt x="2939480" y="1138046"/>
                    <a:pt x="3281271" y="1093694"/>
                  </a:cubicBezTo>
                  <a:cubicBezTo>
                    <a:pt x="3623062" y="1049343"/>
                    <a:pt x="4023171" y="1205423"/>
                    <a:pt x="4122255" y="1535607"/>
                  </a:cubicBezTo>
                  <a:cubicBezTo>
                    <a:pt x="4210770" y="1830310"/>
                    <a:pt x="4037515" y="2161815"/>
                    <a:pt x="4145563" y="2449913"/>
                  </a:cubicBezTo>
                  <a:cubicBezTo>
                    <a:pt x="4282110" y="2814257"/>
                    <a:pt x="4788474" y="2886352"/>
                    <a:pt x="5150365" y="2743578"/>
                  </a:cubicBezTo>
                  <a:cubicBezTo>
                    <a:pt x="5512256" y="2600803"/>
                    <a:pt x="5801863" y="2316103"/>
                    <a:pt x="6156017" y="2154927"/>
                  </a:cubicBezTo>
                  <a:cubicBezTo>
                    <a:pt x="6510170" y="1993751"/>
                    <a:pt x="7008891" y="2008566"/>
                    <a:pt x="7199603" y="2347621"/>
                  </a:cubicBezTo>
                  <a:cubicBezTo>
                    <a:pt x="7334639" y="2587781"/>
                    <a:pt x="7261129" y="2891826"/>
                    <a:pt x="7338603" y="3156143"/>
                  </a:cubicBezTo>
                  <a:cubicBezTo>
                    <a:pt x="7436648" y="3490857"/>
                    <a:pt x="7768248" y="3713559"/>
                    <a:pt x="8108624" y="3789240"/>
                  </a:cubicBezTo>
                  <a:cubicBezTo>
                    <a:pt x="8448999" y="3864921"/>
                    <a:pt x="8802964" y="3821513"/>
                    <a:pt x="9150228" y="3789146"/>
                  </a:cubicBezTo>
                  <a:cubicBezTo>
                    <a:pt x="10125494" y="3698272"/>
                    <a:pt x="11109158" y="3697989"/>
                    <a:pt x="12084423" y="3788296"/>
                  </a:cubicBezTo>
                </a:path>
              </a:pathLst>
            </a:custGeom>
            <a:noFill/>
            <a:ln w="952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2"/>
          <p:cNvSpPr txBox="1">
            <a:spLocks noGrp="1"/>
          </p:cNvSpPr>
          <p:nvPr>
            <p:ph type="title"/>
          </p:nvPr>
        </p:nvSpPr>
        <p:spPr>
          <a:xfrm>
            <a:off x="2523475" y="1607300"/>
            <a:ext cx="7047600" cy="2902800"/>
          </a:xfrm>
          <a:prstGeom prst="rect">
            <a:avLst/>
          </a:prstGeom>
        </p:spPr>
        <p:txBody>
          <a:bodyPr spcFirstLastPara="1" wrap="square" lIns="121900" tIns="121900" rIns="121900" bIns="121900" anchor="t" anchorCtr="0">
            <a:noAutofit/>
          </a:bodyPr>
          <a:lstStyle/>
          <a:p>
            <a:r>
              <a:rPr lang="en" sz="3600" dirty="0"/>
              <a:t>Final Year Dissertation</a:t>
            </a:r>
            <a:br>
              <a:rPr lang="en" sz="5000" dirty="0"/>
            </a:br>
            <a:r>
              <a:rPr lang="en" sz="4800" dirty="0">
                <a:solidFill>
                  <a:srgbClr val="FFE599"/>
                </a:solidFill>
              </a:rPr>
              <a:t>Comparing Internet Censorship in Ireland vs Israel</a:t>
            </a:r>
            <a:endParaRPr lang="en-US" sz="4800">
              <a:solidFill>
                <a:srgbClr val="FFE599"/>
              </a:solidFill>
            </a:endParaRPr>
          </a:p>
        </p:txBody>
      </p:sp>
      <p:sp>
        <p:nvSpPr>
          <p:cNvPr id="381" name="Google Shape;381;p22"/>
          <p:cNvSpPr txBox="1">
            <a:spLocks noGrp="1"/>
          </p:cNvSpPr>
          <p:nvPr>
            <p:ph type="subTitle" idx="1"/>
          </p:nvPr>
        </p:nvSpPr>
        <p:spPr>
          <a:xfrm>
            <a:off x="6049827" y="4801672"/>
            <a:ext cx="4935600" cy="798000"/>
          </a:xfrm>
          <a:prstGeom prst="rect">
            <a:avLst/>
          </a:prstGeom>
        </p:spPr>
        <p:txBody>
          <a:bodyPr spcFirstLastPara="1" wrap="square" lIns="121900" tIns="121900" rIns="121900" bIns="121900" anchor="t" anchorCtr="0">
            <a:noAutofit/>
          </a:bodyPr>
          <a:lstStyle/>
          <a:p>
            <a:pPr marL="0" indent="0">
              <a:spcAft>
                <a:spcPts val="2100"/>
              </a:spcAft>
            </a:pPr>
            <a:r>
              <a:rPr lang="en" dirty="0">
                <a:solidFill>
                  <a:srgbClr val="FFE599"/>
                </a:solidFill>
              </a:rPr>
              <a:t>&lt;p&gt;</a:t>
            </a:r>
            <a:r>
              <a:rPr lang="en" dirty="0"/>
              <a:t> Chris Casey, 20334271</a:t>
            </a:r>
            <a:endParaRPr lang="en-US" dirty="0">
              <a:solidFill>
                <a:srgbClr val="FFE599"/>
              </a:solidFill>
            </a:endParaRPr>
          </a:p>
          <a:p>
            <a:pPr marL="0" indent="0">
              <a:lnSpc>
                <a:spcPct val="114999"/>
              </a:lnSpc>
              <a:spcAft>
                <a:spcPts val="2100"/>
              </a:spcAft>
            </a:pPr>
            <a:r>
              <a:rPr lang="en" dirty="0"/>
              <a:t>ccasey3@tcd.ie </a:t>
            </a:r>
            <a:r>
              <a:rPr lang="en" dirty="0">
                <a:solidFill>
                  <a:srgbClr val="FFE599"/>
                </a:solidFill>
              </a:rPr>
              <a:t>&lt;/p&gt;</a:t>
            </a:r>
            <a:endParaRPr lang="en-US" dirty="0">
              <a:solidFill>
                <a:srgbClr val="FFE599"/>
              </a:solidFill>
            </a:endParaRPr>
          </a:p>
        </p:txBody>
      </p:sp>
      <p:sp>
        <p:nvSpPr>
          <p:cNvPr id="2" name="TextBox 1">
            <a:extLst>
              <a:ext uri="{FF2B5EF4-FFF2-40B4-BE49-F238E27FC236}">
                <a16:creationId xmlns:a16="http://schemas.microsoft.com/office/drawing/2014/main" id="{5BFB7E42-07C5-DBE9-BAE1-9EEA23BC3EEA}"/>
              </a:ext>
            </a:extLst>
          </p:cNvPr>
          <p:cNvSpPr txBox="1"/>
          <p:nvPr/>
        </p:nvSpPr>
        <p:spPr>
          <a:xfrm>
            <a:off x="1043796" y="4839420"/>
            <a:ext cx="29732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 sz="1800" dirty="0">
                <a:solidFill>
                  <a:srgbClr val="FFFFFF"/>
                </a:solidFill>
                <a:latin typeface="Roboto Mono"/>
                <a:ea typeface="Roboto Mono"/>
                <a:cs typeface="Roboto"/>
              </a:rPr>
              <a:t>Dr. Stephen Farrell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1"/>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a:solidFill>
                  <a:schemeClr val="accent3"/>
                </a:solidFill>
              </a:rPr>
              <a:t>&lt;p&gt; </a:t>
            </a:r>
            <a:r>
              <a:rPr lang="en"/>
              <a:t>Discussing some of the Architectural views by Rozanski and Woods </a:t>
            </a:r>
            <a:r>
              <a:rPr lang="en" sz="2100">
                <a:solidFill>
                  <a:schemeClr val="accent3"/>
                </a:solidFill>
              </a:rPr>
              <a:t>&lt;/p&gt;</a:t>
            </a:r>
            <a:endParaRPr>
              <a:solidFill>
                <a:schemeClr val="accent3"/>
              </a:solidFill>
            </a:endParaRPr>
          </a:p>
        </p:txBody>
      </p:sp>
      <p:sp>
        <p:nvSpPr>
          <p:cNvPr id="472" name="Google Shape;472;p31"/>
          <p:cNvSpPr txBox="1">
            <a:spLocks noGrp="1"/>
          </p:cNvSpPr>
          <p:nvPr>
            <p:ph type="title"/>
          </p:nvPr>
        </p:nvSpPr>
        <p:spPr>
          <a:xfrm>
            <a:off x="3659300" y="2041675"/>
            <a:ext cx="81561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a:t>Flipper Zero </a:t>
            </a:r>
            <a:r>
              <a:rPr lang="en" sz="6800">
                <a:solidFill>
                  <a:schemeClr val="accent2"/>
                </a:solidFill>
              </a:rPr>
              <a:t>Architecture Views</a:t>
            </a:r>
            <a:endParaRPr sz="6800">
              <a:solidFill>
                <a:schemeClr val="accent2"/>
              </a:solidFill>
            </a:endParaRPr>
          </a:p>
        </p:txBody>
      </p:sp>
      <p:sp>
        <p:nvSpPr>
          <p:cNvPr id="473" name="Google Shape;473;p31"/>
          <p:cNvSpPr/>
          <p:nvPr/>
        </p:nvSpPr>
        <p:spPr>
          <a:xfrm>
            <a:off x="1663550" y="2130577"/>
            <a:ext cx="1859901" cy="1486099"/>
          </a:xfrm>
          <a:prstGeom prst="rect">
            <a:avLst/>
          </a:prstGeom>
        </p:spPr>
        <p:txBody>
          <a:bodyPr>
            <a:prstTxWarp prst="textPlain">
              <a:avLst/>
            </a:prstTxWarp>
          </a:bodyPr>
          <a:lstStyle/>
          <a:p>
            <a:pPr lvl="0" algn="ctr"/>
            <a:r>
              <a:rPr b="1" i="0">
                <a:ln>
                  <a:noFill/>
                </a:ln>
                <a:solidFill>
                  <a:schemeClr val="accent2"/>
                </a:solidFill>
                <a:latin typeface="Roboto Mono"/>
              </a:rPr>
              <a:t>03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2"/>
          <p:cNvSpPr txBox="1">
            <a:spLocks noGrp="1"/>
          </p:cNvSpPr>
          <p:nvPr>
            <p:ph type="title"/>
          </p:nvPr>
        </p:nvSpPr>
        <p:spPr>
          <a:xfrm>
            <a:off x="720400" y="364775"/>
            <a:ext cx="1091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The </a:t>
            </a:r>
            <a:r>
              <a:rPr lang="en" sz="6000">
                <a:solidFill>
                  <a:schemeClr val="accent2"/>
                </a:solidFill>
              </a:rPr>
              <a:t>Context</a:t>
            </a:r>
            <a:r>
              <a:rPr lang="en" sz="6000">
                <a:solidFill>
                  <a:schemeClr val="accent3"/>
                </a:solidFill>
              </a:rPr>
              <a:t> </a:t>
            </a:r>
            <a:r>
              <a:rPr lang="en"/>
              <a:t>View.</a:t>
            </a:r>
            <a:endParaRPr sz="6000">
              <a:solidFill>
                <a:schemeClr val="accent3"/>
              </a:solidFill>
            </a:endParaRPr>
          </a:p>
        </p:txBody>
      </p:sp>
      <p:sp>
        <p:nvSpPr>
          <p:cNvPr id="479" name="Google Shape;479;p32"/>
          <p:cNvSpPr txBox="1">
            <a:spLocks noGrp="1"/>
          </p:cNvSpPr>
          <p:nvPr>
            <p:ph type="subTitle" idx="1"/>
          </p:nvPr>
        </p:nvSpPr>
        <p:spPr>
          <a:xfrm>
            <a:off x="1068150" y="2392200"/>
            <a:ext cx="3018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The Main Repo</a:t>
            </a:r>
            <a:endParaRPr/>
          </a:p>
        </p:txBody>
      </p:sp>
      <p:sp>
        <p:nvSpPr>
          <p:cNvPr id="480" name="Google Shape;480;p32"/>
          <p:cNvSpPr txBox="1">
            <a:spLocks noGrp="1"/>
          </p:cNvSpPr>
          <p:nvPr>
            <p:ph type="body" idx="8"/>
          </p:nvPr>
        </p:nvSpPr>
        <p:spPr>
          <a:xfrm>
            <a:off x="8181360" y="4647200"/>
            <a:ext cx="30180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The Flipper firmware is primarily written in C, C++, and Python</a:t>
            </a:r>
            <a:endParaRPr/>
          </a:p>
        </p:txBody>
      </p:sp>
      <p:sp>
        <p:nvSpPr>
          <p:cNvPr id="481" name="Google Shape;481;p32"/>
          <p:cNvSpPr txBox="1">
            <a:spLocks noGrp="1"/>
          </p:cNvSpPr>
          <p:nvPr>
            <p:ph type="subTitle" idx="2"/>
          </p:nvPr>
        </p:nvSpPr>
        <p:spPr>
          <a:xfrm>
            <a:off x="1068150" y="4248925"/>
            <a:ext cx="3018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Operation</a:t>
            </a:r>
            <a:endParaRPr/>
          </a:p>
        </p:txBody>
      </p:sp>
      <p:sp>
        <p:nvSpPr>
          <p:cNvPr id="482" name="Google Shape;482;p32"/>
          <p:cNvSpPr txBox="1">
            <a:spLocks noGrp="1"/>
          </p:cNvSpPr>
          <p:nvPr>
            <p:ph type="body" idx="13"/>
          </p:nvPr>
        </p:nvSpPr>
        <p:spPr>
          <a:xfrm>
            <a:off x="1068150" y="2818400"/>
            <a:ext cx="30180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The Flipper Zero Firmware repo</a:t>
            </a:r>
            <a:endParaRPr/>
          </a:p>
        </p:txBody>
      </p:sp>
      <p:sp>
        <p:nvSpPr>
          <p:cNvPr id="483" name="Google Shape;483;p32"/>
          <p:cNvSpPr txBox="1">
            <a:spLocks noGrp="1"/>
          </p:cNvSpPr>
          <p:nvPr>
            <p:ph type="subTitle" idx="3"/>
          </p:nvPr>
        </p:nvSpPr>
        <p:spPr>
          <a:xfrm>
            <a:off x="8181360" y="2401580"/>
            <a:ext cx="3018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Hardware</a:t>
            </a:r>
            <a:endParaRPr/>
          </a:p>
        </p:txBody>
      </p:sp>
      <p:sp>
        <p:nvSpPr>
          <p:cNvPr id="484" name="Google Shape;484;p32"/>
          <p:cNvSpPr txBox="1">
            <a:spLocks noGrp="1"/>
          </p:cNvSpPr>
          <p:nvPr>
            <p:ph type="body" idx="15"/>
          </p:nvPr>
        </p:nvSpPr>
        <p:spPr>
          <a:xfrm>
            <a:off x="1068150" y="4647200"/>
            <a:ext cx="30180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The Flipper operates at sub-GHz frequencies</a:t>
            </a:r>
            <a:endParaRPr/>
          </a:p>
        </p:txBody>
      </p:sp>
      <p:sp>
        <p:nvSpPr>
          <p:cNvPr id="485" name="Google Shape;485;p32"/>
          <p:cNvSpPr txBox="1">
            <a:spLocks noGrp="1"/>
          </p:cNvSpPr>
          <p:nvPr>
            <p:ph type="subTitle" idx="4"/>
          </p:nvPr>
        </p:nvSpPr>
        <p:spPr>
          <a:xfrm>
            <a:off x="4643968" y="2409550"/>
            <a:ext cx="3018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Interaction</a:t>
            </a:r>
            <a:endParaRPr/>
          </a:p>
        </p:txBody>
      </p:sp>
      <p:sp>
        <p:nvSpPr>
          <p:cNvPr id="486" name="Google Shape;486;p32"/>
          <p:cNvSpPr txBox="1">
            <a:spLocks noGrp="1"/>
          </p:cNvSpPr>
          <p:nvPr>
            <p:ph type="subTitle" idx="5"/>
          </p:nvPr>
        </p:nvSpPr>
        <p:spPr>
          <a:xfrm>
            <a:off x="4643968" y="4248925"/>
            <a:ext cx="3018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Developers</a:t>
            </a:r>
            <a:endParaRPr/>
          </a:p>
        </p:txBody>
      </p:sp>
      <p:sp>
        <p:nvSpPr>
          <p:cNvPr id="487" name="Google Shape;487;p32"/>
          <p:cNvSpPr txBox="1">
            <a:spLocks noGrp="1"/>
          </p:cNvSpPr>
          <p:nvPr>
            <p:ph type="subTitle" idx="6"/>
          </p:nvPr>
        </p:nvSpPr>
        <p:spPr>
          <a:xfrm>
            <a:off x="8181360" y="4230380"/>
            <a:ext cx="30180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Languages</a:t>
            </a:r>
            <a:endParaRPr/>
          </a:p>
        </p:txBody>
      </p:sp>
      <p:sp>
        <p:nvSpPr>
          <p:cNvPr id="488" name="Google Shape;488;p32"/>
          <p:cNvSpPr txBox="1">
            <a:spLocks noGrp="1"/>
          </p:cNvSpPr>
          <p:nvPr>
            <p:ph type="body" idx="7"/>
          </p:nvPr>
        </p:nvSpPr>
        <p:spPr>
          <a:xfrm>
            <a:off x="4643968" y="2818400"/>
            <a:ext cx="30180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IoT ecosystems, RFID chips, NFC tags, radio frequency</a:t>
            </a:r>
            <a:endParaRPr/>
          </a:p>
        </p:txBody>
      </p:sp>
      <p:sp>
        <p:nvSpPr>
          <p:cNvPr id="489" name="Google Shape;489;p32"/>
          <p:cNvSpPr txBox="1">
            <a:spLocks noGrp="1"/>
          </p:cNvSpPr>
          <p:nvPr>
            <p:ph type="body" idx="9"/>
          </p:nvPr>
        </p:nvSpPr>
        <p:spPr>
          <a:xfrm>
            <a:off x="4643968" y="4647200"/>
            <a:ext cx="30180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Clr>
                <a:schemeClr val="dk1"/>
              </a:buClr>
              <a:buSzPts val="1100"/>
              <a:buFont typeface="Arial"/>
              <a:buNone/>
            </a:pPr>
            <a:r>
              <a:rPr lang="en"/>
              <a:t>The firmware repo is maintained by its community</a:t>
            </a:r>
            <a:endParaRPr/>
          </a:p>
          <a:p>
            <a:pPr marL="0" lvl="0" indent="0" algn="l" rtl="0">
              <a:spcBef>
                <a:spcPts val="2100"/>
              </a:spcBef>
              <a:spcAft>
                <a:spcPts val="2100"/>
              </a:spcAft>
              <a:buNone/>
            </a:pPr>
            <a:endParaRPr/>
          </a:p>
        </p:txBody>
      </p:sp>
      <p:sp>
        <p:nvSpPr>
          <p:cNvPr id="490" name="Google Shape;490;p32"/>
          <p:cNvSpPr txBox="1">
            <a:spLocks noGrp="1"/>
          </p:cNvSpPr>
          <p:nvPr>
            <p:ph type="body" idx="14"/>
          </p:nvPr>
        </p:nvSpPr>
        <p:spPr>
          <a:xfrm>
            <a:off x="8181360" y="2818400"/>
            <a:ext cx="3018000" cy="8340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Microcontroller, CC1101 chip, GPIO pins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33"/>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The </a:t>
            </a:r>
            <a:r>
              <a:rPr lang="en" sz="6000">
                <a:solidFill>
                  <a:schemeClr val="accent2"/>
                </a:solidFill>
              </a:rPr>
              <a:t>Development</a:t>
            </a:r>
            <a:r>
              <a:rPr lang="en" sz="6000">
                <a:solidFill>
                  <a:schemeClr val="accent3"/>
                </a:solidFill>
              </a:rPr>
              <a:t> </a:t>
            </a:r>
            <a:r>
              <a:rPr lang="en"/>
              <a:t>View</a:t>
            </a:r>
            <a:endParaRPr sz="6000">
              <a:solidFill>
                <a:schemeClr val="accent3"/>
              </a:solidFill>
            </a:endParaRPr>
          </a:p>
        </p:txBody>
      </p:sp>
      <p:sp>
        <p:nvSpPr>
          <p:cNvPr id="496" name="Google Shape;496;p33"/>
          <p:cNvSpPr txBox="1">
            <a:spLocks noGrp="1"/>
          </p:cNvSpPr>
          <p:nvPr>
            <p:ph type="subTitle" idx="1"/>
          </p:nvPr>
        </p:nvSpPr>
        <p:spPr>
          <a:xfrm>
            <a:off x="316463" y="2566175"/>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FBT</a:t>
            </a:r>
            <a:endParaRPr/>
          </a:p>
        </p:txBody>
      </p:sp>
      <p:sp>
        <p:nvSpPr>
          <p:cNvPr id="497" name="Google Shape;497;p33"/>
          <p:cNvSpPr txBox="1">
            <a:spLocks noGrp="1"/>
          </p:cNvSpPr>
          <p:nvPr>
            <p:ph type="body" idx="7"/>
          </p:nvPr>
        </p:nvSpPr>
        <p:spPr>
          <a:xfrm>
            <a:off x="2706813" y="3184000"/>
            <a:ext cx="19977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Git is the only prerequisite to use FBT, and it integrates with VSC </a:t>
            </a:r>
            <a:endParaRPr/>
          </a:p>
        </p:txBody>
      </p:sp>
      <p:sp>
        <p:nvSpPr>
          <p:cNvPr id="498" name="Google Shape;498;p33"/>
          <p:cNvSpPr txBox="1">
            <a:spLocks noGrp="1"/>
          </p:cNvSpPr>
          <p:nvPr>
            <p:ph type="subTitle" idx="2"/>
          </p:nvPr>
        </p:nvSpPr>
        <p:spPr>
          <a:xfrm>
            <a:off x="2706814" y="2566175"/>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Git</a:t>
            </a:r>
            <a:endParaRPr/>
          </a:p>
        </p:txBody>
      </p:sp>
      <p:sp>
        <p:nvSpPr>
          <p:cNvPr id="499" name="Google Shape;499;p33"/>
          <p:cNvSpPr txBox="1">
            <a:spLocks noGrp="1"/>
          </p:cNvSpPr>
          <p:nvPr>
            <p:ph type="body" idx="8"/>
          </p:nvPr>
        </p:nvSpPr>
        <p:spPr>
          <a:xfrm>
            <a:off x="5097163" y="3184000"/>
            <a:ext cx="19977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Developers are able to create PR as long as they adhere to the design guidelines</a:t>
            </a:r>
            <a:endParaRPr/>
          </a:p>
        </p:txBody>
      </p:sp>
      <p:sp>
        <p:nvSpPr>
          <p:cNvPr id="500" name="Google Shape;500;p33"/>
          <p:cNvSpPr txBox="1">
            <a:spLocks noGrp="1"/>
          </p:cNvSpPr>
          <p:nvPr>
            <p:ph type="subTitle" idx="3"/>
          </p:nvPr>
        </p:nvSpPr>
        <p:spPr>
          <a:xfrm>
            <a:off x="5097166" y="2566175"/>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PR</a:t>
            </a:r>
            <a:endParaRPr/>
          </a:p>
        </p:txBody>
      </p:sp>
      <p:sp>
        <p:nvSpPr>
          <p:cNvPr id="501" name="Google Shape;501;p33"/>
          <p:cNvSpPr txBox="1">
            <a:spLocks noGrp="1"/>
          </p:cNvSpPr>
          <p:nvPr>
            <p:ph type="body" idx="9"/>
          </p:nvPr>
        </p:nvSpPr>
        <p:spPr>
          <a:xfrm>
            <a:off x="7487513" y="3184000"/>
            <a:ext cx="19977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Testing in done by the developer before PR and by an admin who reviews the PR</a:t>
            </a:r>
            <a:endParaRPr/>
          </a:p>
        </p:txBody>
      </p:sp>
      <p:sp>
        <p:nvSpPr>
          <p:cNvPr id="502" name="Google Shape;502;p33"/>
          <p:cNvSpPr txBox="1">
            <a:spLocks noGrp="1"/>
          </p:cNvSpPr>
          <p:nvPr>
            <p:ph type="subTitle" idx="4"/>
          </p:nvPr>
        </p:nvSpPr>
        <p:spPr>
          <a:xfrm>
            <a:off x="7487518" y="2566175"/>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Testing</a:t>
            </a:r>
            <a:endParaRPr/>
          </a:p>
        </p:txBody>
      </p:sp>
      <p:sp>
        <p:nvSpPr>
          <p:cNvPr id="503" name="Google Shape;503;p33"/>
          <p:cNvSpPr txBox="1">
            <a:spLocks noGrp="1"/>
          </p:cNvSpPr>
          <p:nvPr>
            <p:ph type="subTitle" idx="5"/>
          </p:nvPr>
        </p:nvSpPr>
        <p:spPr>
          <a:xfrm>
            <a:off x="9877869" y="2569713"/>
            <a:ext cx="1997700" cy="6069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OTA</a:t>
            </a:r>
            <a:endParaRPr/>
          </a:p>
        </p:txBody>
      </p:sp>
      <p:sp>
        <p:nvSpPr>
          <p:cNvPr id="504" name="Google Shape;504;p33"/>
          <p:cNvSpPr txBox="1">
            <a:spLocks noGrp="1"/>
          </p:cNvSpPr>
          <p:nvPr>
            <p:ph type="body" idx="6"/>
          </p:nvPr>
        </p:nvSpPr>
        <p:spPr>
          <a:xfrm>
            <a:off x="316463" y="3184000"/>
            <a:ext cx="19977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This is the custom build tool used to write code and interact with the flipper</a:t>
            </a:r>
            <a:endParaRPr/>
          </a:p>
        </p:txBody>
      </p:sp>
      <p:sp>
        <p:nvSpPr>
          <p:cNvPr id="505" name="Google Shape;505;p33"/>
          <p:cNvSpPr txBox="1">
            <a:spLocks noGrp="1"/>
          </p:cNvSpPr>
          <p:nvPr>
            <p:ph type="body" idx="13"/>
          </p:nvPr>
        </p:nvSpPr>
        <p:spPr>
          <a:xfrm>
            <a:off x="9877863" y="3187538"/>
            <a:ext cx="1997700" cy="233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A process that allows developers to upload their own version to the Flipper locally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4"/>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The </a:t>
            </a:r>
            <a:r>
              <a:rPr lang="en" sz="6000">
                <a:solidFill>
                  <a:schemeClr val="accent2"/>
                </a:solidFill>
              </a:rPr>
              <a:t>Deployment </a:t>
            </a:r>
            <a:r>
              <a:rPr lang="en"/>
              <a:t>View</a:t>
            </a:r>
            <a:endParaRPr sz="6000">
              <a:solidFill>
                <a:schemeClr val="accent2"/>
              </a:solidFill>
            </a:endParaRPr>
          </a:p>
        </p:txBody>
      </p:sp>
      <p:sp>
        <p:nvSpPr>
          <p:cNvPr id="511" name="Google Shape;511;p34"/>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3"/>
                </a:solidFill>
              </a:rPr>
              <a:t>&lt;p&gt; The Hardware &lt;/p&gt;</a:t>
            </a:r>
            <a:endParaRPr/>
          </a:p>
        </p:txBody>
      </p:sp>
      <p:sp>
        <p:nvSpPr>
          <p:cNvPr id="512" name="Google Shape;512;p34"/>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solidFill>
                  <a:schemeClr val="dk1"/>
                </a:solidFill>
              </a:rPr>
              <a:t>The latest version of the Flipper firmware can be uploaded directly to the device using “qFlipper” software on a computer. The firmware can also be updated using the Flipper mobile app, by connecting to a phone via Bluetooth. </a:t>
            </a:r>
            <a:endParaRPr/>
          </a:p>
          <a:p>
            <a:pPr marL="0" lvl="0" indent="0" algn="l" rtl="0">
              <a:spcBef>
                <a:spcPts val="2100"/>
              </a:spcBef>
              <a:spcAft>
                <a:spcPts val="0"/>
              </a:spcAft>
              <a:buNone/>
            </a:pPr>
            <a:endParaRPr/>
          </a:p>
          <a:p>
            <a:pPr marL="0" lvl="0" indent="0" algn="l" rtl="0">
              <a:spcBef>
                <a:spcPts val="2100"/>
              </a:spcBef>
              <a:spcAft>
                <a:spcPts val="2100"/>
              </a:spcAft>
              <a:buNone/>
            </a:pPr>
            <a:endParaRPr/>
          </a:p>
        </p:txBody>
      </p:sp>
      <p:sp>
        <p:nvSpPr>
          <p:cNvPr id="513" name="Google Shape;513;p34"/>
          <p:cNvSpPr txBox="1">
            <a:spLocks noGrp="1"/>
          </p:cNvSpPr>
          <p:nvPr>
            <p:ph type="subTitle" idx="2"/>
          </p:nvPr>
        </p:nvSpPr>
        <p:spPr>
          <a:xfrm>
            <a:off x="1218458" y="3100372"/>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2"/>
                </a:solidFill>
              </a:rPr>
              <a:t>&lt;p&gt; </a:t>
            </a:r>
            <a:r>
              <a:rPr lang="en">
                <a:solidFill>
                  <a:schemeClr val="dk1"/>
                </a:solidFill>
              </a:rPr>
              <a:t>Updating Firmware</a:t>
            </a:r>
            <a:r>
              <a:rPr lang="en"/>
              <a:t> </a:t>
            </a:r>
            <a:r>
              <a:rPr lang="en">
                <a:solidFill>
                  <a:schemeClr val="accent2"/>
                </a:solidFill>
              </a:rPr>
              <a:t>&lt;/p&gt;</a:t>
            </a:r>
            <a:endParaRPr>
              <a:solidFill>
                <a:schemeClr val="accent2"/>
              </a:solidFill>
            </a:endParaRPr>
          </a:p>
        </p:txBody>
      </p:sp>
      <p:sp>
        <p:nvSpPr>
          <p:cNvPr id="514" name="Google Shape;514;p34"/>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The Flipper is able to interact with different devices in its environment. It has the ability to read, store, and replicate different types of data and frequencies. Using the GPIO pins, additional boards can be connected to extend its functionality.</a:t>
            </a:r>
            <a:endParaRPr/>
          </a:p>
          <a:p>
            <a:pPr marL="0" lvl="0" indent="0" algn="l" rtl="0">
              <a:spcBef>
                <a:spcPts val="2100"/>
              </a:spcBef>
              <a:spcAft>
                <a:spcPts val="2100"/>
              </a:spcAft>
              <a:buNone/>
            </a:pPr>
            <a:endParaRPr/>
          </a:p>
        </p:txBody>
      </p:sp>
      <p:sp>
        <p:nvSpPr>
          <p:cNvPr id="515" name="Google Shape;515;p34"/>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&lt;p&gt;</a:t>
            </a:r>
            <a:r>
              <a:rPr lang="en">
                <a:solidFill>
                  <a:schemeClr val="accent3"/>
                </a:solidFill>
              </a:rPr>
              <a:t> </a:t>
            </a:r>
            <a:r>
              <a:rPr lang="en">
                <a:solidFill>
                  <a:schemeClr val="accent1"/>
                </a:solidFill>
              </a:rPr>
              <a:t>Operation &lt;/p&gt;</a:t>
            </a:r>
            <a:endParaRPr/>
          </a:p>
        </p:txBody>
      </p:sp>
      <p:sp>
        <p:nvSpPr>
          <p:cNvPr id="516" name="Google Shape;516;p34"/>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The Flipper is a standalone device. It is a small and portable device that is powered by a battery. It primarily runs the most updated version of the Flipper firmware found on the GitHub repository.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5"/>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The </a:t>
            </a:r>
            <a:r>
              <a:rPr lang="en" sz="6000">
                <a:solidFill>
                  <a:schemeClr val="accent2"/>
                </a:solidFill>
              </a:rPr>
              <a:t>Regulation</a:t>
            </a:r>
            <a:r>
              <a:rPr lang="en" sz="6000">
                <a:solidFill>
                  <a:schemeClr val="accent1"/>
                </a:solidFill>
              </a:rPr>
              <a:t> </a:t>
            </a:r>
            <a:r>
              <a:rPr lang="en"/>
              <a:t>Perspective</a:t>
            </a:r>
            <a:endParaRPr sz="6000">
              <a:solidFill>
                <a:schemeClr val="accent1"/>
              </a:solidFill>
            </a:endParaRPr>
          </a:p>
        </p:txBody>
      </p:sp>
      <p:sp>
        <p:nvSpPr>
          <p:cNvPr id="522" name="Google Shape;522;p35"/>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Bodies who have taken action:</a:t>
            </a:r>
            <a:endParaRPr/>
          </a:p>
          <a:p>
            <a:pPr marL="457200" lvl="0" indent="-342900" algn="l" rtl="0">
              <a:spcBef>
                <a:spcPts val="2100"/>
              </a:spcBef>
              <a:spcAft>
                <a:spcPts val="0"/>
              </a:spcAft>
              <a:buSzPts val="1800"/>
              <a:buAutoNum type="arabicPeriod"/>
            </a:pPr>
            <a:r>
              <a:rPr lang="en"/>
              <a:t>The United States</a:t>
            </a:r>
            <a:endParaRPr/>
          </a:p>
          <a:p>
            <a:pPr marL="457200" lvl="0" indent="-342900" algn="l" rtl="0">
              <a:spcBef>
                <a:spcPts val="0"/>
              </a:spcBef>
              <a:spcAft>
                <a:spcPts val="0"/>
              </a:spcAft>
              <a:buSzPts val="1800"/>
              <a:buAutoNum type="arabicPeriod"/>
            </a:pPr>
            <a:r>
              <a:rPr lang="en"/>
              <a:t>Amazon</a:t>
            </a:r>
            <a:endParaRPr/>
          </a:p>
          <a:p>
            <a:pPr marL="457200" lvl="0" indent="-342900" algn="l" rtl="0">
              <a:spcBef>
                <a:spcPts val="0"/>
              </a:spcBef>
              <a:spcAft>
                <a:spcPts val="0"/>
              </a:spcAft>
              <a:buSzPts val="1800"/>
              <a:buAutoNum type="arabicPeriod"/>
            </a:pPr>
            <a:r>
              <a:rPr lang="en"/>
              <a:t>Brazil</a:t>
            </a:r>
            <a:endParaRPr/>
          </a:p>
          <a:p>
            <a:pPr marL="457200" lvl="0" indent="-342900" algn="l" rtl="0">
              <a:spcBef>
                <a:spcPts val="0"/>
              </a:spcBef>
              <a:spcAft>
                <a:spcPts val="0"/>
              </a:spcAft>
              <a:buSzPts val="1800"/>
              <a:buAutoNum type="arabicPeriod"/>
            </a:pPr>
            <a:r>
              <a:rPr lang="en"/>
              <a:t>The United Kingdom</a:t>
            </a:r>
            <a:endParaRPr/>
          </a:p>
          <a:p>
            <a:pPr marL="457200" lvl="0" indent="-342900" algn="l" rtl="0">
              <a:spcBef>
                <a:spcPts val="0"/>
              </a:spcBef>
              <a:spcAft>
                <a:spcPts val="0"/>
              </a:spcAft>
              <a:buSzPts val="1800"/>
              <a:buAutoNum type="arabicPeriod"/>
            </a:pPr>
            <a:r>
              <a:rPr lang="en"/>
              <a:t>Canada</a:t>
            </a:r>
            <a:endParaRPr/>
          </a:p>
        </p:txBody>
      </p:sp>
      <p:sp>
        <p:nvSpPr>
          <p:cNvPr id="523" name="Google Shape;523;p35"/>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The Flipper can be used for malicious activities, but the developers make certain that PR’s that include illegal capabilities are not merged with the main branch.</a:t>
            </a:r>
            <a:endParaRPr/>
          </a:p>
          <a:p>
            <a:pPr marL="0" lvl="0" indent="0" algn="l" rtl="0">
              <a:spcBef>
                <a:spcPts val="2100"/>
              </a:spcBef>
              <a:spcAft>
                <a:spcPts val="0"/>
              </a:spcAft>
              <a:buNone/>
            </a:pPr>
            <a:r>
              <a:rPr lang="en"/>
              <a:t>Modern security limits the flippers functionality by circumventing its core functions.  </a:t>
            </a:r>
            <a:endParaRPr/>
          </a:p>
          <a:p>
            <a:pPr marL="0" lvl="0" indent="0" algn="l" rtl="0">
              <a:spcBef>
                <a:spcPts val="2100"/>
              </a:spcBef>
              <a:spcAft>
                <a:spcPts val="21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36"/>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a:solidFill>
                  <a:schemeClr val="accent3"/>
                </a:solidFill>
              </a:rPr>
              <a:t>&lt;p&gt; </a:t>
            </a:r>
            <a:r>
              <a:rPr lang="en"/>
              <a:t>stuff for Darragh </a:t>
            </a:r>
            <a:r>
              <a:rPr lang="en" sz="2100">
                <a:solidFill>
                  <a:schemeClr val="accent3"/>
                </a:solidFill>
              </a:rPr>
              <a:t>&lt;/p&gt;</a:t>
            </a:r>
            <a:endParaRPr>
              <a:solidFill>
                <a:schemeClr val="accent3"/>
              </a:solidFill>
            </a:endParaRPr>
          </a:p>
        </p:txBody>
      </p:sp>
      <p:sp>
        <p:nvSpPr>
          <p:cNvPr id="529" name="Google Shape;529;p36"/>
          <p:cNvSpPr txBox="1">
            <a:spLocks noGrp="1"/>
          </p:cNvSpPr>
          <p:nvPr>
            <p:ph type="title"/>
          </p:nvPr>
        </p:nvSpPr>
        <p:spPr>
          <a:xfrm>
            <a:off x="3659300" y="2041675"/>
            <a:ext cx="81561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a:t>Flipper Zero </a:t>
            </a:r>
            <a:r>
              <a:rPr lang="en" sz="6800">
                <a:solidFill>
                  <a:schemeClr val="accent5"/>
                </a:solidFill>
              </a:rPr>
              <a:t>Software Metrics</a:t>
            </a:r>
            <a:endParaRPr sz="6800">
              <a:solidFill>
                <a:schemeClr val="accent5"/>
              </a:solidFill>
            </a:endParaRPr>
          </a:p>
        </p:txBody>
      </p:sp>
      <p:sp>
        <p:nvSpPr>
          <p:cNvPr id="530" name="Google Shape;530;p36"/>
          <p:cNvSpPr/>
          <p:nvPr/>
        </p:nvSpPr>
        <p:spPr>
          <a:xfrm>
            <a:off x="1663550" y="2130577"/>
            <a:ext cx="1882583" cy="1486099"/>
          </a:xfrm>
          <a:prstGeom prst="rect">
            <a:avLst/>
          </a:prstGeom>
        </p:spPr>
        <p:txBody>
          <a:bodyPr>
            <a:prstTxWarp prst="textPlain">
              <a:avLst/>
            </a:prstTxWarp>
          </a:bodyPr>
          <a:lstStyle/>
          <a:p>
            <a:pPr lvl="0" algn="ctr"/>
            <a:r>
              <a:rPr b="1" i="0">
                <a:ln>
                  <a:noFill/>
                </a:ln>
                <a:solidFill>
                  <a:schemeClr val="accent5"/>
                </a:solidFill>
                <a:latin typeface="Roboto Mono"/>
              </a:rPr>
              <a:t>04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37"/>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Discuss </a:t>
            </a:r>
            <a:r>
              <a:rPr lang="en" sz="6000">
                <a:solidFill>
                  <a:schemeClr val="accent5"/>
                </a:solidFill>
              </a:rPr>
              <a:t>Software</a:t>
            </a:r>
            <a:r>
              <a:rPr lang="en" sz="6000">
                <a:solidFill>
                  <a:schemeClr val="accent2"/>
                </a:solidFill>
              </a:rPr>
              <a:t> </a:t>
            </a:r>
            <a:r>
              <a:rPr lang="en"/>
              <a:t>Metrics</a:t>
            </a:r>
            <a:endParaRPr sz="6000">
              <a:solidFill>
                <a:schemeClr val="accent2"/>
              </a:solidFill>
            </a:endParaRPr>
          </a:p>
        </p:txBody>
      </p:sp>
      <p:sp>
        <p:nvSpPr>
          <p:cNvPr id="536" name="Google Shape;536;p37"/>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3"/>
                </a:solidFill>
              </a:rPr>
              <a:t>&lt;p&gt; </a:t>
            </a:r>
            <a:r>
              <a:rPr lang="en"/>
              <a:t>Title here </a:t>
            </a:r>
            <a:r>
              <a:rPr lang="en">
                <a:solidFill>
                  <a:schemeClr val="accent3"/>
                </a:solidFill>
              </a:rPr>
              <a:t>&lt;/p&gt;</a:t>
            </a:r>
            <a:endParaRPr/>
          </a:p>
        </p:txBody>
      </p:sp>
      <p:sp>
        <p:nvSpPr>
          <p:cNvPr id="537" name="Google Shape;537;p37"/>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More stuff</a:t>
            </a:r>
            <a:endParaRPr/>
          </a:p>
          <a:p>
            <a:pPr marL="0" lvl="0" indent="0" algn="l" rtl="0">
              <a:spcBef>
                <a:spcPts val="2100"/>
              </a:spcBef>
              <a:spcAft>
                <a:spcPts val="0"/>
              </a:spcAft>
              <a:buNone/>
            </a:pPr>
            <a:endParaRPr/>
          </a:p>
          <a:p>
            <a:pPr marL="0" lvl="0" indent="0" algn="l" rtl="0">
              <a:spcBef>
                <a:spcPts val="2100"/>
              </a:spcBef>
              <a:spcAft>
                <a:spcPts val="2100"/>
              </a:spcAft>
              <a:buNone/>
            </a:pPr>
            <a:endParaRPr/>
          </a:p>
        </p:txBody>
      </p:sp>
      <p:sp>
        <p:nvSpPr>
          <p:cNvPr id="538" name="Google Shape;538;p37"/>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2"/>
                </a:solidFill>
              </a:rPr>
              <a:t>&lt;p&gt; </a:t>
            </a:r>
            <a:r>
              <a:rPr lang="en"/>
              <a:t>another title </a:t>
            </a:r>
            <a:r>
              <a:rPr lang="en">
                <a:solidFill>
                  <a:schemeClr val="accent2"/>
                </a:solidFill>
              </a:rPr>
              <a:t>&lt;/p&gt;</a:t>
            </a:r>
            <a:endParaRPr>
              <a:solidFill>
                <a:schemeClr val="accent2"/>
              </a:solidFill>
            </a:endParaRPr>
          </a:p>
        </p:txBody>
      </p:sp>
      <p:sp>
        <p:nvSpPr>
          <p:cNvPr id="539" name="Google Shape;539;p37"/>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More stuff</a:t>
            </a:r>
            <a:endParaRPr/>
          </a:p>
          <a:p>
            <a:pPr marL="0" lvl="0" indent="0" algn="l" rtl="0">
              <a:spcBef>
                <a:spcPts val="2100"/>
              </a:spcBef>
              <a:spcAft>
                <a:spcPts val="2100"/>
              </a:spcAft>
              <a:buNone/>
            </a:pPr>
            <a:endParaRPr/>
          </a:p>
        </p:txBody>
      </p:sp>
      <p:sp>
        <p:nvSpPr>
          <p:cNvPr id="540" name="Google Shape;540;p37"/>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&lt;p&gt;</a:t>
            </a:r>
            <a:r>
              <a:rPr lang="en">
                <a:solidFill>
                  <a:schemeClr val="accent3"/>
                </a:solidFill>
              </a:rPr>
              <a:t> </a:t>
            </a:r>
            <a:r>
              <a:rPr lang="en">
                <a:solidFill>
                  <a:schemeClr val="accent1"/>
                </a:solidFill>
              </a:rPr>
              <a:t>last title</a:t>
            </a:r>
            <a:r>
              <a:rPr lang="en"/>
              <a:t> </a:t>
            </a:r>
            <a:r>
              <a:rPr lang="en">
                <a:solidFill>
                  <a:schemeClr val="accent1"/>
                </a:solidFill>
              </a:rPr>
              <a:t>&lt;/p&gt;</a:t>
            </a:r>
            <a:endParaRPr/>
          </a:p>
        </p:txBody>
      </p:sp>
      <p:sp>
        <p:nvSpPr>
          <p:cNvPr id="541" name="Google Shape;541;p37"/>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Little thing here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8"/>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More </a:t>
            </a:r>
            <a:r>
              <a:rPr lang="en" sz="6000">
                <a:solidFill>
                  <a:schemeClr val="accent5"/>
                </a:solidFill>
              </a:rPr>
              <a:t>Software</a:t>
            </a:r>
            <a:r>
              <a:rPr lang="en" sz="6000">
                <a:solidFill>
                  <a:schemeClr val="accent1"/>
                </a:solidFill>
              </a:rPr>
              <a:t> </a:t>
            </a:r>
            <a:r>
              <a:rPr lang="en"/>
              <a:t>Metrics</a:t>
            </a:r>
            <a:endParaRPr sz="6000">
              <a:solidFill>
                <a:schemeClr val="accent1"/>
              </a:solidFill>
            </a:endParaRPr>
          </a:p>
        </p:txBody>
      </p:sp>
      <p:sp>
        <p:nvSpPr>
          <p:cNvPr id="547" name="Google Shape;547;p38"/>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And here</a:t>
            </a:r>
            <a:endParaRPr/>
          </a:p>
        </p:txBody>
      </p:sp>
      <p:sp>
        <p:nvSpPr>
          <p:cNvPr id="548" name="Google Shape;548;p38"/>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Add text here</a:t>
            </a:r>
            <a:endParaRPr/>
          </a:p>
          <a:p>
            <a:pPr marL="0" lvl="0" indent="0" algn="l" rtl="0">
              <a:spcBef>
                <a:spcPts val="2100"/>
              </a:spcBef>
              <a:spcAft>
                <a:spcPts val="210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39"/>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a:solidFill>
                  <a:schemeClr val="accent3"/>
                </a:solidFill>
              </a:rPr>
              <a:t>&lt;p&gt; </a:t>
            </a:r>
            <a:r>
              <a:rPr lang="en"/>
              <a:t>stuff for Chris &amp; Darragh </a:t>
            </a:r>
            <a:r>
              <a:rPr lang="en" sz="2100">
                <a:solidFill>
                  <a:schemeClr val="accent3"/>
                </a:solidFill>
              </a:rPr>
              <a:t>&lt;/p&gt;</a:t>
            </a:r>
            <a:endParaRPr>
              <a:solidFill>
                <a:schemeClr val="accent3"/>
              </a:solidFill>
            </a:endParaRPr>
          </a:p>
        </p:txBody>
      </p:sp>
      <p:sp>
        <p:nvSpPr>
          <p:cNvPr id="554" name="Google Shape;554;p39"/>
          <p:cNvSpPr txBox="1">
            <a:spLocks noGrp="1"/>
          </p:cNvSpPr>
          <p:nvPr>
            <p:ph type="title"/>
          </p:nvPr>
        </p:nvSpPr>
        <p:spPr>
          <a:xfrm>
            <a:off x="3659300" y="2041675"/>
            <a:ext cx="8156100" cy="1575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5800"/>
              <a:t>Flipper Zero </a:t>
            </a:r>
            <a:r>
              <a:rPr lang="en" sz="6800">
                <a:solidFill>
                  <a:schemeClr val="accent6"/>
                </a:solidFill>
              </a:rPr>
              <a:t>Proposed Contribution</a:t>
            </a:r>
            <a:endParaRPr sz="6800">
              <a:solidFill>
                <a:schemeClr val="accent6"/>
              </a:solidFill>
            </a:endParaRPr>
          </a:p>
        </p:txBody>
      </p:sp>
      <p:sp>
        <p:nvSpPr>
          <p:cNvPr id="555" name="Google Shape;555;p39"/>
          <p:cNvSpPr/>
          <p:nvPr/>
        </p:nvSpPr>
        <p:spPr>
          <a:xfrm>
            <a:off x="1663550" y="2130577"/>
            <a:ext cx="1858156" cy="1486099"/>
          </a:xfrm>
          <a:prstGeom prst="rect">
            <a:avLst/>
          </a:prstGeom>
        </p:spPr>
        <p:txBody>
          <a:bodyPr>
            <a:prstTxWarp prst="textPlain">
              <a:avLst/>
            </a:prstTxWarp>
          </a:bodyPr>
          <a:lstStyle/>
          <a:p>
            <a:pPr lvl="0" algn="ctr"/>
            <a:r>
              <a:rPr b="1" i="0">
                <a:ln>
                  <a:noFill/>
                </a:ln>
                <a:solidFill>
                  <a:schemeClr val="accent6"/>
                </a:solidFill>
                <a:latin typeface="Roboto Mono"/>
              </a:rPr>
              <a:t>05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0"/>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Discuss </a:t>
            </a:r>
            <a:r>
              <a:rPr lang="en" sz="6000">
                <a:solidFill>
                  <a:schemeClr val="accent6"/>
                </a:solidFill>
              </a:rPr>
              <a:t>Proposed</a:t>
            </a:r>
            <a:r>
              <a:rPr lang="en" sz="6000">
                <a:solidFill>
                  <a:schemeClr val="accent2"/>
                </a:solidFill>
              </a:rPr>
              <a:t> </a:t>
            </a:r>
            <a:r>
              <a:rPr lang="en"/>
              <a:t>Contribution</a:t>
            </a:r>
            <a:endParaRPr sz="6000">
              <a:solidFill>
                <a:schemeClr val="accent2"/>
              </a:solidFill>
            </a:endParaRPr>
          </a:p>
        </p:txBody>
      </p:sp>
      <p:sp>
        <p:nvSpPr>
          <p:cNvPr id="561" name="Google Shape;561;p40"/>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3"/>
                </a:solidFill>
              </a:rPr>
              <a:t>&lt;p&gt; </a:t>
            </a:r>
            <a:r>
              <a:rPr lang="en"/>
              <a:t>Title here </a:t>
            </a:r>
            <a:r>
              <a:rPr lang="en">
                <a:solidFill>
                  <a:schemeClr val="accent3"/>
                </a:solidFill>
              </a:rPr>
              <a:t>&lt;/p&gt;</a:t>
            </a:r>
            <a:endParaRPr/>
          </a:p>
        </p:txBody>
      </p:sp>
      <p:sp>
        <p:nvSpPr>
          <p:cNvPr id="562" name="Google Shape;562;p40"/>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More stuff</a:t>
            </a:r>
            <a:endParaRPr/>
          </a:p>
          <a:p>
            <a:pPr marL="0" lvl="0" indent="0" algn="l" rtl="0">
              <a:spcBef>
                <a:spcPts val="2100"/>
              </a:spcBef>
              <a:spcAft>
                <a:spcPts val="0"/>
              </a:spcAft>
              <a:buNone/>
            </a:pPr>
            <a:endParaRPr/>
          </a:p>
          <a:p>
            <a:pPr marL="0" lvl="0" indent="0" algn="l" rtl="0">
              <a:spcBef>
                <a:spcPts val="2100"/>
              </a:spcBef>
              <a:spcAft>
                <a:spcPts val="2100"/>
              </a:spcAft>
              <a:buNone/>
            </a:pPr>
            <a:endParaRPr/>
          </a:p>
        </p:txBody>
      </p:sp>
      <p:sp>
        <p:nvSpPr>
          <p:cNvPr id="563" name="Google Shape;563;p40"/>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2"/>
                </a:solidFill>
              </a:rPr>
              <a:t>&lt;p&gt; </a:t>
            </a:r>
            <a:r>
              <a:rPr lang="en"/>
              <a:t>another title </a:t>
            </a:r>
            <a:r>
              <a:rPr lang="en">
                <a:solidFill>
                  <a:schemeClr val="accent2"/>
                </a:solidFill>
              </a:rPr>
              <a:t>&lt;/p&gt;</a:t>
            </a:r>
            <a:endParaRPr>
              <a:solidFill>
                <a:schemeClr val="accent2"/>
              </a:solidFill>
            </a:endParaRPr>
          </a:p>
        </p:txBody>
      </p:sp>
      <p:sp>
        <p:nvSpPr>
          <p:cNvPr id="564" name="Google Shape;564;p40"/>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More stuff</a:t>
            </a:r>
            <a:endParaRPr/>
          </a:p>
          <a:p>
            <a:pPr marL="0" lvl="0" indent="0" algn="l" rtl="0">
              <a:spcBef>
                <a:spcPts val="2100"/>
              </a:spcBef>
              <a:spcAft>
                <a:spcPts val="2100"/>
              </a:spcAft>
              <a:buNone/>
            </a:pPr>
            <a:endParaRPr/>
          </a:p>
        </p:txBody>
      </p:sp>
      <p:sp>
        <p:nvSpPr>
          <p:cNvPr id="565" name="Google Shape;565;p40"/>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&lt;p&gt;</a:t>
            </a:r>
            <a:r>
              <a:rPr lang="en">
                <a:solidFill>
                  <a:schemeClr val="accent3"/>
                </a:solidFill>
              </a:rPr>
              <a:t> </a:t>
            </a:r>
            <a:r>
              <a:rPr lang="en">
                <a:solidFill>
                  <a:schemeClr val="accent1"/>
                </a:solidFill>
              </a:rPr>
              <a:t>last title</a:t>
            </a:r>
            <a:r>
              <a:rPr lang="en"/>
              <a:t> </a:t>
            </a:r>
            <a:r>
              <a:rPr lang="en">
                <a:solidFill>
                  <a:schemeClr val="accent1"/>
                </a:solidFill>
              </a:rPr>
              <a:t>&lt;/p&gt;</a:t>
            </a:r>
            <a:endParaRPr/>
          </a:p>
        </p:txBody>
      </p:sp>
      <p:sp>
        <p:nvSpPr>
          <p:cNvPr id="566" name="Google Shape;566;p40"/>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Little thing here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23"/>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indent="0">
              <a:spcAft>
                <a:spcPts val="2100"/>
              </a:spcAft>
              <a:buNone/>
            </a:pPr>
            <a:r>
              <a:rPr lang="en" sz="2100" dirty="0">
                <a:solidFill>
                  <a:schemeClr val="accent1"/>
                </a:solidFill>
              </a:rPr>
              <a:t>&lt;p&gt;</a:t>
            </a:r>
            <a:r>
              <a:rPr lang="en" sz="2100" dirty="0">
                <a:solidFill>
                  <a:schemeClr val="accent3"/>
                </a:solidFill>
              </a:rPr>
              <a:t> </a:t>
            </a:r>
            <a:r>
              <a:rPr lang="en" dirty="0"/>
              <a:t>This section outlines some background on </a:t>
            </a:r>
            <a:r>
              <a:rPr lang="en" dirty="0">
                <a:solidFill>
                  <a:srgbClr val="FFFFFF"/>
                </a:solidFill>
              </a:rPr>
              <a:t>internet censorship and the research motivation for this thesis </a:t>
            </a:r>
            <a:r>
              <a:rPr lang="en" sz="2100" dirty="0">
                <a:solidFill>
                  <a:schemeClr val="accent1"/>
                </a:solidFill>
              </a:rPr>
              <a:t>&lt;/p&gt;</a:t>
            </a:r>
            <a:endParaRPr dirty="0">
              <a:solidFill>
                <a:schemeClr val="accent1"/>
              </a:solidFill>
            </a:endParaRPr>
          </a:p>
        </p:txBody>
      </p:sp>
      <p:sp>
        <p:nvSpPr>
          <p:cNvPr id="387" name="Google Shape;387;p23"/>
          <p:cNvSpPr txBox="1">
            <a:spLocks noGrp="1"/>
          </p:cNvSpPr>
          <p:nvPr>
            <p:ph type="title"/>
          </p:nvPr>
        </p:nvSpPr>
        <p:spPr>
          <a:xfrm>
            <a:off x="3506900" y="2041675"/>
            <a:ext cx="7345500" cy="1575000"/>
          </a:xfrm>
          <a:prstGeom prst="rect">
            <a:avLst/>
          </a:prstGeom>
        </p:spPr>
        <p:txBody>
          <a:bodyPr spcFirstLastPara="1" wrap="square" lIns="121900" tIns="121900" rIns="121900" bIns="121900" anchor="t" anchorCtr="0">
            <a:noAutofit/>
          </a:bodyPr>
          <a:lstStyle/>
          <a:p>
            <a:r>
              <a:rPr lang="en" sz="5800" dirty="0"/>
              <a:t>Internet </a:t>
            </a:r>
            <a:r>
              <a:rPr lang="en" sz="5800" dirty="0">
                <a:solidFill>
                  <a:srgbClr val="FFFFFF"/>
                </a:solidFill>
              </a:rPr>
              <a:t>Censorship </a:t>
            </a:r>
            <a:r>
              <a:rPr lang="en" sz="6800" dirty="0">
                <a:solidFill>
                  <a:schemeClr val="accent1"/>
                </a:solidFill>
              </a:rPr>
              <a:t>Introduction</a:t>
            </a:r>
            <a:endParaRPr sz="5800" dirty="0">
              <a:solidFill>
                <a:schemeClr val="accent1"/>
              </a:solidFill>
            </a:endParaRPr>
          </a:p>
        </p:txBody>
      </p:sp>
      <p:sp>
        <p:nvSpPr>
          <p:cNvPr id="388" name="Google Shape;388;p23"/>
          <p:cNvSpPr/>
          <p:nvPr/>
        </p:nvSpPr>
        <p:spPr>
          <a:xfrm>
            <a:off x="1663550" y="2130577"/>
            <a:ext cx="1627849" cy="1486099"/>
          </a:xfrm>
          <a:prstGeom prst="rect">
            <a:avLst/>
          </a:prstGeom>
        </p:spPr>
        <p:txBody>
          <a:bodyPr>
            <a:prstTxWarp prst="textPlain">
              <a:avLst/>
            </a:prstTxWarp>
          </a:bodyPr>
          <a:lstStyle/>
          <a:p>
            <a:pPr lvl="0" algn="ctr"/>
            <a:r>
              <a:rPr b="1" i="0">
                <a:ln>
                  <a:noFill/>
                </a:ln>
                <a:solidFill>
                  <a:schemeClr val="accent1"/>
                </a:solidFill>
                <a:latin typeface="Roboto Mono"/>
              </a:rPr>
              <a:t>01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41"/>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More </a:t>
            </a:r>
            <a:r>
              <a:rPr lang="en" sz="6000">
                <a:solidFill>
                  <a:schemeClr val="accent6"/>
                </a:solidFill>
              </a:rPr>
              <a:t>Proposed</a:t>
            </a:r>
            <a:r>
              <a:rPr lang="en" sz="6000">
                <a:solidFill>
                  <a:schemeClr val="accent1"/>
                </a:solidFill>
              </a:rPr>
              <a:t> </a:t>
            </a:r>
            <a:r>
              <a:rPr lang="en"/>
              <a:t>Contribution</a:t>
            </a:r>
            <a:endParaRPr sz="6000">
              <a:solidFill>
                <a:schemeClr val="accent1"/>
              </a:solidFill>
            </a:endParaRPr>
          </a:p>
        </p:txBody>
      </p:sp>
      <p:sp>
        <p:nvSpPr>
          <p:cNvPr id="572" name="Google Shape;572;p41"/>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And here</a:t>
            </a:r>
            <a:endParaRPr/>
          </a:p>
        </p:txBody>
      </p:sp>
      <p:sp>
        <p:nvSpPr>
          <p:cNvPr id="573" name="Google Shape;573;p41"/>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Add text here</a:t>
            </a:r>
            <a:endParaRPr/>
          </a:p>
          <a:p>
            <a:pPr marL="0" lvl="0" indent="0" algn="l" rtl="0">
              <a:spcBef>
                <a:spcPts val="2100"/>
              </a:spcBef>
              <a:spcAft>
                <a:spcPts val="21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42"/>
          <p:cNvSpPr txBox="1">
            <a:spLocks noGrp="1"/>
          </p:cNvSpPr>
          <p:nvPr>
            <p:ph type="title"/>
          </p:nvPr>
        </p:nvSpPr>
        <p:spPr>
          <a:xfrm>
            <a:off x="1499300" y="1557075"/>
            <a:ext cx="5873400" cy="24462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
              <a:t>THANK </a:t>
            </a:r>
            <a:r>
              <a:rPr lang="en" sz="9000">
                <a:solidFill>
                  <a:schemeClr val="accent3"/>
                </a:solidFill>
              </a:rPr>
              <a:t>YOU!</a:t>
            </a:r>
            <a:endParaRPr sz="9000">
              <a:solidFill>
                <a:schemeClr val="accent3"/>
              </a:solidFill>
            </a:endParaRPr>
          </a:p>
        </p:txBody>
      </p:sp>
      <p:sp>
        <p:nvSpPr>
          <p:cNvPr id="579" name="Google Shape;579;p42"/>
          <p:cNvSpPr txBox="1">
            <a:spLocks noGrp="1"/>
          </p:cNvSpPr>
          <p:nvPr>
            <p:ph type="subTitle" idx="1"/>
          </p:nvPr>
        </p:nvSpPr>
        <p:spPr>
          <a:xfrm>
            <a:off x="1499300" y="4082675"/>
            <a:ext cx="58734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Do you have any questions?</a:t>
            </a:r>
            <a:endParaRPr/>
          </a:p>
        </p:txBody>
      </p:sp>
      <p:sp>
        <p:nvSpPr>
          <p:cNvPr id="580" name="Google Shape;580;p42"/>
          <p:cNvSpPr txBox="1">
            <a:spLocks noGrp="1"/>
          </p:cNvSpPr>
          <p:nvPr>
            <p:ph type="body" idx="2"/>
          </p:nvPr>
        </p:nvSpPr>
        <p:spPr>
          <a:xfrm>
            <a:off x="7505575" y="3213400"/>
            <a:ext cx="3167700" cy="10683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5"/>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p>
            <a:r>
              <a:rPr lang="en" dirty="0"/>
              <a:t>Research </a:t>
            </a:r>
            <a:r>
              <a:rPr lang="en" sz="6000" dirty="0">
                <a:solidFill>
                  <a:schemeClr val="accent1"/>
                </a:solidFill>
              </a:rPr>
              <a:t>Motivation</a:t>
            </a:r>
            <a:endParaRPr sz="6000" dirty="0">
              <a:solidFill>
                <a:schemeClr val="accent1"/>
              </a:solidFill>
            </a:endParaRPr>
          </a:p>
        </p:txBody>
      </p:sp>
      <p:sp>
        <p:nvSpPr>
          <p:cNvPr id="401" name="Google Shape;401;p25"/>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And here</a:t>
            </a:r>
            <a:endParaRPr/>
          </a:p>
        </p:txBody>
      </p:sp>
      <p:sp>
        <p:nvSpPr>
          <p:cNvPr id="402" name="Google Shape;402;p25"/>
          <p:cNvSpPr txBox="1">
            <a:spLocks noGrp="1"/>
          </p:cNvSpPr>
          <p:nvPr>
            <p:ph type="body" idx="1"/>
          </p:nvPr>
        </p:nvSpPr>
        <p:spPr>
          <a:xfrm>
            <a:off x="1315075" y="2268525"/>
            <a:ext cx="4154400" cy="359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Add text here</a:t>
            </a:r>
            <a:endParaRPr/>
          </a:p>
          <a:p>
            <a:pPr marL="0" lvl="0" indent="0" algn="l" rtl="0">
              <a:spcBef>
                <a:spcPts val="2100"/>
              </a:spcBef>
              <a:spcAft>
                <a:spcPts val="21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26"/>
          <p:cNvSpPr txBox="1">
            <a:spLocks noGrp="1"/>
          </p:cNvSpPr>
          <p:nvPr>
            <p:ph type="title"/>
          </p:nvPr>
        </p:nvSpPr>
        <p:spPr>
          <a:xfrm>
            <a:off x="684150" y="358863"/>
            <a:ext cx="9755100" cy="763500"/>
          </a:xfrm>
          <a:prstGeom prst="rect">
            <a:avLst/>
          </a:prstGeom>
        </p:spPr>
        <p:txBody>
          <a:bodyPr spcFirstLastPara="1" wrap="square" lIns="121900" tIns="121900" rIns="121900" bIns="121900" anchor="t" anchorCtr="0">
            <a:noAutofit/>
          </a:bodyPr>
          <a:lstStyle/>
          <a:p>
            <a:r>
              <a:rPr lang="en" dirty="0"/>
              <a:t>Project </a:t>
            </a:r>
            <a:r>
              <a:rPr lang="en" sz="6000" dirty="0">
                <a:solidFill>
                  <a:schemeClr val="accent1"/>
                </a:solidFill>
              </a:rPr>
              <a:t>Scope</a:t>
            </a:r>
            <a:endParaRPr lang="en-US" sz="6000" dirty="0">
              <a:solidFill>
                <a:schemeClr val="accent1"/>
              </a:solidFill>
            </a:endParaRPr>
          </a:p>
        </p:txBody>
      </p:sp>
      <p:sp>
        <p:nvSpPr>
          <p:cNvPr id="408" name="Google Shape;408;p26"/>
          <p:cNvSpPr txBox="1">
            <a:spLocks noGrp="1"/>
          </p:cNvSpPr>
          <p:nvPr>
            <p:ph type="subTitle" idx="1"/>
          </p:nvPr>
        </p:nvSpPr>
        <p:spPr>
          <a:xfrm>
            <a:off x="1217558" y="1800269"/>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3"/>
                </a:solidFill>
              </a:rPr>
              <a:t>&lt;p&gt; </a:t>
            </a:r>
            <a:r>
              <a:rPr lang="en"/>
              <a:t>Title here </a:t>
            </a:r>
            <a:r>
              <a:rPr lang="en">
                <a:solidFill>
                  <a:schemeClr val="accent3"/>
                </a:solidFill>
              </a:rPr>
              <a:t>&lt;/p&gt;</a:t>
            </a:r>
            <a:endParaRPr/>
          </a:p>
        </p:txBody>
      </p:sp>
      <p:sp>
        <p:nvSpPr>
          <p:cNvPr id="409" name="Google Shape;409;p26"/>
          <p:cNvSpPr txBox="1">
            <a:spLocks noGrp="1"/>
          </p:cNvSpPr>
          <p:nvPr>
            <p:ph type="body" idx="5"/>
          </p:nvPr>
        </p:nvSpPr>
        <p:spPr>
          <a:xfrm>
            <a:off x="1217550" y="3526878"/>
            <a:ext cx="97551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More stuff</a:t>
            </a:r>
            <a:endParaRPr/>
          </a:p>
          <a:p>
            <a:pPr marL="0" lvl="0" indent="0" algn="l" rtl="0">
              <a:spcBef>
                <a:spcPts val="2100"/>
              </a:spcBef>
              <a:spcAft>
                <a:spcPts val="0"/>
              </a:spcAft>
              <a:buNone/>
            </a:pPr>
            <a:endParaRPr/>
          </a:p>
          <a:p>
            <a:pPr marL="0" lvl="0" indent="0" algn="l" rtl="0">
              <a:spcBef>
                <a:spcPts val="2100"/>
              </a:spcBef>
              <a:spcAft>
                <a:spcPts val="2100"/>
              </a:spcAft>
              <a:buNone/>
            </a:pPr>
            <a:endParaRPr/>
          </a:p>
        </p:txBody>
      </p:sp>
      <p:sp>
        <p:nvSpPr>
          <p:cNvPr id="410" name="Google Shape;410;p26"/>
          <p:cNvSpPr txBox="1">
            <a:spLocks noGrp="1"/>
          </p:cNvSpPr>
          <p:nvPr>
            <p:ph type="subTitle" idx="2"/>
          </p:nvPr>
        </p:nvSpPr>
        <p:spPr>
          <a:xfrm>
            <a:off x="1217558" y="3100360"/>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2"/>
                </a:solidFill>
              </a:rPr>
              <a:t>&lt;p&gt; </a:t>
            </a:r>
            <a:r>
              <a:rPr lang="en"/>
              <a:t>another title </a:t>
            </a:r>
            <a:r>
              <a:rPr lang="en">
                <a:solidFill>
                  <a:schemeClr val="accent2"/>
                </a:solidFill>
              </a:rPr>
              <a:t>&lt;/p&gt;</a:t>
            </a:r>
            <a:endParaRPr>
              <a:solidFill>
                <a:schemeClr val="accent2"/>
              </a:solidFill>
            </a:endParaRPr>
          </a:p>
        </p:txBody>
      </p:sp>
      <p:sp>
        <p:nvSpPr>
          <p:cNvPr id="411" name="Google Shape;411;p26"/>
          <p:cNvSpPr txBox="1">
            <a:spLocks noGrp="1"/>
          </p:cNvSpPr>
          <p:nvPr>
            <p:ph type="body" idx="6"/>
          </p:nvPr>
        </p:nvSpPr>
        <p:spPr>
          <a:xfrm>
            <a:off x="1217550" y="4813738"/>
            <a:ext cx="9756900" cy="923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More stuff</a:t>
            </a:r>
            <a:endParaRPr/>
          </a:p>
          <a:p>
            <a:pPr marL="0" lvl="0" indent="0" algn="l" rtl="0">
              <a:spcBef>
                <a:spcPts val="2100"/>
              </a:spcBef>
              <a:spcAft>
                <a:spcPts val="2100"/>
              </a:spcAft>
              <a:buNone/>
            </a:pPr>
            <a:endParaRPr/>
          </a:p>
        </p:txBody>
      </p:sp>
      <p:sp>
        <p:nvSpPr>
          <p:cNvPr id="412" name="Google Shape;412;p26"/>
          <p:cNvSpPr txBox="1">
            <a:spLocks noGrp="1"/>
          </p:cNvSpPr>
          <p:nvPr>
            <p:ph type="subTitle" idx="3"/>
          </p:nvPr>
        </p:nvSpPr>
        <p:spPr>
          <a:xfrm>
            <a:off x="1217558" y="4400450"/>
            <a:ext cx="9755100" cy="606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solidFill>
                  <a:schemeClr val="accent1"/>
                </a:solidFill>
              </a:rPr>
              <a:t>&lt;p&gt;</a:t>
            </a:r>
            <a:r>
              <a:rPr lang="en">
                <a:solidFill>
                  <a:schemeClr val="accent3"/>
                </a:solidFill>
              </a:rPr>
              <a:t> </a:t>
            </a:r>
            <a:r>
              <a:rPr lang="en">
                <a:solidFill>
                  <a:schemeClr val="accent1"/>
                </a:solidFill>
              </a:rPr>
              <a:t>last title</a:t>
            </a:r>
            <a:r>
              <a:rPr lang="en"/>
              <a:t> </a:t>
            </a:r>
            <a:r>
              <a:rPr lang="en">
                <a:solidFill>
                  <a:schemeClr val="accent1"/>
                </a:solidFill>
              </a:rPr>
              <a:t>&lt;/p&gt;</a:t>
            </a:r>
            <a:endParaRPr/>
          </a:p>
        </p:txBody>
      </p:sp>
      <p:sp>
        <p:nvSpPr>
          <p:cNvPr id="413" name="Google Shape;413;p26"/>
          <p:cNvSpPr txBox="1">
            <a:spLocks noGrp="1"/>
          </p:cNvSpPr>
          <p:nvPr>
            <p:ph type="body" idx="4"/>
          </p:nvPr>
        </p:nvSpPr>
        <p:spPr>
          <a:xfrm>
            <a:off x="1217550" y="2238218"/>
            <a:ext cx="9755100" cy="9252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Little thing here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4"/>
          <p:cNvSpPr txBox="1">
            <a:spLocks noGrp="1"/>
          </p:cNvSpPr>
          <p:nvPr>
            <p:ph type="title"/>
          </p:nvPr>
        </p:nvSpPr>
        <p:spPr>
          <a:xfrm>
            <a:off x="1201000" y="1255500"/>
            <a:ext cx="7794000" cy="763500"/>
          </a:xfrm>
          <a:prstGeom prst="rect">
            <a:avLst/>
          </a:prstGeom>
        </p:spPr>
        <p:txBody>
          <a:bodyPr spcFirstLastPara="1" wrap="square" lIns="121900" tIns="121900" rIns="121900" bIns="121900" anchor="t" anchorCtr="0">
            <a:noAutofit/>
          </a:bodyPr>
          <a:lstStyle/>
          <a:p>
            <a:r>
              <a:rPr lang="en" sz="3200" dirty="0"/>
              <a:t>Internet </a:t>
            </a:r>
            <a:r>
              <a:rPr lang="en" sz="3200" dirty="0">
                <a:solidFill>
                  <a:srgbClr val="FFFFFF"/>
                </a:solidFill>
              </a:rPr>
              <a:t>Censorship</a:t>
            </a:r>
            <a:r>
              <a:rPr lang="en" sz="2400" dirty="0">
                <a:solidFill>
                  <a:srgbClr val="FFFFFF"/>
                </a:solidFill>
              </a:rPr>
              <a:t> </a:t>
            </a:r>
            <a:r>
              <a:rPr lang="en" sz="4400" dirty="0">
                <a:solidFill>
                  <a:schemeClr val="accent1"/>
                </a:solidFill>
              </a:rPr>
              <a:t>M</a:t>
            </a:r>
            <a:endParaRPr lang="en-US" sz="4400" dirty="0">
              <a:solidFill>
                <a:schemeClr val="accent1"/>
              </a:solidFill>
            </a:endParaRPr>
          </a:p>
        </p:txBody>
      </p:sp>
      <p:sp>
        <p:nvSpPr>
          <p:cNvPr id="394" name="Google Shape;394;p24"/>
          <p:cNvSpPr txBox="1">
            <a:spLocks noGrp="1"/>
          </p:cNvSpPr>
          <p:nvPr>
            <p:ph type="subTitle" idx="1"/>
          </p:nvPr>
        </p:nvSpPr>
        <p:spPr>
          <a:xfrm>
            <a:off x="1201000" y="2305300"/>
            <a:ext cx="7794000" cy="717900"/>
          </a:xfrm>
          <a:prstGeom prst="rect">
            <a:avLst/>
          </a:prstGeom>
        </p:spPr>
        <p:txBody>
          <a:bodyPr spcFirstLastPara="1" wrap="square" lIns="121900" tIns="121900" rIns="121900" bIns="121900" anchor="t" anchorCtr="0">
            <a:noAutofit/>
          </a:bodyPr>
          <a:lstStyle/>
          <a:p>
            <a:pPr marL="0" indent="0">
              <a:spcAft>
                <a:spcPts val="2100"/>
              </a:spcAft>
            </a:pPr>
            <a:r>
              <a:rPr lang="en" b="0" dirty="0">
                <a:solidFill>
                  <a:schemeClr val="accent3"/>
                </a:solidFill>
              </a:rPr>
              <a:t>&lt;p&gt;</a:t>
            </a:r>
            <a:r>
              <a:rPr lang="en" b="0" dirty="0"/>
              <a:t>  </a:t>
            </a:r>
            <a:r>
              <a:rPr lang="en" b="0" dirty="0">
                <a:solidFill>
                  <a:schemeClr val="accent3"/>
                </a:solidFill>
              </a:rPr>
              <a:t>&lt;/p&gt;</a:t>
            </a:r>
            <a:endParaRPr b="0" dirty="0">
              <a:solidFill>
                <a:schemeClr val="accent3"/>
              </a:solidFill>
            </a:endParaRPr>
          </a:p>
        </p:txBody>
      </p:sp>
      <p:sp>
        <p:nvSpPr>
          <p:cNvPr id="395" name="Google Shape;395;p24"/>
          <p:cNvSpPr txBox="1">
            <a:spLocks noGrp="1"/>
          </p:cNvSpPr>
          <p:nvPr>
            <p:ph type="body" idx="2"/>
          </p:nvPr>
        </p:nvSpPr>
        <p:spPr>
          <a:xfrm>
            <a:off x="1201000" y="2965475"/>
            <a:ext cx="8865600" cy="20946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endParaRPr lang="e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7"/>
          <p:cNvSpPr txBox="1">
            <a:spLocks noGrp="1"/>
          </p:cNvSpPr>
          <p:nvPr>
            <p:ph type="body" idx="1"/>
          </p:nvPr>
        </p:nvSpPr>
        <p:spPr>
          <a:xfrm>
            <a:off x="1653300" y="4052850"/>
            <a:ext cx="88944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2100">
                <a:solidFill>
                  <a:schemeClr val="accent3"/>
                </a:solidFill>
              </a:rPr>
              <a:t>&lt;p&gt; </a:t>
            </a:r>
            <a:r>
              <a:rPr lang="en"/>
              <a:t>Analysis of parties affected directly or indirectly by the Flipper Zero </a:t>
            </a:r>
            <a:r>
              <a:rPr lang="en" sz="2100">
                <a:solidFill>
                  <a:schemeClr val="accent3"/>
                </a:solidFill>
              </a:rPr>
              <a:t>&lt;/p&gt;</a:t>
            </a:r>
            <a:endParaRPr>
              <a:solidFill>
                <a:schemeClr val="accent3"/>
              </a:solidFill>
            </a:endParaRPr>
          </a:p>
        </p:txBody>
      </p:sp>
      <p:sp>
        <p:nvSpPr>
          <p:cNvPr id="419" name="Google Shape;419;p27"/>
          <p:cNvSpPr txBox="1">
            <a:spLocks noGrp="1"/>
          </p:cNvSpPr>
          <p:nvPr>
            <p:ph type="title"/>
          </p:nvPr>
        </p:nvSpPr>
        <p:spPr>
          <a:xfrm>
            <a:off x="3659300" y="2041675"/>
            <a:ext cx="6730800" cy="1575000"/>
          </a:xfrm>
          <a:prstGeom prst="rect">
            <a:avLst/>
          </a:prstGeom>
        </p:spPr>
        <p:txBody>
          <a:bodyPr spcFirstLastPara="1" wrap="square" lIns="121900" tIns="121900" rIns="121900" bIns="121900" anchor="t" anchorCtr="0">
            <a:noAutofit/>
          </a:bodyPr>
          <a:lstStyle/>
          <a:p>
            <a:r>
              <a:rPr lang="en" sz="5800" dirty="0"/>
              <a:t>State of the Art</a:t>
            </a:r>
            <a:endParaRPr lang="en" sz="5800" dirty="0">
              <a:solidFill>
                <a:srgbClr val="FFFFFF"/>
              </a:solidFill>
            </a:endParaRPr>
          </a:p>
        </p:txBody>
      </p:sp>
      <p:sp>
        <p:nvSpPr>
          <p:cNvPr id="420" name="Google Shape;420;p27"/>
          <p:cNvSpPr/>
          <p:nvPr/>
        </p:nvSpPr>
        <p:spPr>
          <a:xfrm>
            <a:off x="1663550" y="2130577"/>
            <a:ext cx="1858156" cy="1486099"/>
          </a:xfrm>
          <a:prstGeom prst="rect">
            <a:avLst/>
          </a:prstGeom>
        </p:spPr>
        <p:txBody>
          <a:bodyPr>
            <a:prstTxWarp prst="textPlain">
              <a:avLst/>
            </a:prstTxWarp>
          </a:bodyPr>
          <a:lstStyle/>
          <a:p>
            <a:pPr lvl="0" algn="ctr"/>
            <a:r>
              <a:rPr b="1" i="0">
                <a:ln>
                  <a:noFill/>
                </a:ln>
                <a:solidFill>
                  <a:schemeClr val="accent3"/>
                </a:solidFill>
                <a:latin typeface="Roboto Mono"/>
              </a:rPr>
              <a:t>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6" name="Google Shape;426;p28"/>
          <p:cNvSpPr txBox="1">
            <a:spLocks noGrp="1"/>
          </p:cNvSpPr>
          <p:nvPr>
            <p:ph type="body" idx="2"/>
          </p:nvPr>
        </p:nvSpPr>
        <p:spPr>
          <a:xfrm>
            <a:off x="6679275" y="2255000"/>
            <a:ext cx="4154400" cy="3590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endParaRPr/>
          </a:p>
          <a:p>
            <a:pPr marL="457200" lvl="0" indent="-342900" algn="l" rtl="0">
              <a:spcBef>
                <a:spcPts val="2100"/>
              </a:spcBef>
              <a:spcAft>
                <a:spcPts val="0"/>
              </a:spcAft>
              <a:buSzPts val="1800"/>
              <a:buChar char="-"/>
            </a:pPr>
            <a:r>
              <a:rPr lang="en"/>
              <a:t>Business owners</a:t>
            </a:r>
            <a:endParaRPr/>
          </a:p>
          <a:p>
            <a:pPr marL="457200" lvl="0" indent="-342900" algn="l" rtl="0">
              <a:spcBef>
                <a:spcPts val="0"/>
              </a:spcBef>
              <a:spcAft>
                <a:spcPts val="0"/>
              </a:spcAft>
              <a:buSzPts val="1800"/>
              <a:buChar char="-"/>
            </a:pPr>
            <a:r>
              <a:rPr lang="en"/>
              <a:t>Legal entities</a:t>
            </a:r>
            <a:endParaRPr/>
          </a:p>
          <a:p>
            <a:pPr marL="457200" lvl="0" indent="-342900" algn="l" rtl="0">
              <a:spcBef>
                <a:spcPts val="0"/>
              </a:spcBef>
              <a:spcAft>
                <a:spcPts val="0"/>
              </a:spcAft>
              <a:buSzPts val="1800"/>
              <a:buChar char="-"/>
            </a:pPr>
            <a:r>
              <a:rPr lang="en"/>
              <a:t>Victims of crime</a:t>
            </a:r>
            <a:endParaRPr/>
          </a:p>
          <a:p>
            <a:pPr marL="457200" lvl="0" indent="-342900" algn="l" rtl="0">
              <a:spcBef>
                <a:spcPts val="0"/>
              </a:spcBef>
              <a:spcAft>
                <a:spcPts val="0"/>
              </a:spcAft>
              <a:buSzPts val="1800"/>
              <a:buChar char="-"/>
            </a:pPr>
            <a:r>
              <a:rPr lang="en"/>
              <a:t>Production engineers</a:t>
            </a:r>
            <a:endParaRPr/>
          </a:p>
        </p:txBody>
      </p:sp>
      <p:sp>
        <p:nvSpPr>
          <p:cNvPr id="427" name="Google Shape;427;p28"/>
          <p:cNvSpPr txBox="1">
            <a:spLocks noGrp="1"/>
          </p:cNvSpPr>
          <p:nvPr>
            <p:ph type="title"/>
          </p:nvPr>
        </p:nvSpPr>
        <p:spPr>
          <a:xfrm>
            <a:off x="994425" y="361575"/>
            <a:ext cx="10110300" cy="763500"/>
          </a:xfrm>
          <a:prstGeom prst="rect">
            <a:avLst/>
          </a:prstGeom>
        </p:spPr>
        <p:txBody>
          <a:bodyPr spcFirstLastPara="1" wrap="square" lIns="121900" tIns="121900" rIns="121900" bIns="121900" anchor="t" anchorCtr="0">
            <a:noAutofit/>
          </a:bodyPr>
          <a:lstStyle/>
          <a:p>
            <a:r>
              <a:rPr lang="en" sz="3200" dirty="0">
                <a:solidFill>
                  <a:srgbClr val="FFFFFF"/>
                </a:solidFill>
              </a:rPr>
              <a:t>Internet Censorship</a:t>
            </a:r>
            <a:r>
              <a:rPr lang="en" sz="2400" dirty="0">
                <a:solidFill>
                  <a:srgbClr val="FFFFFF"/>
                </a:solidFill>
              </a:rPr>
              <a:t> </a:t>
            </a:r>
            <a:r>
              <a:rPr lang="en" sz="4400" dirty="0">
                <a:solidFill>
                  <a:schemeClr val="accent3"/>
                </a:solidFill>
              </a:rPr>
              <a:t>Mechanisms</a:t>
            </a:r>
            <a:endParaRPr lang="en-US" dirty="0">
              <a:solidFill>
                <a:schemeClr val="accent3"/>
              </a:solidFill>
            </a:endParaRPr>
          </a:p>
        </p:txBody>
      </p:sp>
      <p:sp>
        <p:nvSpPr>
          <p:cNvPr id="429" name="Google Shape;429;p28"/>
          <p:cNvSpPr/>
          <p:nvPr/>
        </p:nvSpPr>
        <p:spPr>
          <a:xfrm>
            <a:off x="8074750" y="4892200"/>
            <a:ext cx="4032600" cy="1842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Mono"/>
              <a:ea typeface="Roboto Mono"/>
              <a:cs typeface="Roboto Mono"/>
              <a:sym typeface="Roboto Mono"/>
            </a:endParaRPr>
          </a:p>
        </p:txBody>
      </p:sp>
      <p:sp>
        <p:nvSpPr>
          <p:cNvPr id="3" name="Text Placeholder 2">
            <a:extLst>
              <a:ext uri="{FF2B5EF4-FFF2-40B4-BE49-F238E27FC236}">
                <a16:creationId xmlns:a16="http://schemas.microsoft.com/office/drawing/2014/main" id="{DC24AD44-345A-CA78-B447-6A438747A4C1}"/>
              </a:ext>
            </a:extLst>
          </p:cNvPr>
          <p:cNvSpPr>
            <a:spLocks noGrp="1"/>
          </p:cNvSpPr>
          <p:nvPr>
            <p:ph type="body"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9"/>
          <p:cNvSpPr/>
          <p:nvPr/>
        </p:nvSpPr>
        <p:spPr>
          <a:xfrm>
            <a:off x="316800" y="194225"/>
            <a:ext cx="11648700" cy="6398100"/>
          </a:xfrm>
          <a:prstGeom prst="roundRect">
            <a:avLst>
              <a:gd name="adj" fmla="val 2468"/>
            </a:avLst>
          </a:prstGeom>
          <a:solidFill>
            <a:schemeClr val="lt2"/>
          </a:solidFill>
          <a:ln>
            <a:noFill/>
          </a:ln>
          <a:effectLst>
            <a:outerShdw blurRad="63500" sx="102000" sy="102000" algn="ctr" rotWithShape="0">
              <a:srgbClr val="000000">
                <a:alpha val="98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6" name="Google Shape;436;p29"/>
          <p:cNvSpPr txBox="1">
            <a:spLocks noGrp="1"/>
          </p:cNvSpPr>
          <p:nvPr>
            <p:ph type="title" idx="4294967295"/>
          </p:nvPr>
        </p:nvSpPr>
        <p:spPr>
          <a:xfrm>
            <a:off x="8452325" y="-12"/>
            <a:ext cx="5374200" cy="4351500"/>
          </a:xfrm>
          <a:prstGeom prst="rect">
            <a:avLst/>
          </a:prstGeom>
        </p:spPr>
        <p:txBody>
          <a:bodyPr spcFirstLastPara="1" wrap="square" lIns="121900" tIns="121900" rIns="121900" bIns="121900" anchor="ctr" anchorCtr="0">
            <a:noAutofit/>
          </a:bodyPr>
          <a:lstStyle/>
          <a:p>
            <a:pPr marL="0" lvl="0" indent="0" algn="l" rtl="0">
              <a:spcBef>
                <a:spcPts val="0"/>
              </a:spcBef>
              <a:spcAft>
                <a:spcPts val="0"/>
              </a:spcAft>
              <a:buNone/>
            </a:pPr>
            <a:r>
              <a:rPr lang="en" sz="8500">
                <a:solidFill>
                  <a:schemeClr val="accent3"/>
                </a:solidFill>
              </a:rPr>
              <a:t>Stake-</a:t>
            </a:r>
            <a:br>
              <a:rPr lang="en" sz="8500">
                <a:solidFill>
                  <a:schemeClr val="accent3"/>
                </a:solidFill>
              </a:rPr>
            </a:br>
            <a:r>
              <a:rPr lang="en" sz="8500">
                <a:solidFill>
                  <a:schemeClr val="accent3"/>
                </a:solidFill>
              </a:rPr>
              <a:t>holder</a:t>
            </a:r>
            <a:endParaRPr sz="6500"/>
          </a:p>
          <a:p>
            <a:pPr marL="0" lvl="0" indent="0" algn="l" rtl="0">
              <a:spcBef>
                <a:spcPts val="0"/>
              </a:spcBef>
              <a:spcAft>
                <a:spcPts val="0"/>
              </a:spcAft>
              <a:buNone/>
            </a:pPr>
            <a:r>
              <a:rPr lang="en" sz="6500"/>
              <a:t>Needs</a:t>
            </a:r>
            <a:endParaRPr sz="6500"/>
          </a:p>
        </p:txBody>
      </p:sp>
      <p:sp>
        <p:nvSpPr>
          <p:cNvPr id="437" name="Google Shape;437;p29"/>
          <p:cNvSpPr txBox="1">
            <a:spLocks noGrp="1"/>
          </p:cNvSpPr>
          <p:nvPr>
            <p:ph type="body" idx="4294967295"/>
          </p:nvPr>
        </p:nvSpPr>
        <p:spPr>
          <a:xfrm>
            <a:off x="414000" y="5491150"/>
            <a:ext cx="8570100" cy="974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sz="2000"/>
              <a:t>In the case of the Flipper Zero it can be difficult to meet the needs &amp; expectations of all stakeholders.</a:t>
            </a:r>
            <a:endParaRPr sz="2000"/>
          </a:p>
          <a:p>
            <a:pPr marL="0" lvl="0" indent="0" algn="l" rtl="0">
              <a:spcBef>
                <a:spcPts val="2100"/>
              </a:spcBef>
              <a:spcAft>
                <a:spcPts val="0"/>
              </a:spcAft>
              <a:buNone/>
            </a:pPr>
            <a:endParaRPr/>
          </a:p>
          <a:p>
            <a:pPr marL="0" lvl="0" indent="0" algn="l" rtl="0">
              <a:spcBef>
                <a:spcPts val="2100"/>
              </a:spcBef>
              <a:spcAft>
                <a:spcPts val="2100"/>
              </a:spcAft>
              <a:buNone/>
            </a:pPr>
            <a:endParaRPr/>
          </a:p>
        </p:txBody>
      </p:sp>
      <p:grpSp>
        <p:nvGrpSpPr>
          <p:cNvPr id="438" name="Google Shape;438;p29"/>
          <p:cNvGrpSpPr/>
          <p:nvPr/>
        </p:nvGrpSpPr>
        <p:grpSpPr>
          <a:xfrm>
            <a:off x="413996" y="309734"/>
            <a:ext cx="635280" cy="147600"/>
            <a:chOff x="2147366" y="4139382"/>
            <a:chExt cx="635280" cy="147600"/>
          </a:xfrm>
        </p:grpSpPr>
        <p:sp>
          <p:nvSpPr>
            <p:cNvPr id="439" name="Google Shape;439;p29"/>
            <p:cNvSpPr/>
            <p:nvPr/>
          </p:nvSpPr>
          <p:spPr>
            <a:xfrm>
              <a:off x="2147366" y="4139382"/>
              <a:ext cx="147600" cy="1476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0" name="Google Shape;440;p29"/>
            <p:cNvSpPr/>
            <p:nvPr/>
          </p:nvSpPr>
          <p:spPr>
            <a:xfrm>
              <a:off x="2391206" y="4139382"/>
              <a:ext cx="147600" cy="1476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1" name="Google Shape;441;p29"/>
            <p:cNvSpPr/>
            <p:nvPr/>
          </p:nvSpPr>
          <p:spPr>
            <a:xfrm>
              <a:off x="2635046" y="4139382"/>
              <a:ext cx="147600" cy="1476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442" name="Google Shape;442;p29"/>
          <p:cNvGrpSpPr/>
          <p:nvPr/>
        </p:nvGrpSpPr>
        <p:grpSpPr>
          <a:xfrm>
            <a:off x="490941" y="1295219"/>
            <a:ext cx="7496820" cy="1180629"/>
            <a:chOff x="2283025" y="2322568"/>
            <a:chExt cx="5267950" cy="643500"/>
          </a:xfrm>
        </p:grpSpPr>
        <p:sp>
          <p:nvSpPr>
            <p:cNvPr id="443" name="Google Shape;443;p29"/>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444" name="Google Shape;444;p29"/>
            <p:cNvSpPr/>
            <p:nvPr/>
          </p:nvSpPr>
          <p:spPr>
            <a:xfrm flipH="1">
              <a:off x="2283025" y="2322575"/>
              <a:ext cx="1844400" cy="642600"/>
            </a:xfrm>
            <a:prstGeom prst="rect">
              <a:avLst/>
            </a:prstGeom>
            <a:solidFill>
              <a:srgbClr val="1B78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445" name="Google Shape;445;p29"/>
            <p:cNvSpPr/>
            <p:nvPr/>
          </p:nvSpPr>
          <p:spPr>
            <a:xfrm rot="-5400000">
              <a:off x="3501574" y="1934671"/>
              <a:ext cx="643356" cy="1419149"/>
            </a:xfrm>
            <a:prstGeom prst="flowChartOffpageConnector">
              <a:avLst/>
            </a:prstGeom>
            <a:solidFill>
              <a:srgbClr val="1B78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446" name="Google Shape;446;p29"/>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 sz="1600" b="1">
                  <a:solidFill>
                    <a:srgbClr val="FFFFFF"/>
                  </a:solidFill>
                  <a:latin typeface="Roboto Mono"/>
                  <a:ea typeface="Roboto Mono"/>
                  <a:cs typeface="Roboto Mono"/>
                  <a:sym typeface="Roboto Mono"/>
                </a:rPr>
                <a:t>End-users, community &amp; contributors</a:t>
              </a:r>
              <a:endParaRPr sz="1600" b="1">
                <a:solidFill>
                  <a:srgbClr val="FFFFFF"/>
                </a:solidFill>
                <a:latin typeface="Roboto Mono"/>
                <a:ea typeface="Roboto Mono"/>
                <a:cs typeface="Roboto Mono"/>
                <a:sym typeface="Roboto Mono"/>
              </a:endParaRPr>
            </a:p>
          </p:txBody>
        </p:sp>
        <p:sp>
          <p:nvSpPr>
            <p:cNvPr id="447" name="Google Shape;447;p29"/>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87350" algn="l" rtl="0">
                <a:lnSpc>
                  <a:spcPct val="115000"/>
                </a:lnSpc>
                <a:spcBef>
                  <a:spcPts val="0"/>
                </a:spcBef>
                <a:spcAft>
                  <a:spcPts val="0"/>
                </a:spcAft>
                <a:buClr>
                  <a:schemeClr val="lt2"/>
                </a:buClr>
                <a:buSzPts val="1300"/>
                <a:buFont typeface="Roboto Mono"/>
                <a:buChar char="●"/>
              </a:pPr>
              <a:r>
                <a:rPr lang="en" sz="1300" b="1">
                  <a:solidFill>
                    <a:schemeClr val="lt2"/>
                  </a:solidFill>
                  <a:latin typeface="Roboto Mono"/>
                  <a:ea typeface="Roboto Mono"/>
                  <a:cs typeface="Roboto Mono"/>
                  <a:sym typeface="Roboto Mono"/>
                </a:rPr>
                <a:t>Quality end product</a:t>
              </a:r>
              <a:endParaRPr sz="1300" b="1">
                <a:solidFill>
                  <a:schemeClr val="lt2"/>
                </a:solidFill>
                <a:latin typeface="Roboto Mono"/>
                <a:ea typeface="Roboto Mono"/>
                <a:cs typeface="Roboto Mono"/>
                <a:sym typeface="Roboto Mono"/>
              </a:endParaRPr>
            </a:p>
            <a:p>
              <a:pPr marL="609600" lvl="0" indent="-387350" algn="l" rtl="0">
                <a:lnSpc>
                  <a:spcPct val="115000"/>
                </a:lnSpc>
                <a:spcBef>
                  <a:spcPts val="0"/>
                </a:spcBef>
                <a:spcAft>
                  <a:spcPts val="0"/>
                </a:spcAft>
                <a:buClr>
                  <a:schemeClr val="lt2"/>
                </a:buClr>
                <a:buSzPts val="1300"/>
                <a:buFont typeface="Roboto Mono"/>
                <a:buChar char="●"/>
              </a:pPr>
              <a:r>
                <a:rPr lang="en" sz="1300" b="1">
                  <a:solidFill>
                    <a:schemeClr val="lt2"/>
                  </a:solidFill>
                  <a:latin typeface="Roboto Mono"/>
                  <a:ea typeface="Roboto Mono"/>
                  <a:cs typeface="Roboto Mono"/>
                  <a:sym typeface="Roboto Mono"/>
                </a:rPr>
                <a:t>Continued support, repair and re-releases</a:t>
              </a:r>
              <a:endParaRPr sz="1300" b="1">
                <a:solidFill>
                  <a:schemeClr val="lt2"/>
                </a:solidFill>
                <a:latin typeface="Roboto Mono"/>
                <a:ea typeface="Roboto Mono"/>
                <a:cs typeface="Roboto Mono"/>
                <a:sym typeface="Roboto Mono"/>
              </a:endParaRPr>
            </a:p>
            <a:p>
              <a:pPr marL="609600" lvl="0" indent="-387350" algn="l" rtl="0">
                <a:lnSpc>
                  <a:spcPct val="115000"/>
                </a:lnSpc>
                <a:spcBef>
                  <a:spcPts val="0"/>
                </a:spcBef>
                <a:spcAft>
                  <a:spcPts val="0"/>
                </a:spcAft>
                <a:buClr>
                  <a:schemeClr val="lt2"/>
                </a:buClr>
                <a:buSzPts val="1300"/>
                <a:buFont typeface="Roboto Mono"/>
                <a:buChar char="●"/>
              </a:pPr>
              <a:r>
                <a:rPr lang="en" sz="1300" b="1">
                  <a:solidFill>
                    <a:schemeClr val="lt2"/>
                  </a:solidFill>
                  <a:latin typeface="Roboto Mono"/>
                  <a:ea typeface="Roboto Mono"/>
                  <a:cs typeface="Roboto Mono"/>
                  <a:sym typeface="Roboto Mono"/>
                </a:rPr>
                <a:t>Scope for expansion</a:t>
              </a:r>
              <a:endParaRPr sz="1300" b="1">
                <a:solidFill>
                  <a:schemeClr val="lt2"/>
                </a:solidFill>
                <a:latin typeface="Roboto Mono"/>
                <a:ea typeface="Roboto Mono"/>
                <a:cs typeface="Roboto Mono"/>
                <a:sym typeface="Roboto Mono"/>
              </a:endParaRPr>
            </a:p>
          </p:txBody>
        </p:sp>
      </p:grpSp>
      <p:grpSp>
        <p:nvGrpSpPr>
          <p:cNvPr id="448" name="Google Shape;448;p29"/>
          <p:cNvGrpSpPr/>
          <p:nvPr/>
        </p:nvGrpSpPr>
        <p:grpSpPr>
          <a:xfrm>
            <a:off x="490941" y="2497237"/>
            <a:ext cx="7496820" cy="1180629"/>
            <a:chOff x="2283025" y="2322568"/>
            <a:chExt cx="5267950" cy="643500"/>
          </a:xfrm>
        </p:grpSpPr>
        <p:sp>
          <p:nvSpPr>
            <p:cNvPr id="449" name="Google Shape;449;p29"/>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450" name="Google Shape;450;p29"/>
            <p:cNvSpPr/>
            <p:nvPr/>
          </p:nvSpPr>
          <p:spPr>
            <a:xfrm flipH="1">
              <a:off x="2283025" y="2322575"/>
              <a:ext cx="1844400" cy="642600"/>
            </a:xfrm>
            <a:prstGeom prst="rect">
              <a:avLst/>
            </a:prstGeom>
            <a:solidFill>
              <a:srgbClr val="1B78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451" name="Google Shape;451;p29"/>
            <p:cNvSpPr/>
            <p:nvPr/>
          </p:nvSpPr>
          <p:spPr>
            <a:xfrm rot="-5400000">
              <a:off x="3501574" y="1934671"/>
              <a:ext cx="643356" cy="1419149"/>
            </a:xfrm>
            <a:prstGeom prst="flowChartOffpageConnector">
              <a:avLst/>
            </a:prstGeom>
            <a:solidFill>
              <a:srgbClr val="1B78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452" name="Google Shape;452;p29"/>
            <p:cNvSpPr/>
            <p:nvPr/>
          </p:nvSpPr>
          <p:spPr>
            <a:xfrm>
              <a:off x="2342625" y="2399951"/>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 sz="1600" b="1">
                  <a:solidFill>
                    <a:srgbClr val="FFFFFF"/>
                  </a:solidFill>
                  <a:latin typeface="Roboto Mono"/>
                  <a:ea typeface="Roboto Mono"/>
                  <a:cs typeface="Roboto Mono"/>
                  <a:sym typeface="Roboto Mono"/>
                </a:rPr>
                <a:t>Developers, project managers &amp; investors</a:t>
              </a:r>
              <a:endParaRPr sz="1600" b="1">
                <a:solidFill>
                  <a:srgbClr val="FFFFFF"/>
                </a:solidFill>
                <a:latin typeface="Roboto Mono"/>
                <a:ea typeface="Roboto Mono"/>
                <a:cs typeface="Roboto Mono"/>
                <a:sym typeface="Roboto Mono"/>
              </a:endParaRPr>
            </a:p>
          </p:txBody>
        </p:sp>
        <p:sp>
          <p:nvSpPr>
            <p:cNvPr id="453" name="Google Shape;453;p29"/>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87350" algn="l" rtl="0">
                <a:lnSpc>
                  <a:spcPct val="115000"/>
                </a:lnSpc>
                <a:spcBef>
                  <a:spcPts val="0"/>
                </a:spcBef>
                <a:spcAft>
                  <a:spcPts val="0"/>
                </a:spcAft>
                <a:buClr>
                  <a:schemeClr val="lt1"/>
                </a:buClr>
                <a:buSzPts val="1300"/>
                <a:buFont typeface="Roboto Mono"/>
                <a:buChar char="●"/>
              </a:pPr>
              <a:r>
                <a:rPr lang="en" sz="1300" b="1">
                  <a:solidFill>
                    <a:schemeClr val="lt1"/>
                  </a:solidFill>
                  <a:latin typeface="Roboto Mono"/>
                  <a:ea typeface="Roboto Mono"/>
                  <a:cs typeface="Roboto Mono"/>
                  <a:sym typeface="Roboto Mono"/>
                </a:rPr>
                <a:t>Autonomy, influence over the project</a:t>
              </a:r>
              <a:endParaRPr sz="1300" b="1">
                <a:solidFill>
                  <a:schemeClr val="lt1"/>
                </a:solidFill>
                <a:latin typeface="Roboto Mono"/>
                <a:ea typeface="Roboto Mono"/>
                <a:cs typeface="Roboto Mono"/>
                <a:sym typeface="Roboto Mono"/>
              </a:endParaRPr>
            </a:p>
            <a:p>
              <a:pPr marL="609600" lvl="0" indent="-387350" algn="l" rtl="0">
                <a:lnSpc>
                  <a:spcPct val="115000"/>
                </a:lnSpc>
                <a:spcBef>
                  <a:spcPts val="0"/>
                </a:spcBef>
                <a:spcAft>
                  <a:spcPts val="0"/>
                </a:spcAft>
                <a:buClr>
                  <a:schemeClr val="lt1"/>
                </a:buClr>
                <a:buSzPts val="1300"/>
                <a:buFont typeface="Roboto Mono"/>
                <a:buChar char="●"/>
              </a:pPr>
              <a:r>
                <a:rPr lang="en" sz="1300" b="1">
                  <a:solidFill>
                    <a:schemeClr val="lt1"/>
                  </a:solidFill>
                  <a:latin typeface="Roboto Mono"/>
                  <a:ea typeface="Roboto Mono"/>
                  <a:cs typeface="Roboto Mono"/>
                  <a:sym typeface="Roboto Mono"/>
                </a:rPr>
                <a:t>The device to be used as intended.</a:t>
              </a:r>
              <a:endParaRPr sz="1300" b="1">
                <a:solidFill>
                  <a:schemeClr val="lt1"/>
                </a:solidFill>
                <a:latin typeface="Roboto Mono"/>
                <a:ea typeface="Roboto Mono"/>
                <a:cs typeface="Roboto Mono"/>
                <a:sym typeface="Roboto Mono"/>
              </a:endParaRPr>
            </a:p>
            <a:p>
              <a:pPr marL="609600" lvl="0" indent="-387350" algn="l" rtl="0">
                <a:lnSpc>
                  <a:spcPct val="115000"/>
                </a:lnSpc>
                <a:spcBef>
                  <a:spcPts val="0"/>
                </a:spcBef>
                <a:spcAft>
                  <a:spcPts val="0"/>
                </a:spcAft>
                <a:buClr>
                  <a:schemeClr val="lt1"/>
                </a:buClr>
                <a:buSzPts val="1300"/>
                <a:buFont typeface="Roboto Mono"/>
                <a:buChar char="●"/>
              </a:pPr>
              <a:r>
                <a:rPr lang="en" sz="1300" b="1">
                  <a:solidFill>
                    <a:schemeClr val="lt1"/>
                  </a:solidFill>
                  <a:latin typeface="Roboto Mono"/>
                  <a:ea typeface="Roboto Mono"/>
                  <a:cs typeface="Roboto Mono"/>
                  <a:sym typeface="Roboto Mono"/>
                </a:rPr>
                <a:t>Return on investment</a:t>
              </a:r>
              <a:endParaRPr sz="1300" b="1">
                <a:solidFill>
                  <a:schemeClr val="lt1"/>
                </a:solidFill>
                <a:latin typeface="Roboto Mono"/>
                <a:ea typeface="Roboto Mono"/>
                <a:cs typeface="Roboto Mono"/>
                <a:sym typeface="Roboto Mono"/>
              </a:endParaRPr>
            </a:p>
          </p:txBody>
        </p:sp>
      </p:grpSp>
      <p:grpSp>
        <p:nvGrpSpPr>
          <p:cNvPr id="454" name="Google Shape;454;p29"/>
          <p:cNvGrpSpPr/>
          <p:nvPr/>
        </p:nvGrpSpPr>
        <p:grpSpPr>
          <a:xfrm>
            <a:off x="490941" y="3699238"/>
            <a:ext cx="7496820" cy="1180629"/>
            <a:chOff x="2283025" y="2322568"/>
            <a:chExt cx="5267950" cy="643500"/>
          </a:xfrm>
        </p:grpSpPr>
        <p:sp>
          <p:nvSpPr>
            <p:cNvPr id="455" name="Google Shape;455;p29"/>
            <p:cNvSpPr/>
            <p:nvPr/>
          </p:nvSpPr>
          <p:spPr>
            <a:xfrm>
              <a:off x="3728375" y="2322568"/>
              <a:ext cx="3822600" cy="643500"/>
            </a:xfrm>
            <a:prstGeom prst="rect">
              <a:avLst/>
            </a:prstGeom>
            <a:solidFill>
              <a:srgbClr val="EEEEE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456" name="Google Shape;456;p29"/>
            <p:cNvSpPr/>
            <p:nvPr/>
          </p:nvSpPr>
          <p:spPr>
            <a:xfrm flipH="1">
              <a:off x="2283025" y="2322575"/>
              <a:ext cx="1844400" cy="642600"/>
            </a:xfrm>
            <a:prstGeom prst="rect">
              <a:avLst/>
            </a:prstGeom>
            <a:solidFill>
              <a:srgbClr val="1B78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457" name="Google Shape;457;p29"/>
            <p:cNvSpPr/>
            <p:nvPr/>
          </p:nvSpPr>
          <p:spPr>
            <a:xfrm rot="-5400000">
              <a:off x="3501574" y="1934671"/>
              <a:ext cx="643356" cy="1419149"/>
            </a:xfrm>
            <a:prstGeom prst="flowChartOffpageConnector">
              <a:avLst/>
            </a:prstGeom>
            <a:solidFill>
              <a:srgbClr val="1B78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latin typeface="Roboto Mono"/>
                <a:ea typeface="Roboto Mono"/>
                <a:cs typeface="Roboto Mono"/>
                <a:sym typeface="Roboto Mono"/>
              </a:endParaRPr>
            </a:p>
          </p:txBody>
        </p:sp>
        <p:sp>
          <p:nvSpPr>
            <p:cNvPr id="458" name="Google Shape;458;p29"/>
            <p:cNvSpPr/>
            <p:nvPr/>
          </p:nvSpPr>
          <p:spPr>
            <a:xfrm>
              <a:off x="2351208" y="2395928"/>
              <a:ext cx="1940700" cy="495900"/>
            </a:xfrm>
            <a:prstGeom prst="rect">
              <a:avLst/>
            </a:prstGeom>
            <a:noFill/>
            <a:ln>
              <a:noFill/>
            </a:ln>
          </p:spPr>
          <p:txBody>
            <a:bodyPr spcFirstLastPara="1" wrap="square" lIns="121900" tIns="121900" rIns="121900" bIns="121900" anchor="ctr" anchorCtr="0">
              <a:noAutofit/>
            </a:bodyPr>
            <a:lstStyle/>
            <a:p>
              <a:pPr marL="0" lvl="0" indent="0" algn="l" rtl="0">
                <a:lnSpc>
                  <a:spcPct val="115000"/>
                </a:lnSpc>
                <a:spcBef>
                  <a:spcPts val="0"/>
                </a:spcBef>
                <a:spcAft>
                  <a:spcPts val="0"/>
                </a:spcAft>
                <a:buNone/>
              </a:pPr>
              <a:r>
                <a:rPr lang="en" sz="1600" b="1">
                  <a:solidFill>
                    <a:srgbClr val="FFFFFF"/>
                  </a:solidFill>
                  <a:latin typeface="Roboto Mono"/>
                  <a:ea typeface="Roboto Mono"/>
                  <a:cs typeface="Roboto Mono"/>
                  <a:sym typeface="Roboto Mono"/>
                </a:rPr>
                <a:t>Legal entities, governments,  victims of crime</a:t>
              </a:r>
              <a:endParaRPr sz="1600" b="1">
                <a:solidFill>
                  <a:srgbClr val="FFFFFF"/>
                </a:solidFill>
                <a:latin typeface="Roboto Mono"/>
                <a:ea typeface="Roboto Mono"/>
                <a:cs typeface="Roboto Mono"/>
                <a:sym typeface="Roboto Mono"/>
              </a:endParaRPr>
            </a:p>
          </p:txBody>
        </p:sp>
        <p:sp>
          <p:nvSpPr>
            <p:cNvPr id="459" name="Google Shape;459;p29"/>
            <p:cNvSpPr/>
            <p:nvPr/>
          </p:nvSpPr>
          <p:spPr>
            <a:xfrm>
              <a:off x="4387850" y="2323750"/>
              <a:ext cx="2971200" cy="642300"/>
            </a:xfrm>
            <a:prstGeom prst="rect">
              <a:avLst/>
            </a:prstGeom>
            <a:noFill/>
            <a:ln>
              <a:noFill/>
            </a:ln>
          </p:spPr>
          <p:txBody>
            <a:bodyPr spcFirstLastPara="1" wrap="square" lIns="121900" tIns="121900" rIns="121900" bIns="121900" anchor="ctr" anchorCtr="0">
              <a:noAutofit/>
            </a:bodyPr>
            <a:lstStyle/>
            <a:p>
              <a:pPr marL="609600" lvl="0" indent="-387350" algn="l" rtl="0">
                <a:lnSpc>
                  <a:spcPct val="115000"/>
                </a:lnSpc>
                <a:spcBef>
                  <a:spcPts val="0"/>
                </a:spcBef>
                <a:spcAft>
                  <a:spcPts val="0"/>
                </a:spcAft>
                <a:buClr>
                  <a:schemeClr val="lt1"/>
                </a:buClr>
                <a:buSzPts val="1300"/>
                <a:buFont typeface="Roboto Mono"/>
                <a:buChar char="●"/>
              </a:pPr>
              <a:r>
                <a:rPr lang="en" sz="1300" b="1">
                  <a:solidFill>
                    <a:schemeClr val="lt1"/>
                  </a:solidFill>
                  <a:latin typeface="Roboto Mono"/>
                  <a:ea typeface="Roboto Mono"/>
                  <a:cs typeface="Roboto Mono"/>
                  <a:sym typeface="Roboto Mono"/>
                </a:rPr>
                <a:t>Accurate information on the capability of the device and potential for criminal use</a:t>
              </a:r>
              <a:endParaRPr sz="1300" b="1">
                <a:solidFill>
                  <a:schemeClr val="lt1"/>
                </a:solidFill>
                <a:latin typeface="Roboto Mono"/>
                <a:ea typeface="Roboto Mono"/>
                <a:cs typeface="Roboto Mono"/>
                <a:sym typeface="Roboto Mono"/>
              </a:endParaRPr>
            </a:p>
            <a:p>
              <a:pPr marL="609600" lvl="0" indent="-387350" algn="l" rtl="0">
                <a:lnSpc>
                  <a:spcPct val="115000"/>
                </a:lnSpc>
                <a:spcBef>
                  <a:spcPts val="0"/>
                </a:spcBef>
                <a:spcAft>
                  <a:spcPts val="0"/>
                </a:spcAft>
                <a:buClr>
                  <a:schemeClr val="lt1"/>
                </a:buClr>
                <a:buSzPts val="1300"/>
                <a:buFont typeface="Roboto Mono"/>
                <a:buChar char="●"/>
              </a:pPr>
              <a:r>
                <a:rPr lang="en" sz="1300" b="1">
                  <a:solidFill>
                    <a:schemeClr val="lt1"/>
                  </a:solidFill>
                  <a:latin typeface="Roboto Mono"/>
                  <a:ea typeface="Roboto Mono"/>
                  <a:cs typeface="Roboto Mono"/>
                  <a:sym typeface="Roboto Mono"/>
                </a:rPr>
                <a:t>Safety from bad actors</a:t>
              </a:r>
              <a:endParaRPr sz="1300" b="1">
                <a:solidFill>
                  <a:schemeClr val="lt1"/>
                </a:solidFill>
                <a:latin typeface="Roboto Mono"/>
                <a:ea typeface="Roboto Mono"/>
                <a:cs typeface="Roboto Mono"/>
                <a:sym typeface="Roboto Mon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0"/>
          <p:cNvSpPr txBox="1">
            <a:spLocks noGrp="1"/>
          </p:cNvSpPr>
          <p:nvPr>
            <p:ph type="subTitle" idx="1"/>
          </p:nvPr>
        </p:nvSpPr>
        <p:spPr>
          <a:xfrm>
            <a:off x="920475" y="1895300"/>
            <a:ext cx="77940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sz="1800">
                <a:solidFill>
                  <a:schemeClr val="accent3"/>
                </a:solidFill>
              </a:rPr>
              <a:t>How we researched who is developing, buying and otherwise affected by the project</a:t>
            </a:r>
            <a:endParaRPr sz="1800">
              <a:solidFill>
                <a:schemeClr val="accent3"/>
              </a:solidFill>
            </a:endParaRPr>
          </a:p>
        </p:txBody>
      </p:sp>
      <p:sp>
        <p:nvSpPr>
          <p:cNvPr id="465" name="Google Shape;465;p30"/>
          <p:cNvSpPr txBox="1">
            <a:spLocks noGrp="1"/>
          </p:cNvSpPr>
          <p:nvPr>
            <p:ph type="title"/>
          </p:nvPr>
        </p:nvSpPr>
        <p:spPr>
          <a:xfrm>
            <a:off x="920475" y="845500"/>
            <a:ext cx="7794000" cy="763500"/>
          </a:xfrm>
          <a:prstGeom prst="rect">
            <a:avLst/>
          </a:prstGeom>
        </p:spPr>
        <p:txBody>
          <a:bodyPr spcFirstLastPara="1" wrap="square" lIns="121900" tIns="121900" rIns="121900" bIns="121900" anchor="t" anchorCtr="0">
            <a:noAutofit/>
          </a:bodyPr>
          <a:lstStyle/>
          <a:p>
            <a:pPr marL="914400" lvl="0" indent="0" algn="l" rtl="0">
              <a:spcBef>
                <a:spcPts val="0"/>
              </a:spcBef>
              <a:spcAft>
                <a:spcPts val="0"/>
              </a:spcAft>
              <a:buNone/>
            </a:pPr>
            <a:r>
              <a:rPr lang="en">
                <a:solidFill>
                  <a:schemeClr val="accent3"/>
                </a:solidFill>
              </a:rPr>
              <a:t>Methodology of Analysis</a:t>
            </a:r>
            <a:endParaRPr>
              <a:solidFill>
                <a:schemeClr val="accent3"/>
              </a:solidFill>
            </a:endParaRPr>
          </a:p>
        </p:txBody>
      </p:sp>
      <p:sp>
        <p:nvSpPr>
          <p:cNvPr id="466" name="Google Shape;466;p30"/>
          <p:cNvSpPr txBox="1">
            <a:spLocks noGrp="1"/>
          </p:cNvSpPr>
          <p:nvPr>
            <p:ph type="body" idx="2"/>
          </p:nvPr>
        </p:nvSpPr>
        <p:spPr>
          <a:xfrm>
            <a:off x="1173675" y="2550800"/>
            <a:ext cx="7794000" cy="3436500"/>
          </a:xfrm>
          <a:prstGeom prst="rect">
            <a:avLst/>
          </a:prstGeom>
        </p:spPr>
        <p:txBody>
          <a:bodyPr spcFirstLastPara="1" wrap="square" lIns="121900" tIns="121900" rIns="121900" bIns="121900" anchor="t" anchorCtr="0">
            <a:noAutofit/>
          </a:bodyPr>
          <a:lstStyle/>
          <a:p>
            <a:pPr marL="457200" lvl="0" indent="0" algn="l" rtl="0">
              <a:spcBef>
                <a:spcPts val="0"/>
              </a:spcBef>
              <a:spcAft>
                <a:spcPts val="0"/>
              </a:spcAft>
              <a:buNone/>
            </a:pPr>
            <a:endParaRPr/>
          </a:p>
          <a:p>
            <a:pPr marL="457200" lvl="0" indent="-342900" algn="l" rtl="0">
              <a:spcBef>
                <a:spcPts val="2100"/>
              </a:spcBef>
              <a:spcAft>
                <a:spcPts val="0"/>
              </a:spcAft>
              <a:buSzPts val="1800"/>
              <a:buChar char="-"/>
            </a:pPr>
            <a:r>
              <a:rPr lang="en"/>
              <a:t>Documentation</a:t>
            </a:r>
            <a:endParaRPr/>
          </a:p>
          <a:p>
            <a:pPr marL="457200" lvl="0" indent="-342900" algn="l" rtl="0">
              <a:spcBef>
                <a:spcPts val="0"/>
              </a:spcBef>
              <a:spcAft>
                <a:spcPts val="0"/>
              </a:spcAft>
              <a:buSzPts val="1800"/>
              <a:buChar char="-"/>
            </a:pPr>
            <a:r>
              <a:rPr lang="en"/>
              <a:t>GitHub: issues, contributors, structure</a:t>
            </a:r>
            <a:endParaRPr/>
          </a:p>
          <a:p>
            <a:pPr marL="457200" lvl="0" indent="-342900" algn="l" rtl="0">
              <a:spcBef>
                <a:spcPts val="0"/>
              </a:spcBef>
              <a:spcAft>
                <a:spcPts val="0"/>
              </a:spcAft>
              <a:buSzPts val="1800"/>
              <a:buChar char="-"/>
            </a:pPr>
            <a:r>
              <a:rPr lang="en"/>
              <a:t>Mainstream Media</a:t>
            </a:r>
            <a:endParaRPr/>
          </a:p>
          <a:p>
            <a:pPr marL="457200" lvl="0" indent="-342900" algn="l" rtl="0">
              <a:spcBef>
                <a:spcPts val="0"/>
              </a:spcBef>
              <a:spcAft>
                <a:spcPts val="0"/>
              </a:spcAft>
              <a:buSzPts val="1800"/>
              <a:buChar char="-"/>
            </a:pPr>
            <a:r>
              <a:rPr lang="en"/>
              <a:t>Professional opinions</a:t>
            </a:r>
            <a:endParaRPr/>
          </a:p>
          <a:p>
            <a:pPr marL="457200" lvl="0" indent="-342900" algn="l" rtl="0">
              <a:spcBef>
                <a:spcPts val="0"/>
              </a:spcBef>
              <a:spcAft>
                <a:spcPts val="0"/>
              </a:spcAft>
              <a:buSzPts val="1800"/>
              <a:buChar char="-"/>
            </a:pPr>
            <a:r>
              <a:rPr lang="en"/>
              <a:t>Web forums and social media, Reddit, Discord.</a:t>
            </a:r>
            <a:endParaRPr/>
          </a:p>
        </p:txBody>
      </p:sp>
    </p:spTree>
  </p:cSld>
  <p:clrMapOvr>
    <a:masterClrMapping/>
  </p:clrMapOvr>
</p:sld>
</file>

<file path=ppt/theme/theme1.xml><?xml version="1.0" encoding="utf-8"?>
<a:theme xmlns:a="http://schemas.openxmlformats.org/drawingml/2006/main" name="SlidesMania">
  <a:themeElements>
    <a:clrScheme name="Simple Light">
      <a:dk1>
        <a:srgbClr val="FFFFFF"/>
      </a:dk1>
      <a:lt1>
        <a:srgbClr val="16242F"/>
      </a:lt1>
      <a:dk2>
        <a:srgbClr val="FFFFFF"/>
      </a:dk2>
      <a:lt2>
        <a:srgbClr val="1F3240"/>
      </a:lt2>
      <a:accent1>
        <a:srgbClr val="EB8FD8"/>
      </a:accent1>
      <a:accent2>
        <a:srgbClr val="BA94E9"/>
      </a:accent2>
      <a:accent3>
        <a:srgbClr val="B9D4B4"/>
      </a:accent3>
      <a:accent4>
        <a:srgbClr val="F46659"/>
      </a:accent4>
      <a:accent5>
        <a:srgbClr val="FFBC3E"/>
      </a:accent5>
      <a:accent6>
        <a:srgbClr val="1CC549"/>
      </a:accent6>
      <a:hlink>
        <a:srgbClr val="EB8F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836</Words>
  <Application>Microsoft Office PowerPoint</Application>
  <PresentationFormat>Widescreen</PresentationFormat>
  <Paragraphs>130</Paragraphs>
  <Slides>21</Slides>
  <Notes>21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SlidesMania</vt:lpstr>
      <vt:lpstr>Final Year Dissertation Comparing Internet Censorship in Ireland vs Israel</vt:lpstr>
      <vt:lpstr>Internet Censorship Introduction</vt:lpstr>
      <vt:lpstr>Research Motivation</vt:lpstr>
      <vt:lpstr>Project Scope</vt:lpstr>
      <vt:lpstr>Internet Censorship M</vt:lpstr>
      <vt:lpstr>State of the Art</vt:lpstr>
      <vt:lpstr>Internet Censorship Mechanisms</vt:lpstr>
      <vt:lpstr>Stake- holder Needs</vt:lpstr>
      <vt:lpstr>Methodology of Analysis</vt:lpstr>
      <vt:lpstr>Flipper Zero Architecture Views</vt:lpstr>
      <vt:lpstr>The Context View.</vt:lpstr>
      <vt:lpstr>The Development View</vt:lpstr>
      <vt:lpstr>The Deployment View</vt:lpstr>
      <vt:lpstr>The Regulation Perspective</vt:lpstr>
      <vt:lpstr>Flipper Zero Software Metrics</vt:lpstr>
      <vt:lpstr>Discuss Software Metrics</vt:lpstr>
      <vt:lpstr>More Software Metrics</vt:lpstr>
      <vt:lpstr>Flipper Zero Proposed Contribution</vt:lpstr>
      <vt:lpstr>Discuss Proposed Contribution</vt:lpstr>
      <vt:lpstr>More Proposed Contribution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dc:creator>
  <cp:lastModifiedBy>Christian Casey</cp:lastModifiedBy>
  <cp:revision>83</cp:revision>
  <dcterms:modified xsi:type="dcterms:W3CDTF">2025-03-14T19:29:37Z</dcterms:modified>
</cp:coreProperties>
</file>