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04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A51E83-3F20-C4BF-BCD3-C9D39413B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3D1360-3512-5422-FEBE-0839C28E5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598870-D14A-248D-8B79-3B84548D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C879-FCD2-924C-9B8B-D1A508EB129F}" type="datetimeFigureOut">
              <a:rPr lang="it-IT" smtClean="0"/>
              <a:t>31/03/23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034E4D-24DC-E6DD-D8C3-67DA1D10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EB2E31-889D-2CA1-3C6A-7BB92321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85B-3CDC-304A-974E-74B901206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48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5E680-8A9E-FE14-41D1-FFAE2B04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EB062C-DB54-A30F-7FFD-04E2F0136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8A95E2-ECEA-373C-9D5D-9FEFF1B2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C879-FCD2-924C-9B8B-D1A508EB129F}" type="datetimeFigureOut">
              <a:rPr lang="it-IT" smtClean="0"/>
              <a:t>31/03/23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9B2BEE-0033-094B-E085-43BA3945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BA5E7F-793F-22AC-5CC5-18BDE0DB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85B-3CDC-304A-974E-74B901206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15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586FCA5-5930-1113-67B4-90C3C2D5A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759F20-64AF-F997-6F40-DBC8703D2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FAD0F6-849F-8BD3-AC4E-E3706EAB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C879-FCD2-924C-9B8B-D1A508EB129F}" type="datetimeFigureOut">
              <a:rPr lang="it-IT" smtClean="0"/>
              <a:t>31/03/23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3BB2BD-AFA8-5D40-A7EB-39039E3D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7FFAEE-2D13-A444-479F-4CB0D349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85B-3CDC-304A-974E-74B901206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11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6058C1-AE4B-DE2E-033E-B15CD33B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04D8C9-0F37-A8FA-7F51-CFFD83F9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331E77-4D10-2C17-6393-83A9E561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C879-FCD2-924C-9B8B-D1A508EB129F}" type="datetimeFigureOut">
              <a:rPr lang="it-IT" smtClean="0"/>
              <a:t>31/03/23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CF4085-FA1B-8780-1F46-EAAD1E10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6B3A04-60D0-00FD-33A6-2F7D66EA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85B-3CDC-304A-974E-74B901206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3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E2336-86F2-DA05-2DCB-9DA24A19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DE0A90-6118-C358-2133-C9833BE88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35FA90-5A69-EA9B-9E76-442AB062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C879-FCD2-924C-9B8B-D1A508EB129F}" type="datetimeFigureOut">
              <a:rPr lang="it-IT" smtClean="0"/>
              <a:t>31/03/23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FDEEA1-FE36-9B83-89DD-C58EBA35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8DB4C4-C500-0920-A048-D31208D2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85B-3CDC-304A-974E-74B901206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17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8C0A0-EC4C-1C88-1CCB-22F8F19E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543638-5489-BF9A-7AEC-2921EBBBD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6B9C29-1C21-DE11-F21A-1423D49C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1314F0-8E28-8769-9C55-FE0B239C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C879-FCD2-924C-9B8B-D1A508EB129F}" type="datetimeFigureOut">
              <a:rPr lang="it-IT" smtClean="0"/>
              <a:t>31/03/23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C2B88A-12B3-F996-9CDD-8D1AE1E6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02FB30-FBED-51A0-C0EA-E4002425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85B-3CDC-304A-974E-74B901206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32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EF445D-422D-B1D3-DF62-1DBB7A2B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6F3BCA-68EF-B559-55FA-00D6C4D6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0F517A-B6AD-1A31-3E33-E68782A77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BB20DD-89B7-E711-98E2-7727C9DAA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F9B6AAC-FFA8-C8C5-9008-6DA7B408A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8EC64E6-5933-83CD-9C10-1A00D867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C879-FCD2-924C-9B8B-D1A508EB129F}" type="datetimeFigureOut">
              <a:rPr lang="it-IT" smtClean="0"/>
              <a:t>31/03/23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4069A9-D67D-06E9-F29F-2464A1A0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0BC193-12D1-0C78-EABC-77F4524C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85B-3CDC-304A-974E-74B901206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955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61B7F-51BD-3499-7516-57BC58BA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FF9F794-4F87-DE0D-B671-5730810A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C879-FCD2-924C-9B8B-D1A508EB129F}" type="datetimeFigureOut">
              <a:rPr lang="it-IT" smtClean="0"/>
              <a:t>31/03/23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7F77BF-8F81-D392-B53D-E94B52D5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879C26-5E55-3878-3222-CCE9BBDA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85B-3CDC-304A-974E-74B901206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63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CA80F8E-7C58-06C9-1D50-834BF4F3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C879-FCD2-924C-9B8B-D1A508EB129F}" type="datetimeFigureOut">
              <a:rPr lang="it-IT" smtClean="0"/>
              <a:t>31/03/23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BE9B8C4-4ABC-225C-899E-CE977228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805070-E6A2-B50D-845D-B3B751F9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85B-3CDC-304A-974E-74B901206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482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B1A68D-3AF9-621B-3E78-117AEF49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09AF21-1138-9565-ED41-11FA2CD6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9548DA-21D4-1634-A09B-BEFF3DF58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8C17E1-EF53-67D5-62B4-D11B4035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C879-FCD2-924C-9B8B-D1A508EB129F}" type="datetimeFigureOut">
              <a:rPr lang="it-IT" smtClean="0"/>
              <a:t>31/03/23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5CA1D5-8270-A695-79C8-519A5D0E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8A8124-87C1-494D-6CD0-CFFC4209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85B-3CDC-304A-974E-74B901206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7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E1364-3A7C-D0C8-2259-1A0BF4DD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401BECF-8E30-B2AA-00A7-4C4BABC2A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72B6E1-50C2-359F-9D42-C77E3C0F2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5CA297-975F-8D07-5DF5-61545099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C879-FCD2-924C-9B8B-D1A508EB129F}" type="datetimeFigureOut">
              <a:rPr lang="it-IT" smtClean="0"/>
              <a:t>31/03/23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701CBF-C262-9EE3-1E77-3A2BE67F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00FDCA-A619-639C-0E0F-3FE41482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85B-3CDC-304A-974E-74B901206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041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4B7D0F8-B302-DA49-8B1B-D31908CA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74C7F7-3348-0AAE-95ED-13B2C9958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09141F-4925-CBAC-C518-212732718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5C879-FCD2-924C-9B8B-D1A508EB129F}" type="datetimeFigureOut">
              <a:rPr lang="it-IT" smtClean="0"/>
              <a:t>31/03/23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E1AC2B-CB0D-6A7A-78FA-353153EBF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D53AF-C172-7EFB-4FAA-349A538CB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A285B-3CDC-304A-974E-74B901206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1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C6F624-7E19-B800-2813-D7E48934E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47503"/>
            <a:ext cx="10909643" cy="552659"/>
          </a:xfrm>
        </p:spPr>
        <p:txBody>
          <a:bodyPr anchor="ctr">
            <a:normAutofit/>
          </a:bodyPr>
          <a:lstStyle/>
          <a:p>
            <a:r>
              <a:rPr lang="it-IT"/>
              <a:t>Risultati: Alpha positivo 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87ACC74-3AC9-A67B-35D2-64401FD4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" y="320040"/>
            <a:ext cx="5193792" cy="38953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02CCD0F-0731-074C-F46E-83B38349A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808" y="320040"/>
            <a:ext cx="5193792" cy="3895344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1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C6F624-7E19-B800-2813-D7E48934E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47503"/>
            <a:ext cx="10909643" cy="552659"/>
          </a:xfrm>
        </p:spPr>
        <p:txBody>
          <a:bodyPr anchor="ctr">
            <a:normAutofit/>
          </a:bodyPr>
          <a:lstStyle/>
          <a:p>
            <a:r>
              <a:rPr lang="it-IT" dirty="0"/>
              <a:t>Risultati: Alpha negativo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D330109-797D-620A-F7B1-0D01779E9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" y="320040"/>
            <a:ext cx="5193792" cy="389534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4080105-1ECB-D0F0-C716-2F8F1104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808" y="320040"/>
            <a:ext cx="5193792" cy="3895344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7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86A2FD-4FEE-299E-9331-A0A3BA8D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5472124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err="1"/>
              <a:t>Risultati</a:t>
            </a:r>
            <a:r>
              <a:rPr lang="en-US" sz="2400" b="1" dirty="0"/>
              <a:t>: </a:t>
            </a:r>
            <a:r>
              <a:rPr lang="en-US" sz="2400" b="1" dirty="0" err="1"/>
              <a:t>parametro</a:t>
            </a:r>
            <a:r>
              <a:rPr lang="en-US" sz="2400" b="1" dirty="0"/>
              <a:t> a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C9859D9-67F6-9C87-4B15-566401C3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" y="320040"/>
            <a:ext cx="5193792" cy="38953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59F1CF6-8F31-744B-4C96-C227774C6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808" y="320040"/>
            <a:ext cx="5193792" cy="3895344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3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D5FEED-64C5-7B35-CE0C-DA393ECE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5472124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err="1"/>
              <a:t>Risultati</a:t>
            </a:r>
            <a:r>
              <a:rPr lang="en-US" sz="2400" b="1" dirty="0"/>
              <a:t>: </a:t>
            </a:r>
            <a:r>
              <a:rPr lang="en-US" sz="2400" b="1" dirty="0" err="1"/>
              <a:t>parametro</a:t>
            </a:r>
            <a:r>
              <a:rPr lang="en-US" sz="2400" b="1" dirty="0"/>
              <a:t> 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49A097B-357F-6225-4711-C12A0492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" y="320040"/>
            <a:ext cx="5193792" cy="38953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DBB2FFB-2E48-15ED-13F6-1F5561E73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808" y="320040"/>
            <a:ext cx="5193792" cy="3895344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D6AAE4-7962-E32A-9C38-B2BB5446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60" y="5393551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err="1"/>
              <a:t>Risultati</a:t>
            </a:r>
            <a:r>
              <a:rPr lang="en-US" sz="2400" b="1" dirty="0"/>
              <a:t>: </a:t>
            </a:r>
            <a:r>
              <a:rPr lang="en-US" sz="2400" b="1" dirty="0" err="1"/>
              <a:t>parametro</a:t>
            </a:r>
            <a:r>
              <a:rPr lang="en-US" sz="2400" b="1" dirty="0"/>
              <a:t> v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543CAA-14D0-8E47-312A-96BCECFF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" y="320040"/>
            <a:ext cx="5193792" cy="38953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387AF5B-60E8-243D-B89A-8D64D42C5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808" y="320040"/>
            <a:ext cx="5193792" cy="3895344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8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Risultati: parametro a </vt:lpstr>
      <vt:lpstr>Risultati: parametro t</vt:lpstr>
      <vt:lpstr>Risultati: parametro 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Ilaria Colpizzi</dc:creator>
  <cp:lastModifiedBy>Ilaria Colpizzi</cp:lastModifiedBy>
  <cp:revision>6</cp:revision>
  <dcterms:created xsi:type="dcterms:W3CDTF">2023-03-31T09:28:17Z</dcterms:created>
  <dcterms:modified xsi:type="dcterms:W3CDTF">2023-03-31T10:01:53Z</dcterms:modified>
</cp:coreProperties>
</file>