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760" r:id="rId1"/>
  </p:sldMasterIdLst>
  <p:notesMasterIdLst>
    <p:notesMasterId r:id="rId6"/>
  </p:notesMasterIdLst>
  <p:handoutMasterIdLst>
    <p:handoutMasterId r:id="rId7"/>
  </p:handoutMasterIdLst>
  <p:sldIdLst>
    <p:sldId id="1495" r:id="rId2"/>
    <p:sldId id="1887" r:id="rId3"/>
    <p:sldId id="1888" r:id="rId4"/>
    <p:sldId id="1889" r:id="rId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charset="0"/>
        <a:ea typeface="MS PGothic" charset="0"/>
        <a:cs typeface="MS PGothic" charset="0"/>
      </a:defRPr>
    </a:lvl1pPr>
    <a:lvl2pPr marL="457200" algn="l" defTabSz="457200" rtl="0" eaLnBrk="0" fontAlgn="base" hangingPunct="0">
      <a:spcBef>
        <a:spcPct val="0"/>
      </a:spcBef>
      <a:spcAft>
        <a:spcPct val="0"/>
      </a:spcAft>
      <a:defRPr kern="1200">
        <a:solidFill>
          <a:schemeClr val="tx1"/>
        </a:solidFill>
        <a:latin typeface="Calibri" charset="0"/>
        <a:ea typeface="MS PGothic" charset="0"/>
        <a:cs typeface="MS PGothic" charset="0"/>
      </a:defRPr>
    </a:lvl2pPr>
    <a:lvl3pPr marL="914400" algn="l" defTabSz="457200" rtl="0" eaLnBrk="0" fontAlgn="base" hangingPunct="0">
      <a:spcBef>
        <a:spcPct val="0"/>
      </a:spcBef>
      <a:spcAft>
        <a:spcPct val="0"/>
      </a:spcAft>
      <a:defRPr kern="1200">
        <a:solidFill>
          <a:schemeClr val="tx1"/>
        </a:solidFill>
        <a:latin typeface="Calibri" charset="0"/>
        <a:ea typeface="MS PGothic" charset="0"/>
        <a:cs typeface="MS PGothic" charset="0"/>
      </a:defRPr>
    </a:lvl3pPr>
    <a:lvl4pPr marL="1371600" algn="l" defTabSz="457200" rtl="0" eaLnBrk="0" fontAlgn="base" hangingPunct="0">
      <a:spcBef>
        <a:spcPct val="0"/>
      </a:spcBef>
      <a:spcAft>
        <a:spcPct val="0"/>
      </a:spcAft>
      <a:defRPr kern="1200">
        <a:solidFill>
          <a:schemeClr val="tx1"/>
        </a:solidFill>
        <a:latin typeface="Calibri" charset="0"/>
        <a:ea typeface="MS PGothic" charset="0"/>
        <a:cs typeface="MS PGothic" charset="0"/>
      </a:defRPr>
    </a:lvl4pPr>
    <a:lvl5pPr marL="1828800" algn="l" defTabSz="457200" rtl="0" eaLnBrk="0" fontAlgn="base" hangingPunct="0">
      <a:spcBef>
        <a:spcPct val="0"/>
      </a:spcBef>
      <a:spcAft>
        <a:spcPct val="0"/>
      </a:spcAft>
      <a:defRPr kern="1200">
        <a:solidFill>
          <a:schemeClr val="tx1"/>
        </a:solidFill>
        <a:latin typeface="Calibri" charset="0"/>
        <a:ea typeface="MS PGothic" charset="0"/>
        <a:cs typeface="MS PGothic" charset="0"/>
      </a:defRPr>
    </a:lvl5pPr>
    <a:lvl6pPr marL="2286000" algn="l" defTabSz="457200" rtl="0" eaLnBrk="1" latinLnBrk="0" hangingPunct="1">
      <a:defRPr kern="1200">
        <a:solidFill>
          <a:schemeClr val="tx1"/>
        </a:solidFill>
        <a:latin typeface="Calibri" charset="0"/>
        <a:ea typeface="MS PGothic" charset="0"/>
        <a:cs typeface="MS PGothic" charset="0"/>
      </a:defRPr>
    </a:lvl6pPr>
    <a:lvl7pPr marL="2743200" algn="l" defTabSz="457200" rtl="0" eaLnBrk="1" latinLnBrk="0" hangingPunct="1">
      <a:defRPr kern="1200">
        <a:solidFill>
          <a:schemeClr val="tx1"/>
        </a:solidFill>
        <a:latin typeface="Calibri" charset="0"/>
        <a:ea typeface="MS PGothic" charset="0"/>
        <a:cs typeface="MS PGothic" charset="0"/>
      </a:defRPr>
    </a:lvl7pPr>
    <a:lvl8pPr marL="3200400" algn="l" defTabSz="457200" rtl="0" eaLnBrk="1" latinLnBrk="0" hangingPunct="1">
      <a:defRPr kern="1200">
        <a:solidFill>
          <a:schemeClr val="tx1"/>
        </a:solidFill>
        <a:latin typeface="Calibri" charset="0"/>
        <a:ea typeface="MS PGothic" charset="0"/>
        <a:cs typeface="MS PGothic" charset="0"/>
      </a:defRPr>
    </a:lvl8pPr>
    <a:lvl9pPr marL="3657600" algn="l" defTabSz="457200" rtl="0" eaLnBrk="1" latinLnBrk="0" hangingPunct="1">
      <a:defRPr kern="1200">
        <a:solidFill>
          <a:schemeClr val="tx1"/>
        </a:solidFill>
        <a:latin typeface="Calibri" charset="0"/>
        <a:ea typeface="MS PGothic" charset="0"/>
        <a:cs typeface="MS PGothi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odie Modave" initials="EM" lastIdx="2" clrIdx="0">
    <p:extLst>
      <p:ext uri="{19B8F6BF-5375-455C-9EA6-DF929625EA0E}">
        <p15:presenceInfo xmlns:p15="http://schemas.microsoft.com/office/powerpoint/2012/main" userId="Elodie Modav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D579"/>
    <a:srgbClr val="FFFD78"/>
    <a:srgbClr val="BB177C"/>
    <a:srgbClr val="15A249"/>
    <a:srgbClr val="FF40FF"/>
    <a:srgbClr val="00FF00"/>
    <a:srgbClr val="0015FF"/>
    <a:srgbClr val="008000"/>
    <a:srgbClr val="FCD09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Stijl, licht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00"/>
    <p:restoredTop sz="91071" autoAdjust="0"/>
  </p:normalViewPr>
  <p:slideViewPr>
    <p:cSldViewPr snapToGrid="0" snapToObjects="1">
      <p:cViewPr varScale="1">
        <p:scale>
          <a:sx n="115" d="100"/>
          <a:sy n="115" d="100"/>
        </p:scale>
        <p:origin x="1328" y="192"/>
      </p:cViewPr>
      <p:guideLst>
        <p:guide orient="horz" pos="2160"/>
        <p:guide pos="2880"/>
      </p:guideLst>
    </p:cSldViewPr>
  </p:slideViewPr>
  <p:outlineViewPr>
    <p:cViewPr>
      <p:scale>
        <a:sx n="33" d="100"/>
        <a:sy n="33" d="100"/>
      </p:scale>
      <p:origin x="0" y="-19472"/>
    </p:cViewPr>
  </p:outlineViewPr>
  <p:notesTextViewPr>
    <p:cViewPr>
      <p:scale>
        <a:sx n="100" d="100"/>
        <a:sy n="100" d="100"/>
      </p:scale>
      <p:origin x="0" y="0"/>
    </p:cViewPr>
  </p:notesTextViewPr>
  <p:sorterViewPr>
    <p:cViewPr varScale="1">
      <p:scale>
        <a:sx n="100" d="100"/>
        <a:sy n="100" d="100"/>
      </p:scale>
      <p:origin x="0" y="151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3BA7FD64-E6BB-BA4F-A3F4-745D6B191B1A}" type="datetime1">
              <a:rPr lang="en-US"/>
              <a:pPr>
                <a:defRPr/>
              </a:pPr>
              <a:t>2/18/21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F628CB0-7463-8143-A8F6-C86ED42004E1}" type="slidenum">
              <a:rPr lang="en-US"/>
              <a:pPr>
                <a:defRPr/>
              </a:pPr>
              <a:t>‹#›</a:t>
            </a:fld>
            <a:endParaRPr lang="en-US"/>
          </a:p>
        </p:txBody>
      </p:sp>
    </p:spTree>
    <p:extLst>
      <p:ext uri="{BB962C8B-B14F-4D97-AF65-F5344CB8AC3E}">
        <p14:creationId xmlns:p14="http://schemas.microsoft.com/office/powerpoint/2010/main" val="4750621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66EB0777-B467-174B-A5FA-5BE84D5BCE83}" type="datetime1">
              <a:rPr lang="en-US"/>
              <a:pPr>
                <a:defRPr/>
              </a:pPr>
              <a:t>2/18/21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nl-BE" noProof="0"/>
              <a:t>Click to edit Master text styles</a:t>
            </a:r>
          </a:p>
          <a:p>
            <a:pPr lvl="1"/>
            <a:r>
              <a:rPr lang="nl-BE" noProof="0"/>
              <a:t>Second level</a:t>
            </a:r>
          </a:p>
          <a:p>
            <a:pPr lvl="2"/>
            <a:r>
              <a:rPr lang="nl-BE" noProof="0"/>
              <a:t>Third level</a:t>
            </a:r>
          </a:p>
          <a:p>
            <a:pPr lvl="3"/>
            <a:r>
              <a:rPr lang="nl-BE" noProof="0"/>
              <a:t>Fourth level</a:t>
            </a:r>
          </a:p>
          <a:p>
            <a:pPr lvl="4"/>
            <a:r>
              <a:rPr lang="nl-BE"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35AA964-0E19-194F-8728-2E0B48712906}" type="slidenum">
              <a:rPr lang="en-US"/>
              <a:pPr>
                <a:defRPr/>
              </a:pPr>
              <a:t>‹#›</a:t>
            </a:fld>
            <a:endParaRPr lang="en-US"/>
          </a:p>
        </p:txBody>
      </p:sp>
    </p:spTree>
    <p:extLst>
      <p:ext uri="{BB962C8B-B14F-4D97-AF65-F5344CB8AC3E}">
        <p14:creationId xmlns:p14="http://schemas.microsoft.com/office/powerpoint/2010/main" val="281905983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560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charset="0"/>
              <a:ea typeface="MS PGothic" charset="0"/>
            </a:endParaRPr>
          </a:p>
        </p:txBody>
      </p:sp>
      <p:sp>
        <p:nvSpPr>
          <p:cNvPr id="2560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MS PGothic" charset="0"/>
                <a:cs typeface="MS PGothic" charset="0"/>
              </a:defRPr>
            </a:lvl1pPr>
            <a:lvl2pPr marL="742950" indent="-285750">
              <a:defRPr sz="2400">
                <a:solidFill>
                  <a:schemeClr val="tx1"/>
                </a:solidFill>
                <a:latin typeface="Calibri" charset="0"/>
                <a:ea typeface="MS PGothic" charset="0"/>
                <a:cs typeface="MS PGothic" charset="0"/>
              </a:defRPr>
            </a:lvl2pPr>
            <a:lvl3pPr marL="1143000" indent="-228600">
              <a:defRPr sz="2400">
                <a:solidFill>
                  <a:schemeClr val="tx1"/>
                </a:solidFill>
                <a:latin typeface="Calibri" charset="0"/>
                <a:ea typeface="MS PGothic" charset="0"/>
                <a:cs typeface="MS PGothic" charset="0"/>
              </a:defRPr>
            </a:lvl3pPr>
            <a:lvl4pPr marL="1600200" indent="-228600">
              <a:defRPr sz="2400">
                <a:solidFill>
                  <a:schemeClr val="tx1"/>
                </a:solidFill>
                <a:latin typeface="Calibri" charset="0"/>
                <a:ea typeface="MS PGothic" charset="0"/>
                <a:cs typeface="MS PGothic" charset="0"/>
              </a:defRPr>
            </a:lvl4pPr>
            <a:lvl5pPr marL="2057400" indent="-22860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fld id="{7AA9C746-4B63-6B42-B80C-8CB3D987D684}" type="slidenum">
              <a:rPr lang="en-US" sz="1200"/>
              <a:pPr/>
              <a:t>0</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nl-BE"/>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7AA6089-73BE-C64A-82F2-8C61A2DC38AD}" type="datetime1">
              <a:rPr lang="en-US"/>
              <a:pPr>
                <a:defRPr/>
              </a:pPr>
              <a:t>2/18/21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39BA4D-EBA3-A340-9220-B56C93A565CE}" type="slidenum">
              <a:rPr lang="en-US"/>
              <a:pPr>
                <a:defRPr/>
              </a:pPr>
              <a:t>‹#›</a:t>
            </a:fld>
            <a:endParaRPr lang="en-US"/>
          </a:p>
        </p:txBody>
      </p:sp>
    </p:spTree>
    <p:extLst>
      <p:ext uri="{BB962C8B-B14F-4D97-AF65-F5344CB8AC3E}">
        <p14:creationId xmlns:p14="http://schemas.microsoft.com/office/powerpoint/2010/main" val="27971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lvl1pPr>
              <a:defRPr/>
            </a:lvl1pPr>
          </a:lstStyle>
          <a:p>
            <a:pPr>
              <a:defRPr/>
            </a:pPr>
            <a:fld id="{620C7050-6C21-DA46-B15F-811E2EC3841F}" type="datetime1">
              <a:rPr lang="en-US"/>
              <a:pPr>
                <a:defRPr/>
              </a:pPr>
              <a:t>2/18/21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2718AC8-1622-F444-A724-51CA3B0339B1}" type="slidenum">
              <a:rPr lang="en-US"/>
              <a:pPr>
                <a:defRPr/>
              </a:pPr>
              <a:t>‹#›</a:t>
            </a:fld>
            <a:endParaRPr lang="en-US"/>
          </a:p>
        </p:txBody>
      </p:sp>
    </p:spTree>
    <p:extLst>
      <p:ext uri="{BB962C8B-B14F-4D97-AF65-F5344CB8AC3E}">
        <p14:creationId xmlns:p14="http://schemas.microsoft.com/office/powerpoint/2010/main" val="2408675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nl-B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lvl1pPr>
              <a:defRPr/>
            </a:lvl1pPr>
          </a:lstStyle>
          <a:p>
            <a:pPr>
              <a:defRPr/>
            </a:pPr>
            <a:fld id="{80A89C7C-D59D-934F-A7A9-D0C111FE7D6C}" type="datetime1">
              <a:rPr lang="en-US"/>
              <a:pPr>
                <a:defRPr/>
              </a:pPr>
              <a:t>2/18/21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FCB0D75-8F78-5841-96A3-A053DDBFDE56}" type="slidenum">
              <a:rPr lang="en-US"/>
              <a:pPr>
                <a:defRPr/>
              </a:pPr>
              <a:t>‹#›</a:t>
            </a:fld>
            <a:endParaRPr lang="en-US"/>
          </a:p>
        </p:txBody>
      </p:sp>
    </p:spTree>
    <p:extLst>
      <p:ext uri="{BB962C8B-B14F-4D97-AF65-F5344CB8AC3E}">
        <p14:creationId xmlns:p14="http://schemas.microsoft.com/office/powerpoint/2010/main" val="1462402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clusion">
    <p:spTree>
      <p:nvGrpSpPr>
        <p:cNvPr id="1" name=""/>
        <p:cNvGrpSpPr/>
        <p:nvPr/>
      </p:nvGrpSpPr>
      <p:grpSpPr>
        <a:xfrm>
          <a:off x="0" y="0"/>
          <a:ext cx="0" cy="0"/>
          <a:chOff x="0" y="0"/>
          <a:chExt cx="0" cy="0"/>
        </a:xfrm>
      </p:grpSpPr>
      <p:sp>
        <p:nvSpPr>
          <p:cNvPr id="3" name="Rectangle 2"/>
          <p:cNvSpPr/>
          <p:nvPr/>
        </p:nvSpPr>
        <p:spPr>
          <a:xfrm>
            <a:off x="0" y="0"/>
            <a:ext cx="9144000" cy="6985000"/>
          </a:xfrm>
          <a:prstGeom prst="rect">
            <a:avLst/>
          </a:prstGeom>
          <a:solidFill>
            <a:srgbClr val="1F497D"/>
          </a:solidFill>
          <a:ln w="381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MS PGothic" charset="0"/>
              <a:cs typeface="MS PGothic" charset="0"/>
            </a:endParaRPr>
          </a:p>
        </p:txBody>
      </p:sp>
      <p:sp>
        <p:nvSpPr>
          <p:cNvPr id="7" name="Title 1"/>
          <p:cNvSpPr>
            <a:spLocks noGrp="1"/>
          </p:cNvSpPr>
          <p:nvPr>
            <p:ph type="title"/>
          </p:nvPr>
        </p:nvSpPr>
        <p:spPr>
          <a:xfrm>
            <a:off x="508000" y="2824326"/>
            <a:ext cx="8229600" cy="1143000"/>
          </a:xfrm>
        </p:spPr>
        <p:txBody>
          <a:bodyPr>
            <a:normAutofit/>
          </a:bodyPr>
          <a:lstStyle>
            <a:lvl1pPr algn="l">
              <a:defRPr sz="2200"/>
            </a:lvl1pPr>
          </a:lstStyle>
          <a:p>
            <a:r>
              <a:rPr lang="nl-BE"/>
              <a:t>Click to edit Master title style</a:t>
            </a:r>
            <a:endParaRPr lang="en-US" dirty="0"/>
          </a:p>
        </p:txBody>
      </p:sp>
      <p:sp>
        <p:nvSpPr>
          <p:cNvPr id="4" name="Date Placeholder 1"/>
          <p:cNvSpPr>
            <a:spLocks noGrp="1"/>
          </p:cNvSpPr>
          <p:nvPr>
            <p:ph type="dt" sz="half" idx="10"/>
          </p:nvPr>
        </p:nvSpPr>
        <p:spPr/>
        <p:txBody>
          <a:bodyPr/>
          <a:lstStyle>
            <a:lvl1pPr>
              <a:defRPr/>
            </a:lvl1pPr>
          </a:lstStyle>
          <a:p>
            <a:pPr>
              <a:defRPr/>
            </a:pPr>
            <a:fld id="{61526288-D0BD-204D-BC9D-7229E413320F}" type="datetime1">
              <a:rPr lang="en-US"/>
              <a:pPr>
                <a:defRPr/>
              </a:pPr>
              <a:t>2/18/21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3"/>
          <p:cNvSpPr>
            <a:spLocks noGrp="1"/>
          </p:cNvSpPr>
          <p:nvPr>
            <p:ph type="sldNum" sz="quarter" idx="12"/>
          </p:nvPr>
        </p:nvSpPr>
        <p:spPr/>
        <p:txBody>
          <a:bodyPr/>
          <a:lstStyle>
            <a:lvl1pPr>
              <a:defRPr/>
            </a:lvl1pPr>
          </a:lstStyle>
          <a:p>
            <a:pPr>
              <a:defRPr/>
            </a:pPr>
            <a:fld id="{E47B173A-64DC-C449-A558-55ECF53E929C}" type="slidenum">
              <a:rPr lang="en-US"/>
              <a:pPr>
                <a:defRPr/>
              </a:pPr>
              <a:t>‹#›</a:t>
            </a:fld>
            <a:endParaRPr lang="en-US"/>
          </a:p>
        </p:txBody>
      </p:sp>
    </p:spTree>
    <p:extLst>
      <p:ext uri="{BB962C8B-B14F-4D97-AF65-F5344CB8AC3E}">
        <p14:creationId xmlns:p14="http://schemas.microsoft.com/office/powerpoint/2010/main" val="332443800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7" name="Rectangle 6"/>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8" name="Rectangle 7"/>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pic>
        <p:nvPicPr>
          <p:cNvPr id="9"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Rectangle 10"/>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2" name="Rectangle 11"/>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3" name="Rectangle 12"/>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dirty="0"/>
          </a:p>
        </p:txBody>
      </p:sp>
      <p:sp>
        <p:nvSpPr>
          <p:cNvPr id="20" name="Title 1"/>
          <p:cNvSpPr>
            <a:spLocks noGrp="1"/>
          </p:cNvSpPr>
          <p:nvPr>
            <p:ph type="title"/>
          </p:nvPr>
        </p:nvSpPr>
        <p:spPr>
          <a:xfrm>
            <a:off x="457200" y="69103"/>
            <a:ext cx="8229600" cy="953614"/>
          </a:xfrm>
        </p:spPr>
        <p:txBody>
          <a:bodyPr>
            <a:normAutofit/>
          </a:bodyPr>
          <a:lstStyle>
            <a:lvl1pPr algn="l">
              <a:defRPr sz="3000" b="0" i="0">
                <a:solidFill>
                  <a:srgbClr val="002060"/>
                </a:solidFill>
                <a:latin typeface="DIN Condensed" charset="0"/>
                <a:ea typeface="DIN Condensed" charset="0"/>
                <a:cs typeface="DIN Condensed" charset="0"/>
              </a:defRPr>
            </a:lvl1pPr>
          </a:lstStyle>
          <a:p>
            <a:r>
              <a:rPr lang="nl-BE"/>
              <a:t>Click to edit Master title style</a:t>
            </a:r>
            <a:endParaRPr lang="en-US" dirty="0"/>
          </a:p>
        </p:txBody>
      </p:sp>
    </p:spTree>
    <p:extLst>
      <p:ext uri="{BB962C8B-B14F-4D97-AF65-F5344CB8AC3E}">
        <p14:creationId xmlns:p14="http://schemas.microsoft.com/office/powerpoint/2010/main" val="209165804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pic>
        <p:nvPicPr>
          <p:cNvPr id="5"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6"/>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8" name="Rectangle 7"/>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9" name="Rectangle 8"/>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pic>
        <p:nvPicPr>
          <p:cNvPr id="10"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Rectangle 11"/>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3" name="Rectangle 12"/>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4" name="Rectangle 13"/>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Content Placeholder 2"/>
          <p:cNvSpPr>
            <a:spLocks noGrp="1"/>
          </p:cNvSpPr>
          <p:nvPr>
            <p:ph sz="half" idx="1"/>
          </p:nvPr>
        </p:nvSpPr>
        <p:spPr>
          <a:xfrm>
            <a:off x="457200" y="1600202"/>
            <a:ext cx="4038600" cy="5148999"/>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dirty="0"/>
          </a:p>
        </p:txBody>
      </p:sp>
      <p:sp>
        <p:nvSpPr>
          <p:cNvPr id="4" name="Content Placeholder 3"/>
          <p:cNvSpPr>
            <a:spLocks noGrp="1"/>
          </p:cNvSpPr>
          <p:nvPr>
            <p:ph sz="half" idx="2"/>
          </p:nvPr>
        </p:nvSpPr>
        <p:spPr>
          <a:xfrm>
            <a:off x="4648200" y="1600202"/>
            <a:ext cx="4038600" cy="5148999"/>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22" name="Title 1"/>
          <p:cNvSpPr>
            <a:spLocks noGrp="1"/>
          </p:cNvSpPr>
          <p:nvPr>
            <p:ph type="title"/>
          </p:nvPr>
        </p:nvSpPr>
        <p:spPr>
          <a:xfrm>
            <a:off x="457200" y="69103"/>
            <a:ext cx="8229600" cy="953614"/>
          </a:xfrm>
        </p:spPr>
        <p:txBody>
          <a:bodyPr>
            <a:normAutofit/>
          </a:bodyPr>
          <a:lstStyle>
            <a:lvl1pPr algn="l">
              <a:defRPr sz="3000" b="0" i="0">
                <a:solidFill>
                  <a:srgbClr val="002060"/>
                </a:solidFill>
                <a:latin typeface="DIN Condensed" charset="0"/>
                <a:ea typeface="DIN Condensed" charset="0"/>
                <a:cs typeface="DIN Condensed" charset="0"/>
              </a:defRPr>
            </a:lvl1pPr>
          </a:lstStyle>
          <a:p>
            <a:r>
              <a:rPr lang="nl-BE"/>
              <a:t>Click to edit Master title style</a:t>
            </a:r>
            <a:endParaRPr lang="en-US" dirty="0"/>
          </a:p>
        </p:txBody>
      </p:sp>
    </p:spTree>
    <p:extLst>
      <p:ext uri="{BB962C8B-B14F-4D97-AF65-F5344CB8AC3E}">
        <p14:creationId xmlns:p14="http://schemas.microsoft.com/office/powerpoint/2010/main" val="272126710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8"/>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0" name="Rectangle 9"/>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1" name="Rectangle 10"/>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Rectangle 13"/>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5" name="Rectangle 14"/>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6" name="Rectangle 15"/>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B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BE"/>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24" name="Title 1"/>
          <p:cNvSpPr>
            <a:spLocks noGrp="1"/>
          </p:cNvSpPr>
          <p:nvPr>
            <p:ph type="title"/>
          </p:nvPr>
        </p:nvSpPr>
        <p:spPr>
          <a:xfrm>
            <a:off x="457200" y="69103"/>
            <a:ext cx="8229600" cy="953614"/>
          </a:xfrm>
        </p:spPr>
        <p:txBody>
          <a:bodyPr>
            <a:normAutofit/>
          </a:bodyPr>
          <a:lstStyle>
            <a:lvl1pPr algn="l">
              <a:defRPr sz="3000" b="0" i="0">
                <a:solidFill>
                  <a:srgbClr val="002060"/>
                </a:solidFill>
                <a:latin typeface="DIN Condensed" charset="0"/>
                <a:ea typeface="DIN Condensed" charset="0"/>
                <a:cs typeface="DIN Condensed" charset="0"/>
              </a:defRPr>
            </a:lvl1pPr>
          </a:lstStyle>
          <a:p>
            <a:r>
              <a:rPr lang="nl-BE"/>
              <a:t>Click to edit Master title style</a:t>
            </a:r>
            <a:endParaRPr lang="en-US" dirty="0"/>
          </a:p>
        </p:txBody>
      </p:sp>
      <p:sp>
        <p:nvSpPr>
          <p:cNvPr id="17" name="Date Placeholder 6"/>
          <p:cNvSpPr>
            <a:spLocks noGrp="1"/>
          </p:cNvSpPr>
          <p:nvPr>
            <p:ph type="dt" sz="half" idx="10"/>
          </p:nvPr>
        </p:nvSpPr>
        <p:spPr/>
        <p:txBody>
          <a:bodyPr/>
          <a:lstStyle>
            <a:lvl1pPr>
              <a:defRPr/>
            </a:lvl1pPr>
          </a:lstStyle>
          <a:p>
            <a:pPr>
              <a:defRPr/>
            </a:pPr>
            <a:fld id="{3CC364A8-B637-784F-A817-9C443F8D72EA}" type="datetime1">
              <a:rPr lang="en-US"/>
              <a:pPr>
                <a:defRPr/>
              </a:pPr>
              <a:t>2/18/21</a:t>
            </a:fld>
            <a:endParaRPr lang="en-US"/>
          </a:p>
        </p:txBody>
      </p:sp>
      <p:sp>
        <p:nvSpPr>
          <p:cNvPr id="18" name="Footer Placeholder 7"/>
          <p:cNvSpPr>
            <a:spLocks noGrp="1"/>
          </p:cNvSpPr>
          <p:nvPr>
            <p:ph type="ftr" sz="quarter" idx="11"/>
          </p:nvPr>
        </p:nvSpPr>
        <p:spPr/>
        <p:txBody>
          <a:bodyPr/>
          <a:lstStyle>
            <a:lvl1pPr>
              <a:defRPr/>
            </a:lvl1pPr>
          </a:lstStyle>
          <a:p>
            <a:pPr>
              <a:defRPr/>
            </a:pPr>
            <a:endParaRPr lang="en-US"/>
          </a:p>
        </p:txBody>
      </p:sp>
      <p:sp>
        <p:nvSpPr>
          <p:cNvPr id="19" name="Slide Number Placeholder 8"/>
          <p:cNvSpPr>
            <a:spLocks noGrp="1"/>
          </p:cNvSpPr>
          <p:nvPr>
            <p:ph type="sldNum" sz="quarter" idx="12"/>
          </p:nvPr>
        </p:nvSpPr>
        <p:spPr/>
        <p:txBody>
          <a:bodyPr/>
          <a:lstStyle>
            <a:lvl1pPr>
              <a:defRPr/>
            </a:lvl1pPr>
          </a:lstStyle>
          <a:p>
            <a:pPr>
              <a:defRPr/>
            </a:pPr>
            <a:fld id="{8874D662-1842-8C4D-B8B8-F94D9BBC8604}" type="slidenum">
              <a:rPr lang="en-US"/>
              <a:pPr>
                <a:defRPr/>
              </a:pPr>
              <a:t>‹#›</a:t>
            </a:fld>
            <a:endParaRPr lang="en-US"/>
          </a:p>
        </p:txBody>
      </p:sp>
    </p:spTree>
    <p:extLst>
      <p:ext uri="{BB962C8B-B14F-4D97-AF65-F5344CB8AC3E}">
        <p14:creationId xmlns:p14="http://schemas.microsoft.com/office/powerpoint/2010/main" val="233608271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pic>
        <p:nvPicPr>
          <p:cNvPr id="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6" name="Rectangle 5"/>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7" name="Rectangle 6"/>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pic>
        <p:nvPicPr>
          <p:cNvPr id="8"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9"/>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1" name="Rectangle 10"/>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2" name="Rectangle 11"/>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7" name="Title 1"/>
          <p:cNvSpPr>
            <a:spLocks noGrp="1"/>
          </p:cNvSpPr>
          <p:nvPr>
            <p:ph type="title"/>
          </p:nvPr>
        </p:nvSpPr>
        <p:spPr>
          <a:xfrm>
            <a:off x="457200" y="69103"/>
            <a:ext cx="8229600" cy="953614"/>
          </a:xfrm>
        </p:spPr>
        <p:txBody>
          <a:bodyPr>
            <a:normAutofit/>
          </a:bodyPr>
          <a:lstStyle>
            <a:lvl1pPr algn="l">
              <a:defRPr sz="3000" b="0" i="0">
                <a:solidFill>
                  <a:srgbClr val="002060"/>
                </a:solidFill>
                <a:latin typeface="DIN Condensed" charset="0"/>
                <a:ea typeface="DIN Condensed" charset="0"/>
                <a:cs typeface="DIN Condensed" charset="0"/>
              </a:defRPr>
            </a:lvl1pPr>
          </a:lstStyle>
          <a:p>
            <a:r>
              <a:rPr lang="nl-BE"/>
              <a:t>Click to edit Master title style</a:t>
            </a:r>
            <a:endParaRPr lang="en-US" dirty="0"/>
          </a:p>
        </p:txBody>
      </p:sp>
      <p:sp>
        <p:nvSpPr>
          <p:cNvPr id="13" name="Date Placeholder 2"/>
          <p:cNvSpPr>
            <a:spLocks noGrp="1"/>
          </p:cNvSpPr>
          <p:nvPr>
            <p:ph type="dt" sz="half" idx="10"/>
          </p:nvPr>
        </p:nvSpPr>
        <p:spPr/>
        <p:txBody>
          <a:bodyPr/>
          <a:lstStyle>
            <a:lvl1pPr>
              <a:defRPr/>
            </a:lvl1pPr>
          </a:lstStyle>
          <a:p>
            <a:pPr>
              <a:defRPr/>
            </a:pPr>
            <a:fld id="{48994871-E8FC-204B-8FDB-339B7E6A6E26}" type="datetime1">
              <a:rPr lang="en-US"/>
              <a:pPr>
                <a:defRPr/>
              </a:pPr>
              <a:t>2/18/21</a:t>
            </a:fld>
            <a:endParaRPr lang="en-US"/>
          </a:p>
        </p:txBody>
      </p:sp>
      <p:sp>
        <p:nvSpPr>
          <p:cNvPr id="14" name="Footer Placeholder 3"/>
          <p:cNvSpPr>
            <a:spLocks noGrp="1"/>
          </p:cNvSpPr>
          <p:nvPr>
            <p:ph type="ftr" sz="quarter" idx="11"/>
          </p:nvPr>
        </p:nvSpPr>
        <p:spPr/>
        <p:txBody>
          <a:bodyPr/>
          <a:lstStyle>
            <a:lvl1pPr>
              <a:defRPr/>
            </a:lvl1pPr>
          </a:lstStyle>
          <a:p>
            <a:pPr>
              <a:defRPr/>
            </a:pPr>
            <a:endParaRPr lang="en-US"/>
          </a:p>
        </p:txBody>
      </p:sp>
      <p:sp>
        <p:nvSpPr>
          <p:cNvPr id="15" name="Slide Number Placeholder 4"/>
          <p:cNvSpPr>
            <a:spLocks noGrp="1"/>
          </p:cNvSpPr>
          <p:nvPr>
            <p:ph type="sldNum" sz="quarter" idx="12"/>
          </p:nvPr>
        </p:nvSpPr>
        <p:spPr/>
        <p:txBody>
          <a:bodyPr/>
          <a:lstStyle>
            <a:lvl1pPr>
              <a:defRPr/>
            </a:lvl1pPr>
          </a:lstStyle>
          <a:p>
            <a:pPr>
              <a:defRPr/>
            </a:pPr>
            <a:fld id="{9BC98C15-45D1-AE4B-8E34-B014125D0850}" type="slidenum">
              <a:rPr lang="en-US"/>
              <a:pPr>
                <a:defRPr/>
              </a:pPr>
              <a:t>‹#›</a:t>
            </a:fld>
            <a:endParaRPr lang="en-US"/>
          </a:p>
        </p:txBody>
      </p:sp>
    </p:spTree>
    <p:extLst>
      <p:ext uri="{BB962C8B-B14F-4D97-AF65-F5344CB8AC3E}">
        <p14:creationId xmlns:p14="http://schemas.microsoft.com/office/powerpoint/2010/main" val="128552565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7" name="Rectangle 6"/>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8" name="Rectangle 7"/>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dirty="0"/>
          </a:p>
        </p:txBody>
      </p:sp>
      <p:sp>
        <p:nvSpPr>
          <p:cNvPr id="20" name="Title 1"/>
          <p:cNvSpPr>
            <a:spLocks noGrp="1"/>
          </p:cNvSpPr>
          <p:nvPr>
            <p:ph type="title"/>
          </p:nvPr>
        </p:nvSpPr>
        <p:spPr>
          <a:xfrm>
            <a:off x="457200" y="69103"/>
            <a:ext cx="8229600" cy="953614"/>
          </a:xfrm>
        </p:spPr>
        <p:txBody>
          <a:bodyPr>
            <a:normAutofit/>
          </a:bodyPr>
          <a:lstStyle>
            <a:lvl1pPr algn="l">
              <a:defRPr sz="3000" b="0" i="0">
                <a:solidFill>
                  <a:srgbClr val="002060"/>
                </a:solidFill>
                <a:latin typeface="DIN Condensed" charset="0"/>
                <a:ea typeface="DIN Condensed" charset="0"/>
                <a:cs typeface="DIN Condensed" charset="0"/>
              </a:defRPr>
            </a:lvl1pPr>
          </a:lstStyle>
          <a:p>
            <a:r>
              <a:rPr lang="nl-BE"/>
              <a:t>Click to edit Master title style</a:t>
            </a:r>
            <a:endParaRPr lang="en-US" dirty="0"/>
          </a:p>
        </p:txBody>
      </p:sp>
    </p:spTree>
    <p:extLst>
      <p:ext uri="{BB962C8B-B14F-4D97-AF65-F5344CB8AC3E}">
        <p14:creationId xmlns:p14="http://schemas.microsoft.com/office/powerpoint/2010/main" val="86910588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pic>
        <p:nvPicPr>
          <p:cNvPr id="5"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6"/>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8" name="Rectangle 7"/>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9" name="Rectangle 8"/>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Content Placeholder 2"/>
          <p:cNvSpPr>
            <a:spLocks noGrp="1"/>
          </p:cNvSpPr>
          <p:nvPr>
            <p:ph sz="half" idx="1"/>
          </p:nvPr>
        </p:nvSpPr>
        <p:spPr>
          <a:xfrm>
            <a:off x="457200" y="1600202"/>
            <a:ext cx="4038600" cy="5148999"/>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dirty="0"/>
          </a:p>
        </p:txBody>
      </p:sp>
      <p:sp>
        <p:nvSpPr>
          <p:cNvPr id="4" name="Content Placeholder 3"/>
          <p:cNvSpPr>
            <a:spLocks noGrp="1"/>
          </p:cNvSpPr>
          <p:nvPr>
            <p:ph sz="half" idx="2"/>
          </p:nvPr>
        </p:nvSpPr>
        <p:spPr>
          <a:xfrm>
            <a:off x="4648200" y="1600202"/>
            <a:ext cx="4038600" cy="5148999"/>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22" name="Title 1"/>
          <p:cNvSpPr>
            <a:spLocks noGrp="1"/>
          </p:cNvSpPr>
          <p:nvPr>
            <p:ph type="title"/>
          </p:nvPr>
        </p:nvSpPr>
        <p:spPr>
          <a:xfrm>
            <a:off x="457200" y="69103"/>
            <a:ext cx="8229600" cy="953614"/>
          </a:xfrm>
        </p:spPr>
        <p:txBody>
          <a:bodyPr>
            <a:normAutofit/>
          </a:bodyPr>
          <a:lstStyle>
            <a:lvl1pPr algn="l">
              <a:defRPr sz="3000" b="0" i="0">
                <a:solidFill>
                  <a:srgbClr val="002060"/>
                </a:solidFill>
                <a:latin typeface="DIN Condensed" charset="0"/>
                <a:ea typeface="DIN Condensed" charset="0"/>
                <a:cs typeface="DIN Condensed" charset="0"/>
              </a:defRPr>
            </a:lvl1pPr>
          </a:lstStyle>
          <a:p>
            <a:r>
              <a:rPr lang="nl-BE"/>
              <a:t>Click to edit Master title style</a:t>
            </a:r>
            <a:endParaRPr lang="en-US" dirty="0"/>
          </a:p>
        </p:txBody>
      </p:sp>
    </p:spTree>
    <p:extLst>
      <p:ext uri="{BB962C8B-B14F-4D97-AF65-F5344CB8AC3E}">
        <p14:creationId xmlns:p14="http://schemas.microsoft.com/office/powerpoint/2010/main" val="1240813463"/>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8"/>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0" name="Rectangle 9"/>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1" name="Rectangle 10"/>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B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BE"/>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24" name="Title 1"/>
          <p:cNvSpPr>
            <a:spLocks noGrp="1"/>
          </p:cNvSpPr>
          <p:nvPr>
            <p:ph type="title"/>
          </p:nvPr>
        </p:nvSpPr>
        <p:spPr>
          <a:xfrm>
            <a:off x="457200" y="69103"/>
            <a:ext cx="8229600" cy="953614"/>
          </a:xfrm>
        </p:spPr>
        <p:txBody>
          <a:bodyPr>
            <a:normAutofit/>
          </a:bodyPr>
          <a:lstStyle>
            <a:lvl1pPr algn="l">
              <a:defRPr sz="3000" b="0" i="0">
                <a:solidFill>
                  <a:srgbClr val="002060"/>
                </a:solidFill>
                <a:latin typeface="DIN Condensed" charset="0"/>
                <a:ea typeface="DIN Condensed" charset="0"/>
                <a:cs typeface="DIN Condensed" charset="0"/>
              </a:defRPr>
            </a:lvl1pPr>
          </a:lstStyle>
          <a:p>
            <a:r>
              <a:rPr lang="nl-BE"/>
              <a:t>Click to edit Master title style</a:t>
            </a:r>
            <a:endParaRPr lang="en-US" dirty="0"/>
          </a:p>
        </p:txBody>
      </p:sp>
      <p:sp>
        <p:nvSpPr>
          <p:cNvPr id="12" name="Date Placeholder 6"/>
          <p:cNvSpPr>
            <a:spLocks noGrp="1"/>
          </p:cNvSpPr>
          <p:nvPr>
            <p:ph type="dt" sz="half" idx="10"/>
          </p:nvPr>
        </p:nvSpPr>
        <p:spPr/>
        <p:txBody>
          <a:bodyPr/>
          <a:lstStyle>
            <a:lvl1pPr>
              <a:defRPr/>
            </a:lvl1pPr>
          </a:lstStyle>
          <a:p>
            <a:pPr>
              <a:defRPr/>
            </a:pPr>
            <a:fld id="{4991F6B5-508F-1F4E-A538-04418716AA45}" type="datetime1">
              <a:rPr lang="en-US"/>
              <a:pPr>
                <a:defRPr/>
              </a:pPr>
              <a:t>2/18/21</a:t>
            </a:fld>
            <a:endParaRPr lang="en-US"/>
          </a:p>
        </p:txBody>
      </p:sp>
      <p:sp>
        <p:nvSpPr>
          <p:cNvPr id="13" name="Footer Placeholder 7"/>
          <p:cNvSpPr>
            <a:spLocks noGrp="1"/>
          </p:cNvSpPr>
          <p:nvPr>
            <p:ph type="ftr" sz="quarter" idx="11"/>
          </p:nvPr>
        </p:nvSpPr>
        <p:spPr/>
        <p:txBody>
          <a:bodyPr/>
          <a:lstStyle>
            <a:lvl1pPr>
              <a:defRPr/>
            </a:lvl1pPr>
          </a:lstStyle>
          <a:p>
            <a:pPr>
              <a:defRPr/>
            </a:pPr>
            <a:endParaRPr lang="en-US"/>
          </a:p>
        </p:txBody>
      </p:sp>
      <p:sp>
        <p:nvSpPr>
          <p:cNvPr id="14" name="Slide Number Placeholder 8"/>
          <p:cNvSpPr>
            <a:spLocks noGrp="1"/>
          </p:cNvSpPr>
          <p:nvPr>
            <p:ph type="sldNum" sz="quarter" idx="12"/>
          </p:nvPr>
        </p:nvSpPr>
        <p:spPr/>
        <p:txBody>
          <a:bodyPr/>
          <a:lstStyle>
            <a:lvl1pPr>
              <a:defRPr/>
            </a:lvl1pPr>
          </a:lstStyle>
          <a:p>
            <a:pPr>
              <a:defRPr/>
            </a:pPr>
            <a:fld id="{1316F71E-6227-B549-AEB4-924312EFE14F}" type="slidenum">
              <a:rPr lang="en-US"/>
              <a:pPr>
                <a:defRPr/>
              </a:pPr>
              <a:t>‹#›</a:t>
            </a:fld>
            <a:endParaRPr lang="en-US"/>
          </a:p>
        </p:txBody>
      </p:sp>
    </p:spTree>
    <p:extLst>
      <p:ext uri="{BB962C8B-B14F-4D97-AF65-F5344CB8AC3E}">
        <p14:creationId xmlns:p14="http://schemas.microsoft.com/office/powerpoint/2010/main" val="58189114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p:nvPr/>
        </p:nvSpPr>
        <p:spPr>
          <a:xfrm>
            <a:off x="0" y="0"/>
            <a:ext cx="9144000" cy="1212850"/>
          </a:xfrm>
          <a:prstGeom prst="rect">
            <a:avLst/>
          </a:prstGeom>
          <a:gradFill flip="none" rotWithShape="1">
            <a:gsLst>
              <a:gs pos="0">
                <a:schemeClr val="lt1"/>
              </a:gs>
              <a:gs pos="27000">
                <a:schemeClr val="accent5">
                  <a:lumMod val="75000"/>
                </a:schemeClr>
              </a:gs>
            </a:gsLst>
            <a:lin ang="162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pic>
        <p:nvPicPr>
          <p:cNvPr id="5"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8337550" y="382588"/>
            <a:ext cx="1189038" cy="423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385050" y="-239712"/>
            <a:ext cx="1189038" cy="1668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6"/>
          <p:cNvSpPr/>
          <p:nvPr/>
        </p:nvSpPr>
        <p:spPr>
          <a:xfrm>
            <a:off x="0" y="0"/>
            <a:ext cx="8813800" cy="1189038"/>
          </a:xfrm>
          <a:prstGeom prst="rect">
            <a:avLst/>
          </a:prstGeom>
          <a:gradFill flip="none" rotWithShape="1">
            <a:gsLst>
              <a:gs pos="0">
                <a:schemeClr val="lt1">
                  <a:alpha val="0"/>
                </a:schemeClr>
              </a:gs>
              <a:gs pos="34000">
                <a:schemeClr val="accent5">
                  <a:lumMod val="75000"/>
                  <a:alpha val="18000"/>
                </a:schemeClr>
              </a:gs>
              <a:gs pos="70000">
                <a:schemeClr val="accent5">
                  <a:lumMod val="50000"/>
                </a:schemeClr>
              </a:gs>
              <a:gs pos="83000">
                <a:schemeClr val="accent5">
                  <a:lumMod val="50000"/>
                </a:schemeClr>
              </a:gs>
              <a:gs pos="100000">
                <a:schemeClr val="accent5">
                  <a:lumMod val="50000"/>
                  <a:alpha val="0"/>
                </a:schemeClr>
              </a:gs>
              <a:gs pos="91000">
                <a:schemeClr val="accent5">
                  <a:lumMod val="50000"/>
                  <a:alpha val="0"/>
                </a:schemeClr>
              </a:gs>
            </a:gsLst>
            <a:lin ang="189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pic>
        <p:nvPicPr>
          <p:cNvPr id="8"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913" y="131763"/>
            <a:ext cx="1265237" cy="828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8"/>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0" name="Rectangle 9"/>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1" name="Rectangle 10"/>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2" name="Rectangle 11"/>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3" name="Rectangle 12"/>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4" name="Rectangle 13"/>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dirty="0"/>
          </a:p>
        </p:txBody>
      </p:sp>
      <p:sp>
        <p:nvSpPr>
          <p:cNvPr id="15" name="Title 1"/>
          <p:cNvSpPr>
            <a:spLocks noGrp="1"/>
          </p:cNvSpPr>
          <p:nvPr>
            <p:ph type="title"/>
          </p:nvPr>
        </p:nvSpPr>
        <p:spPr>
          <a:xfrm>
            <a:off x="1388898" y="69103"/>
            <a:ext cx="7039664" cy="953614"/>
          </a:xfrm>
        </p:spPr>
        <p:txBody>
          <a:bodyPr>
            <a:normAutofit/>
          </a:bodyPr>
          <a:lstStyle>
            <a:lvl1pPr>
              <a:defRPr sz="3600">
                <a:solidFill>
                  <a:schemeClr val="bg1"/>
                </a:solidFill>
                <a:latin typeface="DIN Condensed" charset="0"/>
                <a:ea typeface="DIN Condensed" charset="0"/>
                <a:cs typeface="DIN Condensed" charset="0"/>
              </a:defRPr>
            </a:lvl1pPr>
          </a:lstStyle>
          <a:p>
            <a:r>
              <a:rPr lang="nl-BE"/>
              <a:t>Click to edit Master title style</a:t>
            </a:r>
            <a:endParaRPr lang="en-US" dirty="0"/>
          </a:p>
        </p:txBody>
      </p:sp>
    </p:spTree>
    <p:extLst>
      <p:ext uri="{BB962C8B-B14F-4D97-AF65-F5344CB8AC3E}">
        <p14:creationId xmlns:p14="http://schemas.microsoft.com/office/powerpoint/2010/main" val="39045360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pic>
        <p:nvPicPr>
          <p:cNvPr id="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6" name="Rectangle 5"/>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7" name="Rectangle 6"/>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7" name="Title 1"/>
          <p:cNvSpPr>
            <a:spLocks noGrp="1"/>
          </p:cNvSpPr>
          <p:nvPr>
            <p:ph type="title"/>
          </p:nvPr>
        </p:nvSpPr>
        <p:spPr>
          <a:xfrm>
            <a:off x="457200" y="69103"/>
            <a:ext cx="8229600" cy="953614"/>
          </a:xfrm>
        </p:spPr>
        <p:txBody>
          <a:bodyPr>
            <a:normAutofit/>
          </a:bodyPr>
          <a:lstStyle>
            <a:lvl1pPr algn="l">
              <a:defRPr sz="3000" b="0" i="0">
                <a:solidFill>
                  <a:srgbClr val="002060"/>
                </a:solidFill>
                <a:latin typeface="DIN Condensed" charset="0"/>
                <a:ea typeface="DIN Condensed" charset="0"/>
                <a:cs typeface="DIN Condensed" charset="0"/>
              </a:defRPr>
            </a:lvl1pPr>
          </a:lstStyle>
          <a:p>
            <a:r>
              <a:rPr lang="nl-BE"/>
              <a:t>Click to edit Master title style</a:t>
            </a:r>
            <a:endParaRPr lang="en-US" dirty="0"/>
          </a:p>
        </p:txBody>
      </p:sp>
      <p:sp>
        <p:nvSpPr>
          <p:cNvPr id="8" name="Date Placeholder 2"/>
          <p:cNvSpPr>
            <a:spLocks noGrp="1"/>
          </p:cNvSpPr>
          <p:nvPr>
            <p:ph type="dt" sz="half" idx="10"/>
          </p:nvPr>
        </p:nvSpPr>
        <p:spPr/>
        <p:txBody>
          <a:bodyPr/>
          <a:lstStyle>
            <a:lvl1pPr>
              <a:defRPr/>
            </a:lvl1pPr>
          </a:lstStyle>
          <a:p>
            <a:pPr>
              <a:defRPr/>
            </a:pPr>
            <a:fld id="{1633973F-87F5-FB47-913E-597CAEA0E611}" type="datetime1">
              <a:rPr lang="en-US"/>
              <a:pPr>
                <a:defRPr/>
              </a:pPr>
              <a:t>2/18/21</a:t>
            </a:fld>
            <a:endParaRPr lang="en-US"/>
          </a:p>
        </p:txBody>
      </p:sp>
      <p:sp>
        <p:nvSpPr>
          <p:cNvPr id="9" name="Footer Placeholder 3"/>
          <p:cNvSpPr>
            <a:spLocks noGrp="1"/>
          </p:cNvSpPr>
          <p:nvPr>
            <p:ph type="ftr" sz="quarter" idx="11"/>
          </p:nvPr>
        </p:nvSpPr>
        <p:spPr/>
        <p:txBody>
          <a:bodyPr/>
          <a:lstStyle>
            <a:lvl1pPr>
              <a:defRPr/>
            </a:lvl1pPr>
          </a:lstStyle>
          <a:p>
            <a:pPr>
              <a:defRPr/>
            </a:pPr>
            <a:endParaRPr lang="en-US"/>
          </a:p>
        </p:txBody>
      </p:sp>
      <p:sp>
        <p:nvSpPr>
          <p:cNvPr id="10" name="Slide Number Placeholder 4"/>
          <p:cNvSpPr>
            <a:spLocks noGrp="1"/>
          </p:cNvSpPr>
          <p:nvPr>
            <p:ph type="sldNum" sz="quarter" idx="12"/>
          </p:nvPr>
        </p:nvSpPr>
        <p:spPr/>
        <p:txBody>
          <a:bodyPr/>
          <a:lstStyle>
            <a:lvl1pPr>
              <a:defRPr/>
            </a:lvl1pPr>
          </a:lstStyle>
          <a:p>
            <a:pPr>
              <a:defRPr/>
            </a:pPr>
            <a:fld id="{EB21D438-F263-6846-AFEA-2907BF5BFB8B}" type="slidenum">
              <a:rPr lang="en-US"/>
              <a:pPr>
                <a:defRPr/>
              </a:pPr>
              <a:t>‹#›</a:t>
            </a:fld>
            <a:endParaRPr lang="en-US"/>
          </a:p>
        </p:txBody>
      </p:sp>
    </p:spTree>
    <p:extLst>
      <p:ext uri="{BB962C8B-B14F-4D97-AF65-F5344CB8AC3E}">
        <p14:creationId xmlns:p14="http://schemas.microsoft.com/office/powerpoint/2010/main" val="258670836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ounded Rectangle 3"/>
          <p:cNvSpPr/>
          <p:nvPr/>
        </p:nvSpPr>
        <p:spPr bwMode="auto">
          <a:xfrm>
            <a:off x="0" y="2460625"/>
            <a:ext cx="9144000" cy="2016125"/>
          </a:xfrm>
          <a:prstGeom prst="roundRect">
            <a:avLst>
              <a:gd name="adj" fmla="val 0"/>
            </a:avLst>
          </a:prstGeom>
          <a:gradFill flip="none" rotWithShape="1">
            <a:gsLst>
              <a:gs pos="95000">
                <a:schemeClr val="tx2"/>
              </a:gs>
              <a:gs pos="100000">
                <a:srgbClr val="FFFFFF"/>
              </a:gs>
            </a:gsLst>
            <a:lin ang="5400000" scaled="0"/>
            <a:tileRect/>
          </a:gradFill>
          <a:ln w="25400" cap="flat" cmpd="sng" algn="ctr">
            <a:noFill/>
            <a:prstDash val="solid"/>
            <a:round/>
            <a:headEnd type="none" w="med" len="med"/>
            <a:tailEnd type="none" w="med" len="med"/>
          </a:ln>
          <a:effectLst/>
        </p:spPr>
        <p:txBody>
          <a:bodyPr/>
          <a:lstStyle/>
          <a:p>
            <a:pPr defTabSz="914400" eaLnBrk="1" hangingPunct="1">
              <a:defRPr/>
            </a:pPr>
            <a:endParaRPr lang="en-US" sz="2400">
              <a:solidFill>
                <a:srgbClr val="000000"/>
              </a:solidFill>
              <a:latin typeface="Times" charset="0"/>
              <a:ea typeface="ヒラギノ明朝 ProN W3" charset="0"/>
              <a:cs typeface="ヒラギノ明朝 ProN W3" charset="0"/>
              <a:sym typeface="Times"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l-B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BE"/>
              <a:t>Click to edit Master text styles</a:t>
            </a:r>
          </a:p>
        </p:txBody>
      </p:sp>
      <p:sp>
        <p:nvSpPr>
          <p:cNvPr id="5" name="Date Placeholder 3"/>
          <p:cNvSpPr>
            <a:spLocks noGrp="1"/>
          </p:cNvSpPr>
          <p:nvPr>
            <p:ph type="dt" sz="half" idx="10"/>
          </p:nvPr>
        </p:nvSpPr>
        <p:spPr/>
        <p:txBody>
          <a:bodyPr/>
          <a:lstStyle>
            <a:lvl1pPr>
              <a:defRPr/>
            </a:lvl1pPr>
          </a:lstStyle>
          <a:p>
            <a:pPr>
              <a:defRPr/>
            </a:pPr>
            <a:fld id="{BB6E218B-06E1-CD49-A058-79FE9F129616}" type="datetime1">
              <a:rPr lang="en-US"/>
              <a:pPr>
                <a:defRPr/>
              </a:pPr>
              <a:t>2/18/21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5DC2AAB-4A84-154A-90AB-57393BC5A9A7}" type="slidenum">
              <a:rPr lang="en-US"/>
              <a:pPr>
                <a:defRPr/>
              </a:pPr>
              <a:t>‹#›</a:t>
            </a:fld>
            <a:endParaRPr lang="en-US"/>
          </a:p>
        </p:txBody>
      </p:sp>
    </p:spTree>
    <p:extLst>
      <p:ext uri="{BB962C8B-B14F-4D97-AF65-F5344CB8AC3E}">
        <p14:creationId xmlns:p14="http://schemas.microsoft.com/office/powerpoint/2010/main" val="2760665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Rectangle 4"/>
          <p:cNvSpPr/>
          <p:nvPr/>
        </p:nvSpPr>
        <p:spPr>
          <a:xfrm>
            <a:off x="0" y="0"/>
            <a:ext cx="9144000" cy="1212850"/>
          </a:xfrm>
          <a:prstGeom prst="rect">
            <a:avLst/>
          </a:prstGeom>
          <a:gradFill flip="none" rotWithShape="1">
            <a:gsLst>
              <a:gs pos="0">
                <a:schemeClr val="lt1"/>
              </a:gs>
              <a:gs pos="27000">
                <a:schemeClr val="accent5">
                  <a:lumMod val="75000"/>
                </a:schemeClr>
              </a:gs>
            </a:gsLst>
            <a:lin ang="162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pic>
        <p:nvPicPr>
          <p:cNvPr id="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8337550" y="382588"/>
            <a:ext cx="1189038" cy="423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385050" y="-239712"/>
            <a:ext cx="1189038" cy="1668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7"/>
          <p:cNvSpPr/>
          <p:nvPr/>
        </p:nvSpPr>
        <p:spPr>
          <a:xfrm>
            <a:off x="0" y="0"/>
            <a:ext cx="8813800" cy="1189038"/>
          </a:xfrm>
          <a:prstGeom prst="rect">
            <a:avLst/>
          </a:prstGeom>
          <a:gradFill flip="none" rotWithShape="1">
            <a:gsLst>
              <a:gs pos="0">
                <a:schemeClr val="lt1">
                  <a:alpha val="0"/>
                </a:schemeClr>
              </a:gs>
              <a:gs pos="34000">
                <a:schemeClr val="accent5">
                  <a:lumMod val="75000"/>
                  <a:alpha val="18000"/>
                </a:schemeClr>
              </a:gs>
              <a:gs pos="70000">
                <a:schemeClr val="accent5">
                  <a:lumMod val="50000"/>
                </a:schemeClr>
              </a:gs>
              <a:gs pos="83000">
                <a:schemeClr val="accent5">
                  <a:lumMod val="50000"/>
                </a:schemeClr>
              </a:gs>
              <a:gs pos="100000">
                <a:schemeClr val="accent5">
                  <a:lumMod val="50000"/>
                  <a:alpha val="0"/>
                </a:schemeClr>
              </a:gs>
              <a:gs pos="91000">
                <a:schemeClr val="accent5">
                  <a:lumMod val="50000"/>
                  <a:alpha val="0"/>
                </a:schemeClr>
              </a:gs>
            </a:gsLst>
            <a:lin ang="189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pic>
        <p:nvPicPr>
          <p:cNvPr id="9"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913" y="131763"/>
            <a:ext cx="1265237" cy="828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9"/>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1" name="Rectangle 10"/>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2" name="Rectangle 11"/>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3" name="Rectangle 12"/>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4" name="Rectangle 13"/>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6" name="Rectangle 15"/>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Content Placeholder 2"/>
          <p:cNvSpPr>
            <a:spLocks noGrp="1"/>
          </p:cNvSpPr>
          <p:nvPr>
            <p:ph sz="half" idx="1"/>
          </p:nvPr>
        </p:nvSpPr>
        <p:spPr>
          <a:xfrm>
            <a:off x="457200" y="1600200"/>
            <a:ext cx="4038600" cy="51489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dirty="0"/>
          </a:p>
        </p:txBody>
      </p:sp>
      <p:sp>
        <p:nvSpPr>
          <p:cNvPr id="4" name="Content Placeholder 3"/>
          <p:cNvSpPr>
            <a:spLocks noGrp="1"/>
          </p:cNvSpPr>
          <p:nvPr>
            <p:ph sz="half" idx="2"/>
          </p:nvPr>
        </p:nvSpPr>
        <p:spPr>
          <a:xfrm>
            <a:off x="4648200" y="1600200"/>
            <a:ext cx="4038600" cy="51489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15" name="Title 1"/>
          <p:cNvSpPr>
            <a:spLocks noGrp="1"/>
          </p:cNvSpPr>
          <p:nvPr>
            <p:ph type="title"/>
          </p:nvPr>
        </p:nvSpPr>
        <p:spPr>
          <a:xfrm>
            <a:off x="1388898" y="69103"/>
            <a:ext cx="7039664" cy="953614"/>
          </a:xfrm>
        </p:spPr>
        <p:txBody>
          <a:bodyPr>
            <a:normAutofit/>
          </a:bodyPr>
          <a:lstStyle>
            <a:lvl1pPr>
              <a:defRPr sz="3600">
                <a:solidFill>
                  <a:schemeClr val="bg1"/>
                </a:solidFill>
                <a:latin typeface="DIN Condensed" charset="0"/>
                <a:ea typeface="DIN Condensed" charset="0"/>
                <a:cs typeface="DIN Condensed" charset="0"/>
              </a:defRPr>
            </a:lvl1pPr>
          </a:lstStyle>
          <a:p>
            <a:r>
              <a:rPr lang="nl-BE"/>
              <a:t>Click to edit Master title style</a:t>
            </a:r>
            <a:endParaRPr lang="en-US" dirty="0"/>
          </a:p>
        </p:txBody>
      </p:sp>
    </p:spTree>
    <p:extLst>
      <p:ext uri="{BB962C8B-B14F-4D97-AF65-F5344CB8AC3E}">
        <p14:creationId xmlns:p14="http://schemas.microsoft.com/office/powerpoint/2010/main" val="2084642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Rectangle 6"/>
          <p:cNvSpPr/>
          <p:nvPr/>
        </p:nvSpPr>
        <p:spPr>
          <a:xfrm>
            <a:off x="0" y="0"/>
            <a:ext cx="9144000" cy="1212850"/>
          </a:xfrm>
          <a:prstGeom prst="rect">
            <a:avLst/>
          </a:prstGeom>
          <a:gradFill flip="none" rotWithShape="1">
            <a:gsLst>
              <a:gs pos="0">
                <a:schemeClr val="lt1"/>
              </a:gs>
              <a:gs pos="27000">
                <a:schemeClr val="accent5">
                  <a:lumMod val="75000"/>
                </a:schemeClr>
              </a:gs>
            </a:gsLst>
            <a:lin ang="162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8337550" y="382588"/>
            <a:ext cx="1189038" cy="423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385050" y="-239712"/>
            <a:ext cx="1189038" cy="1668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9"/>
          <p:cNvSpPr/>
          <p:nvPr/>
        </p:nvSpPr>
        <p:spPr>
          <a:xfrm>
            <a:off x="0" y="0"/>
            <a:ext cx="8813800" cy="1189038"/>
          </a:xfrm>
          <a:prstGeom prst="rect">
            <a:avLst/>
          </a:prstGeom>
          <a:gradFill flip="none" rotWithShape="1">
            <a:gsLst>
              <a:gs pos="0">
                <a:schemeClr val="lt1">
                  <a:alpha val="0"/>
                </a:schemeClr>
              </a:gs>
              <a:gs pos="34000">
                <a:schemeClr val="accent5">
                  <a:lumMod val="75000"/>
                  <a:alpha val="18000"/>
                </a:schemeClr>
              </a:gs>
              <a:gs pos="70000">
                <a:schemeClr val="accent5">
                  <a:lumMod val="50000"/>
                </a:schemeClr>
              </a:gs>
              <a:gs pos="83000">
                <a:schemeClr val="accent5">
                  <a:lumMod val="50000"/>
                </a:schemeClr>
              </a:gs>
              <a:gs pos="100000">
                <a:schemeClr val="accent5">
                  <a:lumMod val="50000"/>
                  <a:alpha val="0"/>
                </a:schemeClr>
              </a:gs>
              <a:gs pos="91000">
                <a:schemeClr val="accent5">
                  <a:lumMod val="50000"/>
                  <a:alpha val="0"/>
                </a:schemeClr>
              </a:gs>
            </a:gsLst>
            <a:lin ang="189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913" y="131763"/>
            <a:ext cx="1265237" cy="828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Rectangle 11"/>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3" name="Rectangle 12"/>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4" name="Rectangle 13"/>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5" name="Rectangle 14"/>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6" name="Rectangle 15"/>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7" name="Rectangle 16"/>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20" name="Title 1"/>
          <p:cNvSpPr>
            <a:spLocks noGrp="1"/>
          </p:cNvSpPr>
          <p:nvPr>
            <p:ph type="title"/>
          </p:nvPr>
        </p:nvSpPr>
        <p:spPr>
          <a:xfrm>
            <a:off x="1388898" y="69103"/>
            <a:ext cx="7039664" cy="953614"/>
          </a:xfrm>
        </p:spPr>
        <p:txBody>
          <a:bodyPr>
            <a:normAutofit/>
          </a:bodyPr>
          <a:lstStyle>
            <a:lvl1pPr>
              <a:defRPr sz="3600">
                <a:solidFill>
                  <a:schemeClr val="bg1"/>
                </a:solidFill>
                <a:latin typeface="DIN Condensed" charset="0"/>
                <a:ea typeface="DIN Condensed" charset="0"/>
                <a:cs typeface="DIN Condensed" charset="0"/>
              </a:defRPr>
            </a:lvl1pPr>
          </a:lstStyle>
          <a:p>
            <a:r>
              <a:rPr lang="nl-BE"/>
              <a:t>Click to edit Master title style</a:t>
            </a:r>
            <a:endParaRPr lang="en-US" dirty="0"/>
          </a:p>
        </p:txBody>
      </p:sp>
      <p:sp>
        <p:nvSpPr>
          <p:cNvPr id="18" name="Date Placeholder 6"/>
          <p:cNvSpPr>
            <a:spLocks noGrp="1"/>
          </p:cNvSpPr>
          <p:nvPr>
            <p:ph type="dt" sz="half" idx="10"/>
          </p:nvPr>
        </p:nvSpPr>
        <p:spPr/>
        <p:txBody>
          <a:bodyPr/>
          <a:lstStyle>
            <a:lvl1pPr>
              <a:defRPr/>
            </a:lvl1pPr>
          </a:lstStyle>
          <a:p>
            <a:pPr>
              <a:defRPr/>
            </a:pPr>
            <a:fld id="{28D32109-3C15-D84E-ADD6-DDC0EC2035CD}" type="datetime1">
              <a:rPr lang="en-US"/>
              <a:pPr>
                <a:defRPr/>
              </a:pPr>
              <a:t>2/18/21</a:t>
            </a:fld>
            <a:endParaRPr lang="en-US"/>
          </a:p>
        </p:txBody>
      </p:sp>
      <p:sp>
        <p:nvSpPr>
          <p:cNvPr id="19" name="Footer Placeholder 7"/>
          <p:cNvSpPr>
            <a:spLocks noGrp="1"/>
          </p:cNvSpPr>
          <p:nvPr>
            <p:ph type="ftr" sz="quarter" idx="11"/>
          </p:nvPr>
        </p:nvSpPr>
        <p:spPr/>
        <p:txBody>
          <a:bodyPr/>
          <a:lstStyle>
            <a:lvl1pPr>
              <a:defRPr/>
            </a:lvl1pPr>
          </a:lstStyle>
          <a:p>
            <a:pPr>
              <a:defRPr/>
            </a:pPr>
            <a:endParaRPr lang="en-US"/>
          </a:p>
        </p:txBody>
      </p:sp>
      <p:sp>
        <p:nvSpPr>
          <p:cNvPr id="21" name="Slide Number Placeholder 8"/>
          <p:cNvSpPr>
            <a:spLocks noGrp="1"/>
          </p:cNvSpPr>
          <p:nvPr>
            <p:ph type="sldNum" sz="quarter" idx="12"/>
          </p:nvPr>
        </p:nvSpPr>
        <p:spPr/>
        <p:txBody>
          <a:bodyPr/>
          <a:lstStyle>
            <a:lvl1pPr>
              <a:defRPr/>
            </a:lvl1pPr>
          </a:lstStyle>
          <a:p>
            <a:pPr>
              <a:defRPr/>
            </a:pPr>
            <a:fld id="{0B8696C8-398E-D54E-9B5C-4778B2DCCEF1}" type="slidenum">
              <a:rPr lang="en-US"/>
              <a:pPr>
                <a:defRPr/>
              </a:pPr>
              <a:t>‹#›</a:t>
            </a:fld>
            <a:endParaRPr lang="en-US"/>
          </a:p>
        </p:txBody>
      </p:sp>
    </p:spTree>
    <p:extLst>
      <p:ext uri="{BB962C8B-B14F-4D97-AF65-F5344CB8AC3E}">
        <p14:creationId xmlns:p14="http://schemas.microsoft.com/office/powerpoint/2010/main" val="2471186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2"/>
          <p:cNvSpPr/>
          <p:nvPr/>
        </p:nvSpPr>
        <p:spPr>
          <a:xfrm>
            <a:off x="0" y="0"/>
            <a:ext cx="9144000" cy="1212850"/>
          </a:xfrm>
          <a:prstGeom prst="rect">
            <a:avLst/>
          </a:prstGeom>
          <a:gradFill flip="none" rotWithShape="1">
            <a:gsLst>
              <a:gs pos="0">
                <a:schemeClr val="lt1"/>
              </a:gs>
              <a:gs pos="27000">
                <a:schemeClr val="accent5">
                  <a:lumMod val="75000"/>
                </a:schemeClr>
              </a:gs>
            </a:gsLst>
            <a:lin ang="162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pic>
        <p:nvPicPr>
          <p:cNvPr id="4"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8337550" y="382588"/>
            <a:ext cx="1189038" cy="423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385050" y="-239712"/>
            <a:ext cx="1189038" cy="1668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0" y="0"/>
            <a:ext cx="8813800" cy="1189038"/>
          </a:xfrm>
          <a:prstGeom prst="rect">
            <a:avLst/>
          </a:prstGeom>
          <a:gradFill flip="none" rotWithShape="1">
            <a:gsLst>
              <a:gs pos="0">
                <a:schemeClr val="lt1">
                  <a:alpha val="0"/>
                </a:schemeClr>
              </a:gs>
              <a:gs pos="34000">
                <a:schemeClr val="accent5">
                  <a:lumMod val="75000"/>
                  <a:alpha val="18000"/>
                </a:schemeClr>
              </a:gs>
              <a:gs pos="70000">
                <a:schemeClr val="accent5">
                  <a:lumMod val="50000"/>
                </a:schemeClr>
              </a:gs>
              <a:gs pos="83000">
                <a:schemeClr val="accent5">
                  <a:lumMod val="50000"/>
                </a:schemeClr>
              </a:gs>
              <a:gs pos="100000">
                <a:schemeClr val="accent5">
                  <a:lumMod val="50000"/>
                  <a:alpha val="0"/>
                </a:schemeClr>
              </a:gs>
              <a:gs pos="91000">
                <a:schemeClr val="accent5">
                  <a:lumMod val="50000"/>
                  <a:alpha val="0"/>
                </a:schemeClr>
              </a:gs>
            </a:gsLst>
            <a:lin ang="189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pic>
        <p:nvPicPr>
          <p:cNvPr id="7"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913" y="131763"/>
            <a:ext cx="1265237" cy="828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7"/>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9" name="Rectangle 8"/>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0" name="Rectangle 9"/>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1" name="Rectangle 10"/>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2" name="Rectangle 11"/>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3" name="Rectangle 12"/>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6" name="Title 1"/>
          <p:cNvSpPr>
            <a:spLocks noGrp="1"/>
          </p:cNvSpPr>
          <p:nvPr>
            <p:ph type="title"/>
          </p:nvPr>
        </p:nvSpPr>
        <p:spPr>
          <a:xfrm>
            <a:off x="1388898" y="69103"/>
            <a:ext cx="7039664" cy="953614"/>
          </a:xfrm>
        </p:spPr>
        <p:txBody>
          <a:bodyPr>
            <a:normAutofit/>
          </a:bodyPr>
          <a:lstStyle>
            <a:lvl1pPr>
              <a:defRPr sz="3600">
                <a:solidFill>
                  <a:schemeClr val="bg1"/>
                </a:solidFill>
                <a:latin typeface="DIN Condensed" charset="0"/>
                <a:ea typeface="DIN Condensed" charset="0"/>
                <a:cs typeface="DIN Condensed" charset="0"/>
              </a:defRPr>
            </a:lvl1pPr>
          </a:lstStyle>
          <a:p>
            <a:r>
              <a:rPr lang="nl-BE"/>
              <a:t>Click to edit Master title style</a:t>
            </a:r>
            <a:endParaRPr lang="en-US" dirty="0"/>
          </a:p>
        </p:txBody>
      </p:sp>
      <p:sp>
        <p:nvSpPr>
          <p:cNvPr id="14" name="Date Placeholder 2"/>
          <p:cNvSpPr>
            <a:spLocks noGrp="1"/>
          </p:cNvSpPr>
          <p:nvPr>
            <p:ph type="dt" sz="half" idx="10"/>
          </p:nvPr>
        </p:nvSpPr>
        <p:spPr/>
        <p:txBody>
          <a:bodyPr/>
          <a:lstStyle>
            <a:lvl1pPr>
              <a:defRPr/>
            </a:lvl1pPr>
          </a:lstStyle>
          <a:p>
            <a:pPr>
              <a:defRPr/>
            </a:pPr>
            <a:fld id="{58674E9E-3613-9F4C-9B56-B88194EF4B15}" type="datetime1">
              <a:rPr lang="en-US"/>
              <a:pPr>
                <a:defRPr/>
              </a:pPr>
              <a:t>2/18/21</a:t>
            </a:fld>
            <a:endParaRPr lang="en-US"/>
          </a:p>
        </p:txBody>
      </p:sp>
      <p:sp>
        <p:nvSpPr>
          <p:cNvPr id="15" name="Footer Placeholder 3"/>
          <p:cNvSpPr>
            <a:spLocks noGrp="1"/>
          </p:cNvSpPr>
          <p:nvPr>
            <p:ph type="ftr" sz="quarter" idx="11"/>
          </p:nvPr>
        </p:nvSpPr>
        <p:spPr/>
        <p:txBody>
          <a:bodyPr/>
          <a:lstStyle>
            <a:lvl1pPr>
              <a:defRPr/>
            </a:lvl1pPr>
          </a:lstStyle>
          <a:p>
            <a:pPr>
              <a:defRPr/>
            </a:pPr>
            <a:endParaRPr lang="en-US"/>
          </a:p>
        </p:txBody>
      </p:sp>
      <p:sp>
        <p:nvSpPr>
          <p:cNvPr id="17" name="Slide Number Placeholder 4"/>
          <p:cNvSpPr>
            <a:spLocks noGrp="1"/>
          </p:cNvSpPr>
          <p:nvPr>
            <p:ph type="sldNum" sz="quarter" idx="12"/>
          </p:nvPr>
        </p:nvSpPr>
        <p:spPr/>
        <p:txBody>
          <a:bodyPr/>
          <a:lstStyle>
            <a:lvl1pPr>
              <a:defRPr/>
            </a:lvl1pPr>
          </a:lstStyle>
          <a:p>
            <a:pPr>
              <a:defRPr/>
            </a:pPr>
            <a:fld id="{BAE97F8F-D028-5A4A-B3DB-32CF968C9CDB}" type="slidenum">
              <a:rPr lang="en-US"/>
              <a:pPr>
                <a:defRPr/>
              </a:pPr>
              <a:t>‹#›</a:t>
            </a:fld>
            <a:endParaRPr lang="en-US"/>
          </a:p>
        </p:txBody>
      </p:sp>
    </p:spTree>
    <p:extLst>
      <p:ext uri="{BB962C8B-B14F-4D97-AF65-F5344CB8AC3E}">
        <p14:creationId xmlns:p14="http://schemas.microsoft.com/office/powerpoint/2010/main" val="3256295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20D2BB5-8CA6-EA4F-B5B3-3328BCD348FF}" type="datetime1">
              <a:rPr lang="en-US"/>
              <a:pPr>
                <a:defRPr/>
              </a:pPr>
              <a:t>2/18/21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FC25A08-1611-DD42-ADF4-BDB6E015E273}" type="slidenum">
              <a:rPr lang="en-US"/>
              <a:pPr>
                <a:defRPr/>
              </a:pPr>
              <a:t>‹#›</a:t>
            </a:fld>
            <a:endParaRPr lang="en-US"/>
          </a:p>
        </p:txBody>
      </p:sp>
    </p:spTree>
    <p:extLst>
      <p:ext uri="{BB962C8B-B14F-4D97-AF65-F5344CB8AC3E}">
        <p14:creationId xmlns:p14="http://schemas.microsoft.com/office/powerpoint/2010/main" val="3218719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6"/>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8" name="Rectangle 7"/>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9" name="Rectangle 8"/>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pic>
        <p:nvPicPr>
          <p:cNvPr id="10"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Rectangle 11"/>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3" name="Rectangle 12"/>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4" name="Rectangle 13"/>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nl-B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15" name="Date Placeholder 4"/>
          <p:cNvSpPr>
            <a:spLocks noGrp="1"/>
          </p:cNvSpPr>
          <p:nvPr>
            <p:ph type="dt" sz="half" idx="10"/>
          </p:nvPr>
        </p:nvSpPr>
        <p:spPr/>
        <p:txBody>
          <a:bodyPr/>
          <a:lstStyle>
            <a:lvl1pPr>
              <a:defRPr/>
            </a:lvl1pPr>
          </a:lstStyle>
          <a:p>
            <a:pPr>
              <a:defRPr/>
            </a:pPr>
            <a:fld id="{63A1353D-7E82-3249-A5A9-3DC905A2EECD}" type="datetime1">
              <a:rPr lang="en-US"/>
              <a:pPr>
                <a:defRPr/>
              </a:pPr>
              <a:t>2/18/21</a:t>
            </a:fld>
            <a:endParaRPr lang="en-US"/>
          </a:p>
        </p:txBody>
      </p:sp>
      <p:sp>
        <p:nvSpPr>
          <p:cNvPr id="16" name="Footer Placeholder 5"/>
          <p:cNvSpPr>
            <a:spLocks noGrp="1"/>
          </p:cNvSpPr>
          <p:nvPr>
            <p:ph type="ftr" sz="quarter" idx="11"/>
          </p:nvPr>
        </p:nvSpPr>
        <p:spPr/>
        <p:txBody>
          <a:bodyPr/>
          <a:lstStyle>
            <a:lvl1pPr>
              <a:defRPr/>
            </a:lvl1pPr>
          </a:lstStyle>
          <a:p>
            <a:pPr>
              <a:defRPr/>
            </a:pPr>
            <a:endParaRPr lang="en-US"/>
          </a:p>
        </p:txBody>
      </p:sp>
      <p:sp>
        <p:nvSpPr>
          <p:cNvPr id="17" name="Slide Number Placeholder 6"/>
          <p:cNvSpPr>
            <a:spLocks noGrp="1"/>
          </p:cNvSpPr>
          <p:nvPr>
            <p:ph type="sldNum" sz="quarter" idx="12"/>
          </p:nvPr>
        </p:nvSpPr>
        <p:spPr/>
        <p:txBody>
          <a:bodyPr/>
          <a:lstStyle>
            <a:lvl1pPr>
              <a:defRPr/>
            </a:lvl1pPr>
          </a:lstStyle>
          <a:p>
            <a:pPr>
              <a:defRPr/>
            </a:pPr>
            <a:fld id="{2E44DC69-8D14-B846-886B-5FDEBDB34397}" type="slidenum">
              <a:rPr lang="en-US"/>
              <a:pPr>
                <a:defRPr/>
              </a:pPr>
              <a:t>‹#›</a:t>
            </a:fld>
            <a:endParaRPr lang="en-US"/>
          </a:p>
        </p:txBody>
      </p:sp>
    </p:spTree>
    <p:extLst>
      <p:ext uri="{BB962C8B-B14F-4D97-AF65-F5344CB8AC3E}">
        <p14:creationId xmlns:p14="http://schemas.microsoft.com/office/powerpoint/2010/main" val="3495345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5" name="Group 6"/>
          <p:cNvGrpSpPr>
            <a:grpSpLocks/>
          </p:cNvGrpSpPr>
          <p:nvPr/>
        </p:nvGrpSpPr>
        <p:grpSpPr bwMode="auto">
          <a:xfrm flipH="1">
            <a:off x="0" y="4770438"/>
            <a:ext cx="9144000" cy="2103437"/>
            <a:chOff x="0" y="5517826"/>
            <a:chExt cx="9144000" cy="1312742"/>
          </a:xfrm>
        </p:grpSpPr>
        <p:sp>
          <p:nvSpPr>
            <p:cNvPr id="6" name="Rectangle 5"/>
            <p:cNvSpPr/>
            <p:nvPr userDrawn="1"/>
          </p:nvSpPr>
          <p:spPr>
            <a:xfrm rot="10800000">
              <a:off x="0" y="5618882"/>
              <a:ext cx="9144000" cy="1211686"/>
            </a:xfrm>
            <a:prstGeom prst="rect">
              <a:avLst/>
            </a:prstGeom>
            <a:gradFill flip="none" rotWithShape="1">
              <a:gsLst>
                <a:gs pos="0">
                  <a:schemeClr val="lt1"/>
                </a:gs>
                <a:gs pos="27000">
                  <a:schemeClr val="accent5">
                    <a:lumMod val="75000"/>
                  </a:schemeClr>
                </a:gs>
              </a:gsLst>
              <a:lin ang="162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sp>
          <p:nvSpPr>
            <p:cNvPr id="7" name="Rectangle 6"/>
            <p:cNvSpPr/>
            <p:nvPr userDrawn="1"/>
          </p:nvSpPr>
          <p:spPr>
            <a:xfrm rot="10800000">
              <a:off x="0" y="5517826"/>
              <a:ext cx="9144000" cy="1312742"/>
            </a:xfrm>
            <a:prstGeom prst="rect">
              <a:avLst/>
            </a:prstGeom>
            <a:gradFill flip="none" rotWithShape="1">
              <a:gsLst>
                <a:gs pos="0">
                  <a:schemeClr val="lt1">
                    <a:alpha val="0"/>
                  </a:schemeClr>
                </a:gs>
                <a:gs pos="34000">
                  <a:schemeClr val="accent5">
                    <a:lumMod val="75000"/>
                    <a:alpha val="50000"/>
                  </a:schemeClr>
                </a:gs>
                <a:gs pos="67000">
                  <a:schemeClr val="accent5">
                    <a:lumMod val="50000"/>
                    <a:alpha val="96000"/>
                  </a:schemeClr>
                </a:gs>
                <a:gs pos="83000">
                  <a:srgbClr val="1D4F5C">
                    <a:alpha val="96000"/>
                  </a:srgbClr>
                </a:gs>
              </a:gsLst>
              <a:lin ang="189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grpSp>
      <p:pic>
        <p:nvPicPr>
          <p:cNvPr id="8"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7713663" y="5443537"/>
            <a:ext cx="21082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Rectangle 10"/>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2" name="Rectangle 11"/>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3" name="Rectangle 12"/>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pic>
        <p:nvPicPr>
          <p:cNvPr id="14"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15"/>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7" name="Rectangle 16"/>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8" name="Rectangle 17"/>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nl-BE"/>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BE"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Tree>
    <p:extLst>
      <p:ext uri="{BB962C8B-B14F-4D97-AF65-F5344CB8AC3E}">
        <p14:creationId xmlns:p14="http://schemas.microsoft.com/office/powerpoint/2010/main" val="572612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nl-BE"/>
              <a:t>Click to edit Master title style</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C07934E8-5F37-0F42-A529-4A3D67955627}" type="datetime1">
              <a:rPr lang="en-US"/>
              <a:pPr>
                <a:defRPr/>
              </a:pPr>
              <a:t>2/18/21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4C821CA2-00FC-B14A-ACEB-C968BDCBB37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6342" r:id="rId1"/>
    <p:sldLayoutId id="2147486346" r:id="rId2"/>
    <p:sldLayoutId id="2147486347" r:id="rId3"/>
    <p:sldLayoutId id="2147486348" r:id="rId4"/>
    <p:sldLayoutId id="2147486349" r:id="rId5"/>
    <p:sldLayoutId id="2147486350" r:id="rId6"/>
    <p:sldLayoutId id="2147486343" r:id="rId7"/>
    <p:sldLayoutId id="2147486351" r:id="rId8"/>
    <p:sldLayoutId id="2147486352" r:id="rId9"/>
    <p:sldLayoutId id="2147486344" r:id="rId10"/>
    <p:sldLayoutId id="2147486345" r:id="rId11"/>
    <p:sldLayoutId id="2147486353" r:id="rId12"/>
    <p:sldLayoutId id="2147486354" r:id="rId13"/>
    <p:sldLayoutId id="2147486355" r:id="rId14"/>
    <p:sldLayoutId id="2147486356" r:id="rId15"/>
    <p:sldLayoutId id="2147486357" r:id="rId16"/>
    <p:sldLayoutId id="2147486358" r:id="rId17"/>
    <p:sldLayoutId id="2147486359" r:id="rId18"/>
    <p:sldLayoutId id="2147486360" r:id="rId19"/>
    <p:sldLayoutId id="2147486361" r:id="rId20"/>
  </p:sldLayoutIdLst>
  <p:hf hdr="0" ftr="0" dt="0"/>
  <p:txStyles>
    <p:titleStyle>
      <a:lvl1pPr algn="ctr" defTabSz="457200" rtl="0" eaLnBrk="0" fontAlgn="base" hangingPunct="0">
        <a:spcBef>
          <a:spcPct val="0"/>
        </a:spcBef>
        <a:spcAft>
          <a:spcPct val="0"/>
        </a:spcAft>
        <a:defRPr sz="4400" kern="1200">
          <a:solidFill>
            <a:srgbClr val="FFFFFF"/>
          </a:solidFill>
          <a:latin typeface="Helvetica Neue"/>
          <a:ea typeface="ＭＳ Ｐゴシック" charset="0"/>
          <a:cs typeface="Helvetica Neue"/>
        </a:defRPr>
      </a:lvl1pPr>
      <a:lvl2pPr algn="ctr" defTabSz="457200" rtl="0" eaLnBrk="0" fontAlgn="base" hangingPunct="0">
        <a:spcBef>
          <a:spcPct val="0"/>
        </a:spcBef>
        <a:spcAft>
          <a:spcPct val="0"/>
        </a:spcAft>
        <a:defRPr sz="4400">
          <a:solidFill>
            <a:srgbClr val="FFFFFF"/>
          </a:solidFill>
          <a:latin typeface="Helvetica Neue" charset="0"/>
          <a:ea typeface="ＭＳ Ｐゴシック" charset="0"/>
          <a:cs typeface="Helvetica Neue" charset="0"/>
        </a:defRPr>
      </a:lvl2pPr>
      <a:lvl3pPr algn="ctr" defTabSz="457200" rtl="0" eaLnBrk="0" fontAlgn="base" hangingPunct="0">
        <a:spcBef>
          <a:spcPct val="0"/>
        </a:spcBef>
        <a:spcAft>
          <a:spcPct val="0"/>
        </a:spcAft>
        <a:defRPr sz="4400">
          <a:solidFill>
            <a:srgbClr val="FFFFFF"/>
          </a:solidFill>
          <a:latin typeface="Helvetica Neue" charset="0"/>
          <a:ea typeface="ＭＳ Ｐゴシック" charset="0"/>
          <a:cs typeface="Helvetica Neue" charset="0"/>
        </a:defRPr>
      </a:lvl3pPr>
      <a:lvl4pPr algn="ctr" defTabSz="457200" rtl="0" eaLnBrk="0" fontAlgn="base" hangingPunct="0">
        <a:spcBef>
          <a:spcPct val="0"/>
        </a:spcBef>
        <a:spcAft>
          <a:spcPct val="0"/>
        </a:spcAft>
        <a:defRPr sz="4400">
          <a:solidFill>
            <a:srgbClr val="FFFFFF"/>
          </a:solidFill>
          <a:latin typeface="Helvetica Neue" charset="0"/>
          <a:ea typeface="ＭＳ Ｐゴシック" charset="0"/>
          <a:cs typeface="Helvetica Neue" charset="0"/>
        </a:defRPr>
      </a:lvl4pPr>
      <a:lvl5pPr algn="ctr" defTabSz="457200" rtl="0" eaLnBrk="0" fontAlgn="base" hangingPunct="0">
        <a:spcBef>
          <a:spcPct val="0"/>
        </a:spcBef>
        <a:spcAft>
          <a:spcPct val="0"/>
        </a:spcAft>
        <a:defRPr sz="4400">
          <a:solidFill>
            <a:srgbClr val="FFFFFF"/>
          </a:solidFill>
          <a:latin typeface="Helvetica Neue" charset="0"/>
          <a:ea typeface="ＭＳ Ｐゴシック" charset="0"/>
          <a:cs typeface="Helvetica Neue" charset="0"/>
        </a:defRPr>
      </a:lvl5pPr>
      <a:lvl6pPr marL="457200" algn="ctr" defTabSz="457200" rtl="0" fontAlgn="base">
        <a:spcBef>
          <a:spcPct val="0"/>
        </a:spcBef>
        <a:spcAft>
          <a:spcPct val="0"/>
        </a:spcAft>
        <a:defRPr sz="4400">
          <a:solidFill>
            <a:srgbClr val="FFFFFF"/>
          </a:solidFill>
          <a:latin typeface="Helvetica Neue" charset="0"/>
          <a:ea typeface="ＭＳ Ｐゴシック" charset="0"/>
        </a:defRPr>
      </a:lvl6pPr>
      <a:lvl7pPr marL="914400" algn="ctr" defTabSz="457200" rtl="0" fontAlgn="base">
        <a:spcBef>
          <a:spcPct val="0"/>
        </a:spcBef>
        <a:spcAft>
          <a:spcPct val="0"/>
        </a:spcAft>
        <a:defRPr sz="4400">
          <a:solidFill>
            <a:srgbClr val="FFFFFF"/>
          </a:solidFill>
          <a:latin typeface="Helvetica Neue" charset="0"/>
          <a:ea typeface="ＭＳ Ｐゴシック" charset="0"/>
        </a:defRPr>
      </a:lvl7pPr>
      <a:lvl8pPr marL="1371600" algn="ctr" defTabSz="457200" rtl="0" fontAlgn="base">
        <a:spcBef>
          <a:spcPct val="0"/>
        </a:spcBef>
        <a:spcAft>
          <a:spcPct val="0"/>
        </a:spcAft>
        <a:defRPr sz="4400">
          <a:solidFill>
            <a:srgbClr val="FFFFFF"/>
          </a:solidFill>
          <a:latin typeface="Helvetica Neue" charset="0"/>
          <a:ea typeface="ＭＳ Ｐゴシック" charset="0"/>
        </a:defRPr>
      </a:lvl8pPr>
      <a:lvl9pPr marL="1828800" algn="ctr" defTabSz="457200" rtl="0" fontAlgn="base">
        <a:spcBef>
          <a:spcPct val="0"/>
        </a:spcBef>
        <a:spcAft>
          <a:spcPct val="0"/>
        </a:spcAft>
        <a:defRPr sz="4400">
          <a:solidFill>
            <a:srgbClr val="FFFFFF"/>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hoek 6"/>
          <p:cNvSpPr/>
          <p:nvPr/>
        </p:nvSpPr>
        <p:spPr>
          <a:xfrm flipV="1">
            <a:off x="0" y="1857375"/>
            <a:ext cx="9144000" cy="1514475"/>
          </a:xfrm>
          <a:prstGeom prst="rect">
            <a:avLst/>
          </a:prstGeom>
          <a:gradFill flip="none" rotWithShape="1">
            <a:gsLst>
              <a:gs pos="100000">
                <a:srgbClr val="116E8A"/>
              </a:gs>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BE" sz="1300">
              <a:solidFill>
                <a:srgbClr val="FFFFFF"/>
              </a:solidFill>
              <a:latin typeface="Calibri" charset="0"/>
              <a:ea typeface="MS PGothic" charset="0"/>
              <a:cs typeface="MS PGothic" charset="0"/>
            </a:endParaRPr>
          </a:p>
        </p:txBody>
      </p:sp>
      <p:sp>
        <p:nvSpPr>
          <p:cNvPr id="24578" name="Title 1"/>
          <p:cNvSpPr>
            <a:spLocks noGrp="1"/>
          </p:cNvSpPr>
          <p:nvPr>
            <p:ph type="ctrTitle"/>
          </p:nvPr>
        </p:nvSpPr>
        <p:spPr>
          <a:xfrm>
            <a:off x="542925" y="2035175"/>
            <a:ext cx="8601075" cy="1103313"/>
          </a:xfrm>
        </p:spPr>
        <p:txBody>
          <a:bodyPr/>
          <a:lstStyle/>
          <a:p>
            <a:r>
              <a:rPr lang="en-US" sz="3600" dirty="0"/>
              <a:t>CCB-VIB Bioinformatic Platform</a:t>
            </a:r>
            <a:br>
              <a:rPr lang="en-US" sz="3600" dirty="0"/>
            </a:br>
            <a:r>
              <a:rPr lang="en-US" sz="2400" dirty="0"/>
              <a:t>February 2021</a:t>
            </a:r>
            <a:endParaRPr lang="en-GB" sz="3200" b="1" dirty="0">
              <a:solidFill>
                <a:schemeClr val="tx2"/>
              </a:solidFill>
              <a:latin typeface="Helvetica Neue Thin" charset="0"/>
            </a:endParaRPr>
          </a:p>
        </p:txBody>
      </p:sp>
      <p:sp>
        <p:nvSpPr>
          <p:cNvPr id="24579" name="Subtitle 2"/>
          <p:cNvSpPr>
            <a:spLocks noGrp="1"/>
          </p:cNvSpPr>
          <p:nvPr>
            <p:ph type="subTitle" idx="1"/>
          </p:nvPr>
        </p:nvSpPr>
        <p:spPr>
          <a:xfrm>
            <a:off x="2166938" y="3536950"/>
            <a:ext cx="6548799" cy="796925"/>
          </a:xfrm>
        </p:spPr>
        <p:txBody>
          <a:bodyPr/>
          <a:lstStyle/>
          <a:p>
            <a:pPr algn="l"/>
            <a:r>
              <a:rPr lang="en-US" sz="2400" dirty="0">
                <a:solidFill>
                  <a:srgbClr val="1A88AB"/>
                </a:solidFill>
                <a:latin typeface="DIN Condensed" charset="0"/>
              </a:rPr>
              <a:t>Center for Cancer Biology</a:t>
            </a:r>
          </a:p>
          <a:p>
            <a:pPr algn="l"/>
            <a:r>
              <a:rPr lang="en-GB" sz="2400" dirty="0">
                <a:solidFill>
                  <a:srgbClr val="1A88AB"/>
                </a:solidFill>
                <a:latin typeface="DIN Condensed" charset="0"/>
              </a:rPr>
              <a:t>Laboratory for Translational Genetics</a:t>
            </a:r>
          </a:p>
          <a:p>
            <a:pPr algn="l"/>
            <a:endParaRPr lang="en-GB" sz="2400" i="1" dirty="0">
              <a:solidFill>
                <a:srgbClr val="1A88AB"/>
              </a:solidFill>
              <a:latin typeface="DIN Condensed" charset="0"/>
            </a:endParaRPr>
          </a:p>
          <a:p>
            <a:pPr algn="l"/>
            <a:r>
              <a:rPr lang="en-US" sz="2400" dirty="0">
                <a:solidFill>
                  <a:schemeClr val="bg1">
                    <a:lumMod val="75000"/>
                  </a:schemeClr>
                </a:solidFill>
                <a:latin typeface="DIN Condensed" charset="0"/>
              </a:rPr>
              <a:t>Theo Killian</a:t>
            </a:r>
            <a:r>
              <a:rPr lang="en-GB" sz="2400" i="1" dirty="0"/>
              <a:t> </a:t>
            </a:r>
            <a:endParaRPr lang="en-US" sz="2400" dirty="0">
              <a:solidFill>
                <a:srgbClr val="1A88AB"/>
              </a:solidFill>
              <a:latin typeface="DIN Condensed" charset="0"/>
            </a:endParaRPr>
          </a:p>
        </p:txBody>
      </p:sp>
      <p:pic>
        <p:nvPicPr>
          <p:cNvPr id="24580" name="Picture 7" descr="ULeuvenLogo_col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84187" y="2343150"/>
            <a:ext cx="1511300" cy="542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1"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2925" y="3375025"/>
            <a:ext cx="1466850" cy="798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110BFD-F82D-D64D-87BB-809560D77E28}"/>
              </a:ext>
            </a:extLst>
          </p:cNvPr>
          <p:cNvSpPr>
            <a:spLocks noGrp="1"/>
          </p:cNvSpPr>
          <p:nvPr>
            <p:ph idx="1"/>
          </p:nvPr>
        </p:nvSpPr>
        <p:spPr>
          <a:xfrm>
            <a:off x="457200" y="1600200"/>
            <a:ext cx="4638907" cy="4525963"/>
          </a:xfrm>
        </p:spPr>
        <p:txBody>
          <a:bodyPr/>
          <a:lstStyle/>
          <a:p>
            <a:pPr algn="just"/>
            <a:r>
              <a:rPr lang="en-BE" sz="1700" dirty="0"/>
              <a:t>The CCB platform has taken on 26 projects since Aug 2020</a:t>
            </a:r>
          </a:p>
          <a:p>
            <a:pPr algn="just"/>
            <a:endParaRPr lang="en-BE" sz="1700" dirty="0"/>
          </a:p>
          <a:p>
            <a:pPr algn="just"/>
            <a:r>
              <a:rPr lang="en-BE" sz="1700" dirty="0"/>
              <a:t>Projects are primarily Single Cell RNAseq analysis and bulk RNAseq, but many other types of analyses have been requested</a:t>
            </a:r>
          </a:p>
          <a:p>
            <a:pPr algn="just"/>
            <a:endParaRPr lang="en-BE" sz="1700" dirty="0"/>
          </a:p>
          <a:p>
            <a:pPr algn="just"/>
            <a:r>
              <a:rPr lang="en-BE" sz="1700" dirty="0"/>
              <a:t>The nature of these projects are commonly infrastructural (i.e. pipelines) development , benchmarking data (TCGA/GEO), differential expression and GSEA, or data manipulation (annotation or other biostatistical tasks)</a:t>
            </a:r>
          </a:p>
          <a:p>
            <a:pPr algn="just"/>
            <a:endParaRPr lang="en-BE" sz="1700" dirty="0"/>
          </a:p>
          <a:p>
            <a:pPr algn="just"/>
            <a:r>
              <a:rPr lang="en-BE" sz="1700" dirty="0"/>
              <a:t>L and K drives frequently used by labs for data storage. Data storage has become an issue for some labs</a:t>
            </a:r>
          </a:p>
        </p:txBody>
      </p:sp>
      <p:sp>
        <p:nvSpPr>
          <p:cNvPr id="3" name="Title 2">
            <a:extLst>
              <a:ext uri="{FF2B5EF4-FFF2-40B4-BE49-F238E27FC236}">
                <a16:creationId xmlns:a16="http://schemas.microsoft.com/office/drawing/2014/main" id="{0BB391C9-C7AA-EA48-BD03-81EB810F3E0B}"/>
              </a:ext>
            </a:extLst>
          </p:cNvPr>
          <p:cNvSpPr>
            <a:spLocks noGrp="1"/>
          </p:cNvSpPr>
          <p:nvPr>
            <p:ph type="title"/>
          </p:nvPr>
        </p:nvSpPr>
        <p:spPr/>
        <p:txBody>
          <a:bodyPr/>
          <a:lstStyle/>
          <a:p>
            <a:r>
              <a:rPr lang="en-BE" dirty="0"/>
              <a:t>CCB Platform Project Overview</a:t>
            </a:r>
          </a:p>
        </p:txBody>
      </p:sp>
      <p:pic>
        <p:nvPicPr>
          <p:cNvPr id="16" name="Picture 15">
            <a:extLst>
              <a:ext uri="{FF2B5EF4-FFF2-40B4-BE49-F238E27FC236}">
                <a16:creationId xmlns:a16="http://schemas.microsoft.com/office/drawing/2014/main" id="{1CE586E6-6E6B-4245-BA6D-CED0DEFB4483}"/>
              </a:ext>
            </a:extLst>
          </p:cNvPr>
          <p:cNvPicPr>
            <a:picLocks noChangeAspect="1"/>
          </p:cNvPicPr>
          <p:nvPr/>
        </p:nvPicPr>
        <p:blipFill>
          <a:blip r:embed="rId2"/>
          <a:stretch>
            <a:fillRect/>
          </a:stretch>
        </p:blipFill>
        <p:spPr>
          <a:xfrm>
            <a:off x="5319132" y="4040431"/>
            <a:ext cx="3289610" cy="2665349"/>
          </a:xfrm>
          <a:prstGeom prst="rect">
            <a:avLst/>
          </a:prstGeom>
        </p:spPr>
      </p:pic>
      <p:pic>
        <p:nvPicPr>
          <p:cNvPr id="19" name="Picture 18">
            <a:extLst>
              <a:ext uri="{FF2B5EF4-FFF2-40B4-BE49-F238E27FC236}">
                <a16:creationId xmlns:a16="http://schemas.microsoft.com/office/drawing/2014/main" id="{7E3E3829-0D0B-2F4A-853A-D902FBA6982F}"/>
              </a:ext>
            </a:extLst>
          </p:cNvPr>
          <p:cNvPicPr>
            <a:picLocks noChangeAspect="1"/>
          </p:cNvPicPr>
          <p:nvPr/>
        </p:nvPicPr>
        <p:blipFill>
          <a:blip r:embed="rId3"/>
          <a:stretch>
            <a:fillRect/>
          </a:stretch>
        </p:blipFill>
        <p:spPr>
          <a:xfrm>
            <a:off x="5337707" y="1272324"/>
            <a:ext cx="3602165" cy="2768107"/>
          </a:xfrm>
          <a:prstGeom prst="rect">
            <a:avLst/>
          </a:prstGeom>
        </p:spPr>
      </p:pic>
    </p:spTree>
    <p:extLst>
      <p:ext uri="{BB962C8B-B14F-4D97-AF65-F5344CB8AC3E}">
        <p14:creationId xmlns:p14="http://schemas.microsoft.com/office/powerpoint/2010/main" val="440060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110BFD-F82D-D64D-87BB-809560D77E28}"/>
              </a:ext>
            </a:extLst>
          </p:cNvPr>
          <p:cNvSpPr>
            <a:spLocks noGrp="1"/>
          </p:cNvSpPr>
          <p:nvPr>
            <p:ph idx="1"/>
          </p:nvPr>
        </p:nvSpPr>
        <p:spPr>
          <a:xfrm>
            <a:off x="457199" y="1600200"/>
            <a:ext cx="4716967" cy="4845205"/>
          </a:xfrm>
        </p:spPr>
        <p:txBody>
          <a:bodyPr/>
          <a:lstStyle/>
          <a:p>
            <a:pPr algn="just"/>
            <a:r>
              <a:rPr lang="en-BE" sz="1600" dirty="0"/>
              <a:t>Many labs have requested services of the CCB platform. Some have requested more than others in terms of number of projects, while several labs have not requested any bioinformatic assistance</a:t>
            </a:r>
          </a:p>
          <a:p>
            <a:pPr algn="just"/>
            <a:endParaRPr lang="en-BE" sz="1600" dirty="0"/>
          </a:p>
          <a:p>
            <a:pPr algn="just"/>
            <a:r>
              <a:rPr lang="en-BE" sz="1600" dirty="0"/>
              <a:t>Assuming that all labs get an equal share of CCB project time, this equals 180 hrs per lab per year</a:t>
            </a:r>
          </a:p>
          <a:p>
            <a:pPr marL="0" indent="0" algn="just">
              <a:buNone/>
            </a:pPr>
            <a:endParaRPr lang="en-BE" sz="1600" dirty="0"/>
          </a:p>
          <a:p>
            <a:pPr algn="just"/>
            <a:r>
              <a:rPr lang="en-BE" sz="1600" dirty="0"/>
              <a:t>Sufficient project requests have been received such that working +55hrs a week is not enough to prevent growth of project backlog</a:t>
            </a:r>
          </a:p>
          <a:p>
            <a:pPr algn="just"/>
            <a:endParaRPr lang="en-BE" sz="1600" dirty="0"/>
          </a:p>
          <a:p>
            <a:pPr algn="just"/>
            <a:r>
              <a:rPr lang="en-BE" sz="1600" dirty="0"/>
              <a:t>Splitting time equally among all open projects means project development is very slow</a:t>
            </a:r>
          </a:p>
          <a:p>
            <a:pPr algn="just"/>
            <a:endParaRPr lang="en-BE" sz="1600" dirty="0"/>
          </a:p>
          <a:p>
            <a:pPr algn="just"/>
            <a:r>
              <a:rPr lang="en-BE" sz="1600" dirty="0"/>
              <a:t>Difficulty in managing tight deadlines and rush projects with project backlog in addition to building and maintaining reliable infrastructure</a:t>
            </a:r>
          </a:p>
        </p:txBody>
      </p:sp>
      <p:sp>
        <p:nvSpPr>
          <p:cNvPr id="3" name="Title 2">
            <a:extLst>
              <a:ext uri="{FF2B5EF4-FFF2-40B4-BE49-F238E27FC236}">
                <a16:creationId xmlns:a16="http://schemas.microsoft.com/office/drawing/2014/main" id="{0BB391C9-C7AA-EA48-BD03-81EB810F3E0B}"/>
              </a:ext>
            </a:extLst>
          </p:cNvPr>
          <p:cNvSpPr>
            <a:spLocks noGrp="1"/>
          </p:cNvSpPr>
          <p:nvPr>
            <p:ph type="title"/>
          </p:nvPr>
        </p:nvSpPr>
        <p:spPr/>
        <p:txBody>
          <a:bodyPr/>
          <a:lstStyle/>
          <a:p>
            <a:r>
              <a:rPr lang="en-BE" dirty="0"/>
              <a:t>Potential Problems</a:t>
            </a:r>
          </a:p>
        </p:txBody>
      </p:sp>
      <p:pic>
        <p:nvPicPr>
          <p:cNvPr id="27" name="Picture 26">
            <a:extLst>
              <a:ext uri="{FF2B5EF4-FFF2-40B4-BE49-F238E27FC236}">
                <a16:creationId xmlns:a16="http://schemas.microsoft.com/office/drawing/2014/main" id="{DCF202A5-374F-F349-A61B-0AF6A3C40278}"/>
              </a:ext>
            </a:extLst>
          </p:cNvPr>
          <p:cNvPicPr>
            <a:picLocks noChangeAspect="1"/>
          </p:cNvPicPr>
          <p:nvPr/>
        </p:nvPicPr>
        <p:blipFill>
          <a:blip r:embed="rId2"/>
          <a:stretch>
            <a:fillRect/>
          </a:stretch>
        </p:blipFill>
        <p:spPr>
          <a:xfrm>
            <a:off x="5282656" y="1227455"/>
            <a:ext cx="3706541" cy="2848315"/>
          </a:xfrm>
          <a:prstGeom prst="rect">
            <a:avLst/>
          </a:prstGeom>
        </p:spPr>
      </p:pic>
      <p:pic>
        <p:nvPicPr>
          <p:cNvPr id="29" name="Picture 28">
            <a:extLst>
              <a:ext uri="{FF2B5EF4-FFF2-40B4-BE49-F238E27FC236}">
                <a16:creationId xmlns:a16="http://schemas.microsoft.com/office/drawing/2014/main" id="{96533AAD-F18F-AB4C-9DE6-BEE640AFDC89}"/>
              </a:ext>
            </a:extLst>
          </p:cNvPr>
          <p:cNvPicPr>
            <a:picLocks noChangeAspect="1"/>
          </p:cNvPicPr>
          <p:nvPr/>
        </p:nvPicPr>
        <p:blipFill>
          <a:blip r:embed="rId3"/>
          <a:stretch>
            <a:fillRect/>
          </a:stretch>
        </p:blipFill>
        <p:spPr>
          <a:xfrm>
            <a:off x="5560121" y="4014438"/>
            <a:ext cx="3429076" cy="2635095"/>
          </a:xfrm>
          <a:prstGeom prst="rect">
            <a:avLst/>
          </a:prstGeom>
        </p:spPr>
      </p:pic>
    </p:spTree>
    <p:extLst>
      <p:ext uri="{BB962C8B-B14F-4D97-AF65-F5344CB8AC3E}">
        <p14:creationId xmlns:p14="http://schemas.microsoft.com/office/powerpoint/2010/main" val="2038177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110BFD-F82D-D64D-87BB-809560D77E28}"/>
              </a:ext>
            </a:extLst>
          </p:cNvPr>
          <p:cNvSpPr>
            <a:spLocks noGrp="1"/>
          </p:cNvSpPr>
          <p:nvPr>
            <p:ph idx="1"/>
          </p:nvPr>
        </p:nvSpPr>
        <p:spPr>
          <a:xfrm>
            <a:off x="457200" y="1600200"/>
            <a:ext cx="8251902" cy="4525963"/>
          </a:xfrm>
        </p:spPr>
        <p:txBody>
          <a:bodyPr/>
          <a:lstStyle/>
          <a:p>
            <a:r>
              <a:rPr lang="en-BE" sz="1600" dirty="0"/>
              <a:t>The CCB Platform will implement a project management system (OpenProject) displaying project hours, providing a transparent format to communicate a deliverable timeline to stakeholders</a:t>
            </a:r>
          </a:p>
          <a:p>
            <a:endParaRPr lang="en-BE" sz="1600" dirty="0"/>
          </a:p>
          <a:p>
            <a:r>
              <a:rPr lang="en-BE" sz="1600" dirty="0"/>
              <a:t>In the interest of fairness to other labs, newly requested projects from a given lab will typically be addressed after current projects from that lab have been completed</a:t>
            </a:r>
          </a:p>
          <a:p>
            <a:endParaRPr lang="en-BE" sz="1600" dirty="0"/>
          </a:p>
          <a:p>
            <a:r>
              <a:rPr lang="en-BE" sz="1600" dirty="0"/>
              <a:t>CCB platform intends to develop pipelines and for bioinformatic report templates to be made available for general use (i.e. bulk RNAseq, CRISPR screens, SNP calling, WES CN, etc)</a:t>
            </a:r>
          </a:p>
          <a:p>
            <a:endParaRPr lang="en-BE" sz="1600" dirty="0"/>
          </a:p>
          <a:p>
            <a:r>
              <a:rPr lang="en-BE" sz="1600" dirty="0"/>
              <a:t>In order to make the best use of bioinformatic infrastructure made available by the CCB Platform, we strongly encourage lab members to enroll in bioinformatic courses and symposia to become familiar with R/Python, bash and Bioconductor</a:t>
            </a:r>
          </a:p>
          <a:p>
            <a:endParaRPr lang="en-BE" sz="1600" dirty="0"/>
          </a:p>
          <a:p>
            <a:r>
              <a:rPr lang="en-BE" sz="1600" dirty="0"/>
              <a:t>In the interest of time efficiency, it is preferred for data to be presented to the CCB platform rather than requesting the CCB platform to search for the desired data (i.e. please send url links or directory paths to data whenever possible)</a:t>
            </a:r>
          </a:p>
        </p:txBody>
      </p:sp>
      <p:sp>
        <p:nvSpPr>
          <p:cNvPr id="3" name="Title 2">
            <a:extLst>
              <a:ext uri="{FF2B5EF4-FFF2-40B4-BE49-F238E27FC236}">
                <a16:creationId xmlns:a16="http://schemas.microsoft.com/office/drawing/2014/main" id="{0BB391C9-C7AA-EA48-BD03-81EB810F3E0B}"/>
              </a:ext>
            </a:extLst>
          </p:cNvPr>
          <p:cNvSpPr>
            <a:spLocks noGrp="1"/>
          </p:cNvSpPr>
          <p:nvPr>
            <p:ph type="title"/>
          </p:nvPr>
        </p:nvSpPr>
        <p:spPr/>
        <p:txBody>
          <a:bodyPr/>
          <a:lstStyle/>
          <a:p>
            <a:r>
              <a:rPr lang="en-BE" dirty="0"/>
              <a:t>Potential Solutions</a:t>
            </a:r>
          </a:p>
        </p:txBody>
      </p:sp>
    </p:spTree>
    <p:extLst>
      <p:ext uri="{BB962C8B-B14F-4D97-AF65-F5344CB8AC3E}">
        <p14:creationId xmlns:p14="http://schemas.microsoft.com/office/powerpoint/2010/main" val="2539487623"/>
      </p:ext>
    </p:extLst>
  </p:cSld>
  <p:clrMapOvr>
    <a:masterClrMapping/>
  </p:clrMapOvr>
</p:sld>
</file>

<file path=ppt/theme/theme1.xml><?xml version="1.0" encoding="utf-8"?>
<a:theme xmlns:a="http://schemas.openxmlformats.org/drawingml/2006/main" name="vi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VIB template" id="{4475C507-F78E-374D-B2AE-0676E3069B63}" vid="{C0F85B6B-08A1-C54E-8B74-526870F195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vib.thmx</Template>
  <TotalTime>62862</TotalTime>
  <Words>404</Words>
  <Application>Microsoft Macintosh PowerPoint</Application>
  <PresentationFormat>On-screen Show (4:3)</PresentationFormat>
  <Paragraphs>34</Paragraphs>
  <Slides>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DIN Condensed</vt:lpstr>
      <vt:lpstr>Helvetica Neue</vt:lpstr>
      <vt:lpstr>Helvetica Neue Thin</vt:lpstr>
      <vt:lpstr>Times</vt:lpstr>
      <vt:lpstr>vib</vt:lpstr>
      <vt:lpstr>CCB-VIB Bioinformatic Platform February 2021</vt:lpstr>
      <vt:lpstr>CCB Platform Project Overview</vt:lpstr>
      <vt:lpstr>Potential Problems</vt:lpstr>
      <vt:lpstr>Potential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LMS</dc:title>
  <dc:creator>Matthieu Moisse</dc:creator>
  <cp:lastModifiedBy>Microsoft Office User</cp:lastModifiedBy>
  <cp:revision>2448</cp:revision>
  <cp:lastPrinted>2019-05-02T11:22:03Z</cp:lastPrinted>
  <dcterms:created xsi:type="dcterms:W3CDTF">2013-03-05T16:06:41Z</dcterms:created>
  <dcterms:modified xsi:type="dcterms:W3CDTF">2021-02-19T13:45:42Z</dcterms:modified>
</cp:coreProperties>
</file>