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6E8A6-CCB6-462A-AE04-D02181B18287}" v="11" dt="2021-10-13T16:51:28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C4F1-7ABE-41BE-987B-265B4224F0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6D9455-0EB6-4D63-8A23-188F88AB72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5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E758-DA73-4C73-8BB1-1F9631F85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Fitness and Nutrition Tracking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F35C3-E845-4C8E-9986-68DFF924B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proposal by Caleb Bergen</a:t>
            </a:r>
          </a:p>
        </p:txBody>
      </p:sp>
    </p:spTree>
    <p:extLst>
      <p:ext uri="{BB962C8B-B14F-4D97-AF65-F5344CB8AC3E}">
        <p14:creationId xmlns:p14="http://schemas.microsoft.com/office/powerpoint/2010/main" val="418631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E14B-4537-489A-890C-22069277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my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65C9-B97F-422F-96E2-3F95B378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 will have similar nutrition tracking features similar to other tracking apps, such as MyFitnessPal </a:t>
            </a:r>
          </a:p>
          <a:p>
            <a:r>
              <a:rPr lang="en-US" dirty="0"/>
              <a:t>I also intend to implement workout planning and tracking as well, similar to apps such as My Workout Plan</a:t>
            </a:r>
          </a:p>
          <a:p>
            <a:endParaRPr lang="en-US" dirty="0"/>
          </a:p>
          <a:p>
            <a:r>
              <a:rPr lang="en-US" dirty="0"/>
              <a:t>What makes mine different? I plan on combining the features of both apps into on comprehensive fitness and nutrition tacking app</a:t>
            </a:r>
          </a:p>
        </p:txBody>
      </p:sp>
    </p:spTree>
    <p:extLst>
      <p:ext uri="{BB962C8B-B14F-4D97-AF65-F5344CB8AC3E}">
        <p14:creationId xmlns:p14="http://schemas.microsoft.com/office/powerpoint/2010/main" val="29665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8447-F38F-442B-B0AE-D9B78F92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my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F174-2DB2-4DEB-8FD7-D6497540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both fitness and nutrition tracking capabilities in one app provides users with the most convenient and streamlined experience possible</a:t>
            </a:r>
          </a:p>
          <a:p>
            <a:endParaRPr lang="en-US" dirty="0"/>
          </a:p>
          <a:p>
            <a:r>
              <a:rPr lang="en-US" dirty="0"/>
              <a:t>There is also the possibility for interaction between the two tracking modes. </a:t>
            </a:r>
          </a:p>
          <a:p>
            <a:pPr lvl="1"/>
            <a:r>
              <a:rPr lang="en-US" dirty="0"/>
              <a:t>For example, the app has the potential to more accurately calculate daily caloric intake based off a user's exercise</a:t>
            </a:r>
          </a:p>
        </p:txBody>
      </p:sp>
    </p:spTree>
    <p:extLst>
      <p:ext uri="{BB962C8B-B14F-4D97-AF65-F5344CB8AC3E}">
        <p14:creationId xmlns:p14="http://schemas.microsoft.com/office/powerpoint/2010/main" val="193743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E5A6-53EB-4759-AFED-789FEDCA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816C-FCD4-4FE6-A357-4CC13079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plan on implementing an API to allow users to scan the barcode of a food and automatically enter the nutrients into the app. There are several different APIs that serve this purpose, I have yet to decide on the specific API yet.</a:t>
            </a:r>
          </a:p>
          <a:p>
            <a:r>
              <a:rPr lang="en-US" dirty="0"/>
              <a:t>I hope to implement the </a:t>
            </a:r>
            <a:r>
              <a:rPr lang="en-US" dirty="0" err="1"/>
              <a:t>FitBit</a:t>
            </a:r>
            <a:r>
              <a:rPr lang="en-US" dirty="0"/>
              <a:t> API for automatic exercise tracking</a:t>
            </a:r>
          </a:p>
          <a:p>
            <a:r>
              <a:rPr lang="en-US" dirty="0"/>
              <a:t>I may also use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wger</a:t>
            </a:r>
            <a:r>
              <a:rPr lang="en-US" dirty="0"/>
              <a:t> Workout Manager API to allow users automatically calculate the caloric burn of certain exercises</a:t>
            </a:r>
          </a:p>
        </p:txBody>
      </p:sp>
    </p:spTree>
    <p:extLst>
      <p:ext uri="{BB962C8B-B14F-4D97-AF65-F5344CB8AC3E}">
        <p14:creationId xmlns:p14="http://schemas.microsoft.com/office/powerpoint/2010/main" val="379983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B30D-5FF8-4CB1-A78C-6A4F2EC1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FD60C3C-22B0-4CB5-8684-84A1096924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716425"/>
            <a:ext cx="8439150" cy="4990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0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4C45-1E6C-4628-8EAA-45EF4EFA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885" y="172656"/>
            <a:ext cx="7915722" cy="1049235"/>
          </a:xfrm>
        </p:spPr>
        <p:txBody>
          <a:bodyPr/>
          <a:lstStyle/>
          <a:p>
            <a:r>
              <a:rPr lang="en-US" dirty="0"/>
              <a:t>Main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1202-53C5-470E-91CA-73EE6D42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030" y="1371600"/>
            <a:ext cx="7707764" cy="4094745"/>
          </a:xfrm>
        </p:spPr>
        <p:txBody>
          <a:bodyPr>
            <a:normAutofit/>
          </a:bodyPr>
          <a:lstStyle/>
          <a:p>
            <a:r>
              <a:rPr lang="en-US" dirty="0"/>
              <a:t>General info such as date, time, and calories remaining displayed on top bar</a:t>
            </a:r>
          </a:p>
          <a:p>
            <a:pPr lvl="1"/>
            <a:r>
              <a:rPr lang="en-US" dirty="0"/>
              <a:t>The general bar will be displayed across all menus</a:t>
            </a:r>
          </a:p>
          <a:p>
            <a:r>
              <a:rPr lang="en-US" dirty="0"/>
              <a:t>Upcoming meals and workouts in upcoming section</a:t>
            </a:r>
          </a:p>
          <a:p>
            <a:r>
              <a:rPr lang="en-US" dirty="0"/>
              <a:t>A summary of the day so far in the already happened section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tabs at the bottom to take the user to the dedicated meals and workout screens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E5DAE-7024-4D0B-90D2-4DCAC5FB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3" y="428050"/>
            <a:ext cx="2550530" cy="55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4C45-1E6C-4628-8EAA-45EF4EFA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934" y="172656"/>
            <a:ext cx="6789517" cy="1049235"/>
          </a:xfrm>
        </p:spPr>
        <p:txBody>
          <a:bodyPr/>
          <a:lstStyle/>
          <a:p>
            <a:r>
              <a:rPr lang="en-US" dirty="0"/>
              <a:t>Work-Out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1202-53C5-470E-91CA-73EE6D42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20" y="1371600"/>
            <a:ext cx="7206620" cy="4094745"/>
          </a:xfrm>
        </p:spPr>
        <p:txBody>
          <a:bodyPr>
            <a:normAutofit/>
          </a:bodyPr>
          <a:lstStyle/>
          <a:p>
            <a:r>
              <a:rPr lang="en-US" dirty="0"/>
              <a:t>General info still displayed</a:t>
            </a:r>
          </a:p>
          <a:p>
            <a:r>
              <a:rPr lang="en-US" dirty="0"/>
              <a:t>The todays workout section will display the upcoming workouts for the day</a:t>
            </a:r>
          </a:p>
          <a:p>
            <a:r>
              <a:rPr lang="en-US" dirty="0"/>
              <a:t>The tomorrow's workout section will display a brief overview of upcoming workouts</a:t>
            </a:r>
          </a:p>
          <a:p>
            <a:endParaRPr lang="en-US" dirty="0"/>
          </a:p>
          <a:p>
            <a:r>
              <a:rPr lang="en-US" dirty="0"/>
              <a:t>The + button will bring up a submenu that allows users to create or schedule a new workout or log a workout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AC42E-6542-49E4-8F4C-22069332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6" y="238963"/>
            <a:ext cx="4384465" cy="49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9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4C45-1E6C-4628-8EAA-45EF4EFA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934" y="172656"/>
            <a:ext cx="6789517" cy="1049235"/>
          </a:xfrm>
        </p:spPr>
        <p:txBody>
          <a:bodyPr/>
          <a:lstStyle/>
          <a:p>
            <a:r>
              <a:rPr lang="en-US" dirty="0"/>
              <a:t>Nutrition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1202-53C5-470E-91CA-73EE6D42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20" y="1371600"/>
            <a:ext cx="7206620" cy="4094745"/>
          </a:xfrm>
        </p:spPr>
        <p:txBody>
          <a:bodyPr>
            <a:normAutofit/>
          </a:bodyPr>
          <a:lstStyle/>
          <a:p>
            <a:r>
              <a:rPr lang="en-US" dirty="0"/>
              <a:t>General info still displayed</a:t>
            </a:r>
          </a:p>
          <a:p>
            <a:r>
              <a:rPr lang="en-US" dirty="0"/>
              <a:t>Below general info there will be a break down of the days remaining calories</a:t>
            </a:r>
          </a:p>
          <a:p>
            <a:r>
              <a:rPr lang="en-US" dirty="0"/>
              <a:t>Each mealtime will have an overview that users can tap on to get a break down. </a:t>
            </a:r>
          </a:p>
          <a:p>
            <a:r>
              <a:rPr lang="en-US" dirty="0"/>
              <a:t>Users can either swipe left or right on a meal time to log a new meal or press on the + button.</a:t>
            </a:r>
          </a:p>
          <a:p>
            <a:r>
              <a:rPr lang="en-US" dirty="0"/>
              <a:t>The + button brings up a sub menu that allows users to log or plan a new meal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73747F-4BF2-45ED-BF24-133977C2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4" y="569067"/>
            <a:ext cx="4343911" cy="51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84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102628822CE341A8B64EBFB6E8C1CE" ma:contentTypeVersion="4" ma:contentTypeDescription="Create a new document." ma:contentTypeScope="" ma:versionID="4f757a377d7793f3dc0ff15893c63698">
  <xsd:schema xmlns:xsd="http://www.w3.org/2001/XMLSchema" xmlns:xs="http://www.w3.org/2001/XMLSchema" xmlns:p="http://schemas.microsoft.com/office/2006/metadata/properties" xmlns:ns3="8e196a0e-6a08-4f45-9da5-18bc3c563adf" targetNamespace="http://schemas.microsoft.com/office/2006/metadata/properties" ma:root="true" ma:fieldsID="6333c78a26fa95353e75c6a35a05d42f" ns3:_="">
    <xsd:import namespace="8e196a0e-6a08-4f45-9da5-18bc3c563a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196a0e-6a08-4f45-9da5-18bc3c563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3B115-84FE-49A6-A0E7-2A9BF1CA7F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196a0e-6a08-4f45-9da5-18bc3c563a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B00C9C-3B5A-49E1-BA92-E77D08F7DB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EA4DD1-D131-469A-9AF0-BFE3CE4ACCDD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e196a0e-6a08-4f45-9da5-18bc3c563ad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405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Fitness and Nutrition Tracking app</vt:lpstr>
      <vt:lpstr>What will my app do?</vt:lpstr>
      <vt:lpstr>Why my app?</vt:lpstr>
      <vt:lpstr>Additional technologies</vt:lpstr>
      <vt:lpstr>UI diagram</vt:lpstr>
      <vt:lpstr>Main Screen</vt:lpstr>
      <vt:lpstr>Work-Out screen</vt:lpstr>
      <vt:lpstr>Nutrition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Bergen</dc:creator>
  <cp:lastModifiedBy>Bergen, Caleb C</cp:lastModifiedBy>
  <cp:revision>2</cp:revision>
  <dcterms:created xsi:type="dcterms:W3CDTF">2021-10-13T15:18:26Z</dcterms:created>
  <dcterms:modified xsi:type="dcterms:W3CDTF">2021-10-13T20:03:25Z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0x01010033102628822CE341A8B64EBFB6E8C1CE</vt:lpwstr>
  </property>
</Properties>
</file>