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72" r:id="rId7"/>
    <p:sldId id="273" r:id="rId8"/>
    <p:sldId id="275" r:id="rId9"/>
    <p:sldId id="276" r:id="rId10"/>
    <p:sldId id="277" r:id="rId11"/>
    <p:sldId id="279" r:id="rId12"/>
    <p:sldId id="278" r:id="rId13"/>
    <p:sldId id="280" r:id="rId14"/>
    <p:sldId id="274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93245-E307-4DA4-B6BE-7056CA6A276A}" v="149" dt="2023-11-08T19:33:45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Vazquez" userId="91552d7672c9f17c" providerId="LiveId" clId="{C1C93245-E307-4DA4-B6BE-7056CA6A276A}"/>
    <pc:docChg chg="undo custSel addSld delSld modSld sldOrd">
      <pc:chgData name="Manuel Vazquez" userId="91552d7672c9f17c" providerId="LiveId" clId="{C1C93245-E307-4DA4-B6BE-7056CA6A276A}" dt="2023-11-08T19:49:30.690" v="2096" actId="20577"/>
      <pc:docMkLst>
        <pc:docMk/>
      </pc:docMkLst>
      <pc:sldChg chg="modSp mod">
        <pc:chgData name="Manuel Vazquez" userId="91552d7672c9f17c" providerId="LiveId" clId="{C1C93245-E307-4DA4-B6BE-7056CA6A276A}" dt="2023-11-07T22:29:53.386" v="160" actId="20577"/>
        <pc:sldMkLst>
          <pc:docMk/>
          <pc:sldMk cId="1713219598" sldId="257"/>
        </pc:sldMkLst>
        <pc:spChg chg="mod">
          <ac:chgData name="Manuel Vazquez" userId="91552d7672c9f17c" providerId="LiveId" clId="{C1C93245-E307-4DA4-B6BE-7056CA6A276A}" dt="2023-11-07T22:29:53.386" v="160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del">
        <pc:chgData name="Manuel Vazquez" userId="91552d7672c9f17c" providerId="LiveId" clId="{C1C93245-E307-4DA4-B6BE-7056CA6A276A}" dt="2023-11-07T22:30:08.140" v="162" actId="47"/>
        <pc:sldMkLst>
          <pc:docMk/>
          <pc:sldMk cId="3571516367" sldId="258"/>
        </pc:sldMkLst>
      </pc:sldChg>
      <pc:sldChg chg="del">
        <pc:chgData name="Manuel Vazquez" userId="91552d7672c9f17c" providerId="LiveId" clId="{C1C93245-E307-4DA4-B6BE-7056CA6A276A}" dt="2023-11-07T22:30:08.140" v="162" actId="47"/>
        <pc:sldMkLst>
          <pc:docMk/>
          <pc:sldMk cId="332104327" sldId="259"/>
        </pc:sldMkLst>
      </pc:sldChg>
      <pc:sldChg chg="del">
        <pc:chgData name="Manuel Vazquez" userId="91552d7672c9f17c" providerId="LiveId" clId="{C1C93245-E307-4DA4-B6BE-7056CA6A276A}" dt="2023-11-07T22:30:08.140" v="162" actId="47"/>
        <pc:sldMkLst>
          <pc:docMk/>
          <pc:sldMk cId="1663780162" sldId="260"/>
        </pc:sldMkLst>
      </pc:sldChg>
      <pc:sldChg chg="del">
        <pc:chgData name="Manuel Vazquez" userId="91552d7672c9f17c" providerId="LiveId" clId="{C1C93245-E307-4DA4-B6BE-7056CA6A276A}" dt="2023-11-07T22:30:08.140" v="162" actId="47"/>
        <pc:sldMkLst>
          <pc:docMk/>
          <pc:sldMk cId="1429429409" sldId="261"/>
        </pc:sldMkLst>
      </pc:sldChg>
      <pc:sldChg chg="del">
        <pc:chgData name="Manuel Vazquez" userId="91552d7672c9f17c" providerId="LiveId" clId="{C1C93245-E307-4DA4-B6BE-7056CA6A276A}" dt="2023-11-07T22:30:08.140" v="162" actId="47"/>
        <pc:sldMkLst>
          <pc:docMk/>
          <pc:sldMk cId="379728094" sldId="262"/>
        </pc:sldMkLst>
      </pc:sldChg>
      <pc:sldChg chg="del">
        <pc:chgData name="Manuel Vazquez" userId="91552d7672c9f17c" providerId="LiveId" clId="{C1C93245-E307-4DA4-B6BE-7056CA6A276A}" dt="2023-11-07T22:30:08.140" v="162" actId="47"/>
        <pc:sldMkLst>
          <pc:docMk/>
          <pc:sldMk cId="4055079983" sldId="263"/>
        </pc:sldMkLst>
      </pc:sldChg>
      <pc:sldChg chg="del">
        <pc:chgData name="Manuel Vazquez" userId="91552d7672c9f17c" providerId="LiveId" clId="{C1C93245-E307-4DA4-B6BE-7056CA6A276A}" dt="2023-11-07T22:30:08.140" v="162" actId="47"/>
        <pc:sldMkLst>
          <pc:docMk/>
          <pc:sldMk cId="2619301236" sldId="264"/>
        </pc:sldMkLst>
      </pc:sldChg>
      <pc:sldChg chg="del">
        <pc:chgData name="Manuel Vazquez" userId="91552d7672c9f17c" providerId="LiveId" clId="{C1C93245-E307-4DA4-B6BE-7056CA6A276A}" dt="2023-11-07T22:30:08.140" v="162" actId="47"/>
        <pc:sldMkLst>
          <pc:docMk/>
          <pc:sldMk cId="744379741" sldId="265"/>
        </pc:sldMkLst>
      </pc:sldChg>
      <pc:sldChg chg="del">
        <pc:chgData name="Manuel Vazquez" userId="91552d7672c9f17c" providerId="LiveId" clId="{C1C93245-E307-4DA4-B6BE-7056CA6A276A}" dt="2023-11-07T22:30:08.140" v="162" actId="47"/>
        <pc:sldMkLst>
          <pc:docMk/>
          <pc:sldMk cId="1742861620" sldId="266"/>
        </pc:sldMkLst>
      </pc:sldChg>
      <pc:sldChg chg="del">
        <pc:chgData name="Manuel Vazquez" userId="91552d7672c9f17c" providerId="LiveId" clId="{C1C93245-E307-4DA4-B6BE-7056CA6A276A}" dt="2023-11-07T22:30:08.140" v="162" actId="47"/>
        <pc:sldMkLst>
          <pc:docMk/>
          <pc:sldMk cId="2499682613" sldId="269"/>
        </pc:sldMkLst>
      </pc:sldChg>
      <pc:sldChg chg="del">
        <pc:chgData name="Manuel Vazquez" userId="91552d7672c9f17c" providerId="LiveId" clId="{C1C93245-E307-4DA4-B6BE-7056CA6A276A}" dt="2023-11-07T22:30:08.140" v="162" actId="47"/>
        <pc:sldMkLst>
          <pc:docMk/>
          <pc:sldMk cId="2896385493" sldId="270"/>
        </pc:sldMkLst>
      </pc:sldChg>
      <pc:sldChg chg="del">
        <pc:chgData name="Manuel Vazquez" userId="91552d7672c9f17c" providerId="LiveId" clId="{C1C93245-E307-4DA4-B6BE-7056CA6A276A}" dt="2023-11-07T22:30:08.140" v="162" actId="47"/>
        <pc:sldMkLst>
          <pc:docMk/>
          <pc:sldMk cId="1969787568" sldId="271"/>
        </pc:sldMkLst>
      </pc:sldChg>
      <pc:sldChg chg="addSp delSp modSp new mod modClrScheme chgLayout">
        <pc:chgData name="Manuel Vazquez" userId="91552d7672c9f17c" providerId="LiveId" clId="{C1C93245-E307-4DA4-B6BE-7056CA6A276A}" dt="2023-11-08T17:06:29.441" v="378" actId="1076"/>
        <pc:sldMkLst>
          <pc:docMk/>
          <pc:sldMk cId="1600612637" sldId="272"/>
        </pc:sldMkLst>
        <pc:spChg chg="del mod ord">
          <ac:chgData name="Manuel Vazquez" userId="91552d7672c9f17c" providerId="LiveId" clId="{C1C93245-E307-4DA4-B6BE-7056CA6A276A}" dt="2023-11-07T22:30:30.539" v="163" actId="700"/>
          <ac:spMkLst>
            <pc:docMk/>
            <pc:sldMk cId="1600612637" sldId="272"/>
            <ac:spMk id="2" creationId="{8F9F765C-0EF4-5B6B-B614-3C1A5E429714}"/>
          </ac:spMkLst>
        </pc:spChg>
        <pc:spChg chg="del mod ord">
          <ac:chgData name="Manuel Vazquez" userId="91552d7672c9f17c" providerId="LiveId" clId="{C1C93245-E307-4DA4-B6BE-7056CA6A276A}" dt="2023-11-07T22:30:30.539" v="163" actId="700"/>
          <ac:spMkLst>
            <pc:docMk/>
            <pc:sldMk cId="1600612637" sldId="272"/>
            <ac:spMk id="3" creationId="{65E324B1-C95A-D68F-5E08-2EA0F3835829}"/>
          </ac:spMkLst>
        </pc:spChg>
        <pc:spChg chg="del mod ord">
          <ac:chgData name="Manuel Vazquez" userId="91552d7672c9f17c" providerId="LiveId" clId="{C1C93245-E307-4DA4-B6BE-7056CA6A276A}" dt="2023-11-08T17:02:48.077" v="204" actId="478"/>
          <ac:spMkLst>
            <pc:docMk/>
            <pc:sldMk cId="1600612637" sldId="272"/>
            <ac:spMk id="4" creationId="{77AD6AB0-B535-490D-7505-6E8E7F688B22}"/>
          </ac:spMkLst>
        </pc:spChg>
        <pc:spChg chg="mod ord">
          <ac:chgData name="Manuel Vazquez" userId="91552d7672c9f17c" providerId="LiveId" clId="{C1C93245-E307-4DA4-B6BE-7056CA6A276A}" dt="2023-11-07T22:30:30.539" v="163" actId="700"/>
          <ac:spMkLst>
            <pc:docMk/>
            <pc:sldMk cId="1600612637" sldId="272"/>
            <ac:spMk id="5" creationId="{02FC361D-A24E-8479-55A5-D49B7906B85D}"/>
          </ac:spMkLst>
        </pc:spChg>
        <pc:spChg chg="add mod ord">
          <ac:chgData name="Manuel Vazquez" userId="91552d7672c9f17c" providerId="LiveId" clId="{C1C93245-E307-4DA4-B6BE-7056CA6A276A}" dt="2023-11-08T17:01:22.447" v="196" actId="20577"/>
          <ac:spMkLst>
            <pc:docMk/>
            <pc:sldMk cId="1600612637" sldId="272"/>
            <ac:spMk id="6" creationId="{19FE552B-62F6-3D8C-59E5-099C9FE1AB2E}"/>
          </ac:spMkLst>
        </pc:spChg>
        <pc:spChg chg="add del mod ord">
          <ac:chgData name="Manuel Vazquez" userId="91552d7672c9f17c" providerId="LiveId" clId="{C1C93245-E307-4DA4-B6BE-7056CA6A276A}" dt="2023-11-08T17:06:29.441" v="378" actId="1076"/>
          <ac:spMkLst>
            <pc:docMk/>
            <pc:sldMk cId="1600612637" sldId="272"/>
            <ac:spMk id="7" creationId="{C1DD5697-6808-3661-FB82-4A3A8D16F2F5}"/>
          </ac:spMkLst>
        </pc:spChg>
        <pc:picChg chg="add del mod">
          <ac:chgData name="Manuel Vazquez" userId="91552d7672c9f17c" providerId="LiveId" clId="{C1C93245-E307-4DA4-B6BE-7056CA6A276A}" dt="2023-11-08T17:02:19.453" v="198"/>
          <ac:picMkLst>
            <pc:docMk/>
            <pc:sldMk cId="1600612637" sldId="272"/>
            <ac:picMk id="1026" creationId="{B7B879EF-CBA4-84C2-0E88-FA11FD0D2847}"/>
          </ac:picMkLst>
        </pc:picChg>
        <pc:picChg chg="add mod">
          <ac:chgData name="Manuel Vazquez" userId="91552d7672c9f17c" providerId="LiveId" clId="{C1C93245-E307-4DA4-B6BE-7056CA6A276A}" dt="2023-11-08T17:03:26.352" v="205" actId="1076"/>
          <ac:picMkLst>
            <pc:docMk/>
            <pc:sldMk cId="1600612637" sldId="272"/>
            <ac:picMk id="1028" creationId="{9C2DE8B3-0E5B-B90B-35FC-F978080B9A29}"/>
          </ac:picMkLst>
        </pc:picChg>
        <pc:picChg chg="add mod">
          <ac:chgData name="Manuel Vazquez" userId="91552d7672c9f17c" providerId="LiveId" clId="{C1C93245-E307-4DA4-B6BE-7056CA6A276A}" dt="2023-11-08T17:02:45.842" v="203" actId="1076"/>
          <ac:picMkLst>
            <pc:docMk/>
            <pc:sldMk cId="1600612637" sldId="272"/>
            <ac:picMk id="1030" creationId="{D9A0903B-B67F-D4ED-3157-F234597DA8CD}"/>
          </ac:picMkLst>
        </pc:picChg>
      </pc:sldChg>
      <pc:sldChg chg="addSp delSp modSp new mod">
        <pc:chgData name="Manuel Vazquez" userId="91552d7672c9f17c" providerId="LiveId" clId="{C1C93245-E307-4DA4-B6BE-7056CA6A276A}" dt="2023-11-08T17:10:54.020" v="451" actId="1076"/>
        <pc:sldMkLst>
          <pc:docMk/>
          <pc:sldMk cId="671222557" sldId="273"/>
        </pc:sldMkLst>
        <pc:spChg chg="mod">
          <ac:chgData name="Manuel Vazquez" userId="91552d7672c9f17c" providerId="LiveId" clId="{C1C93245-E307-4DA4-B6BE-7056CA6A276A}" dt="2023-11-08T17:10:21.300" v="447" actId="20577"/>
          <ac:spMkLst>
            <pc:docMk/>
            <pc:sldMk cId="671222557" sldId="273"/>
            <ac:spMk id="2" creationId="{DB793DF0-8AA0-9D51-97B2-9F82DC76E852}"/>
          </ac:spMkLst>
        </pc:spChg>
        <pc:spChg chg="del">
          <ac:chgData name="Manuel Vazquez" userId="91552d7672c9f17c" providerId="LiveId" clId="{C1C93245-E307-4DA4-B6BE-7056CA6A276A}" dt="2023-11-08T17:10:09.309" v="420" actId="478"/>
          <ac:spMkLst>
            <pc:docMk/>
            <pc:sldMk cId="671222557" sldId="273"/>
            <ac:spMk id="3" creationId="{A2AA47EC-659C-1D7B-F746-701BDAF3A127}"/>
          </ac:spMkLst>
        </pc:spChg>
        <pc:spChg chg="del mod">
          <ac:chgData name="Manuel Vazquez" userId="91552d7672c9f17c" providerId="LiveId" clId="{C1C93245-E307-4DA4-B6BE-7056CA6A276A}" dt="2023-11-08T17:10:44.169" v="450" actId="478"/>
          <ac:spMkLst>
            <pc:docMk/>
            <pc:sldMk cId="671222557" sldId="273"/>
            <ac:spMk id="5" creationId="{18F935B0-8F49-C26C-E707-4DDAD3F9FD8D}"/>
          </ac:spMkLst>
        </pc:spChg>
        <pc:spChg chg="add mod topLvl">
          <ac:chgData name="Manuel Vazquez" userId="91552d7672c9f17c" providerId="LiveId" clId="{C1C93245-E307-4DA4-B6BE-7056CA6A276A}" dt="2023-11-08T17:10:54.020" v="451" actId="1076"/>
          <ac:spMkLst>
            <pc:docMk/>
            <pc:sldMk cId="671222557" sldId="273"/>
            <ac:spMk id="6" creationId="{8EE140C0-7957-DCFD-F7FB-FD8F01BF0BB4}"/>
          </ac:spMkLst>
        </pc:spChg>
        <pc:spChg chg="add mod topLvl">
          <ac:chgData name="Manuel Vazquez" userId="91552d7672c9f17c" providerId="LiveId" clId="{C1C93245-E307-4DA4-B6BE-7056CA6A276A}" dt="2023-11-08T17:10:54.020" v="451" actId="1076"/>
          <ac:spMkLst>
            <pc:docMk/>
            <pc:sldMk cId="671222557" sldId="273"/>
            <ac:spMk id="8" creationId="{A71275D3-3EE6-3B00-9374-683CAB94A05D}"/>
          </ac:spMkLst>
        </pc:spChg>
        <pc:spChg chg="add mod topLvl">
          <ac:chgData name="Manuel Vazquez" userId="91552d7672c9f17c" providerId="LiveId" clId="{C1C93245-E307-4DA4-B6BE-7056CA6A276A}" dt="2023-11-08T17:10:54.020" v="451" actId="1076"/>
          <ac:spMkLst>
            <pc:docMk/>
            <pc:sldMk cId="671222557" sldId="273"/>
            <ac:spMk id="10" creationId="{7AEFCC8B-9D74-1CD2-B691-65F72EE63C4C}"/>
          </ac:spMkLst>
        </pc:spChg>
        <pc:spChg chg="add mod topLvl">
          <ac:chgData name="Manuel Vazquez" userId="91552d7672c9f17c" providerId="LiveId" clId="{C1C93245-E307-4DA4-B6BE-7056CA6A276A}" dt="2023-11-08T17:10:54.020" v="451" actId="1076"/>
          <ac:spMkLst>
            <pc:docMk/>
            <pc:sldMk cId="671222557" sldId="273"/>
            <ac:spMk id="11" creationId="{1C7E225A-5225-21F9-9EC1-9CDC5E17E353}"/>
          </ac:spMkLst>
        </pc:spChg>
        <pc:spChg chg="add mod topLvl">
          <ac:chgData name="Manuel Vazquez" userId="91552d7672c9f17c" providerId="LiveId" clId="{C1C93245-E307-4DA4-B6BE-7056CA6A276A}" dt="2023-11-08T17:10:54.020" v="451" actId="1076"/>
          <ac:spMkLst>
            <pc:docMk/>
            <pc:sldMk cId="671222557" sldId="273"/>
            <ac:spMk id="13" creationId="{E5350FD7-0BD7-F066-5659-C5FEF5493E2E}"/>
          </ac:spMkLst>
        </pc:spChg>
        <pc:spChg chg="add del mod">
          <ac:chgData name="Manuel Vazquez" userId="91552d7672c9f17c" providerId="LiveId" clId="{C1C93245-E307-4DA4-B6BE-7056CA6A276A}" dt="2023-11-08T17:07:07.112" v="381" actId="478"/>
          <ac:spMkLst>
            <pc:docMk/>
            <pc:sldMk cId="671222557" sldId="273"/>
            <ac:spMk id="15" creationId="{5E5EBFA0-2001-B183-87EB-0F869E8BAE94}"/>
          </ac:spMkLst>
        </pc:spChg>
        <pc:grpChg chg="add del mod">
          <ac:chgData name="Manuel Vazquez" userId="91552d7672c9f17c" providerId="LiveId" clId="{C1C93245-E307-4DA4-B6BE-7056CA6A276A}" dt="2023-11-08T17:07:50.118" v="387" actId="165"/>
          <ac:grpSpMkLst>
            <pc:docMk/>
            <pc:sldMk cId="671222557" sldId="273"/>
            <ac:grpSpMk id="20" creationId="{41AE5FD1-8CB8-1988-785A-218F8F16F24B}"/>
          </ac:grpSpMkLst>
        </pc:grpChg>
        <pc:cxnChg chg="add mod topLvl">
          <ac:chgData name="Manuel Vazquez" userId="91552d7672c9f17c" providerId="LiveId" clId="{C1C93245-E307-4DA4-B6BE-7056CA6A276A}" dt="2023-11-08T17:10:54.020" v="451" actId="1076"/>
          <ac:cxnSpMkLst>
            <pc:docMk/>
            <pc:sldMk cId="671222557" sldId="273"/>
            <ac:cxnSpMk id="7" creationId="{2DFE7EAE-5368-F922-1643-34752B121E61}"/>
          </ac:cxnSpMkLst>
        </pc:cxnChg>
        <pc:cxnChg chg="add mod topLvl">
          <ac:chgData name="Manuel Vazquez" userId="91552d7672c9f17c" providerId="LiveId" clId="{C1C93245-E307-4DA4-B6BE-7056CA6A276A}" dt="2023-11-08T17:10:54.020" v="451" actId="1076"/>
          <ac:cxnSpMkLst>
            <pc:docMk/>
            <pc:sldMk cId="671222557" sldId="273"/>
            <ac:cxnSpMk id="9" creationId="{F40C4278-72D5-82E2-4AC3-4EB395232CDA}"/>
          </ac:cxnSpMkLst>
        </pc:cxnChg>
        <pc:cxnChg chg="add mod topLvl">
          <ac:chgData name="Manuel Vazquez" userId="91552d7672c9f17c" providerId="LiveId" clId="{C1C93245-E307-4DA4-B6BE-7056CA6A276A}" dt="2023-11-08T17:10:54.020" v="451" actId="1076"/>
          <ac:cxnSpMkLst>
            <pc:docMk/>
            <pc:sldMk cId="671222557" sldId="273"/>
            <ac:cxnSpMk id="12" creationId="{CA13B35F-31A7-9454-3A7A-187F498CCC05}"/>
          </ac:cxnSpMkLst>
        </pc:cxnChg>
        <pc:cxnChg chg="add mod topLvl">
          <ac:chgData name="Manuel Vazquez" userId="91552d7672c9f17c" providerId="LiveId" clId="{C1C93245-E307-4DA4-B6BE-7056CA6A276A}" dt="2023-11-08T17:10:54.020" v="451" actId="1076"/>
          <ac:cxnSpMkLst>
            <pc:docMk/>
            <pc:sldMk cId="671222557" sldId="273"/>
            <ac:cxnSpMk id="14" creationId="{1C13A3F4-E5BA-689C-84CE-D061DD79DE15}"/>
          </ac:cxnSpMkLst>
        </pc:cxnChg>
        <pc:cxnChg chg="add mod">
          <ac:chgData name="Manuel Vazquez" userId="91552d7672c9f17c" providerId="LiveId" clId="{C1C93245-E307-4DA4-B6BE-7056CA6A276A}" dt="2023-11-08T17:10:54.020" v="451" actId="1076"/>
          <ac:cxnSpMkLst>
            <pc:docMk/>
            <pc:sldMk cId="671222557" sldId="273"/>
            <ac:cxnSpMk id="34" creationId="{0A6606B8-7CF4-AB81-0572-8F0EE6C7EBCD}"/>
          </ac:cxnSpMkLst>
        </pc:cxnChg>
      </pc:sldChg>
      <pc:sldChg chg="addSp delSp modSp new mod">
        <pc:chgData name="Manuel Vazquez" userId="91552d7672c9f17c" providerId="LiveId" clId="{C1C93245-E307-4DA4-B6BE-7056CA6A276A}" dt="2023-11-08T19:28:55.003" v="1517" actId="478"/>
        <pc:sldMkLst>
          <pc:docMk/>
          <pc:sldMk cId="3377135582" sldId="274"/>
        </pc:sldMkLst>
        <pc:spChg chg="mod">
          <ac:chgData name="Manuel Vazquez" userId="91552d7672c9f17c" providerId="LiveId" clId="{C1C93245-E307-4DA4-B6BE-7056CA6A276A}" dt="2023-11-08T18:02:20.153" v="1495" actId="20577"/>
          <ac:spMkLst>
            <pc:docMk/>
            <pc:sldMk cId="3377135582" sldId="274"/>
            <ac:spMk id="2" creationId="{0DFE9F46-0F81-CCF0-D98A-316C6716BC27}"/>
          </ac:spMkLst>
        </pc:spChg>
        <pc:spChg chg="del">
          <ac:chgData name="Manuel Vazquez" userId="91552d7672c9f17c" providerId="LiveId" clId="{C1C93245-E307-4DA4-B6BE-7056CA6A276A}" dt="2023-11-08T19:28:55.003" v="1517" actId="478"/>
          <ac:spMkLst>
            <pc:docMk/>
            <pc:sldMk cId="3377135582" sldId="274"/>
            <ac:spMk id="3" creationId="{DCEE1CC9-2539-412B-8E2E-FF2A3242FAD7}"/>
          </ac:spMkLst>
        </pc:spChg>
        <pc:spChg chg="del">
          <ac:chgData name="Manuel Vazquez" userId="91552d7672c9f17c" providerId="LiveId" clId="{C1C93245-E307-4DA4-B6BE-7056CA6A276A}" dt="2023-11-08T18:00:08.065" v="1441" actId="478"/>
          <ac:spMkLst>
            <pc:docMk/>
            <pc:sldMk cId="3377135582" sldId="274"/>
            <ac:spMk id="5" creationId="{E791E295-5FCC-47E2-EB0C-DF3FE1C11CD0}"/>
          </ac:spMkLst>
        </pc:spChg>
        <pc:spChg chg="add del">
          <ac:chgData name="Manuel Vazquez" userId="91552d7672c9f17c" providerId="LiveId" clId="{C1C93245-E307-4DA4-B6BE-7056CA6A276A}" dt="2023-11-08T18:01:10" v="1452"/>
          <ac:spMkLst>
            <pc:docMk/>
            <pc:sldMk cId="3377135582" sldId="274"/>
            <ac:spMk id="14" creationId="{38C682A4-B9F6-C1C3-5254-6EF3E55C8359}"/>
          </ac:spMkLst>
        </pc:spChg>
        <pc:spChg chg="add del">
          <ac:chgData name="Manuel Vazquez" userId="91552d7672c9f17c" providerId="LiveId" clId="{C1C93245-E307-4DA4-B6BE-7056CA6A276A}" dt="2023-11-08T18:01:13.808" v="1454"/>
          <ac:spMkLst>
            <pc:docMk/>
            <pc:sldMk cId="3377135582" sldId="274"/>
            <ac:spMk id="15" creationId="{6AC61594-2C61-9249-F70E-18F056BB6807}"/>
          </ac:spMkLst>
        </pc:spChg>
        <pc:grpChg chg="add mod">
          <ac:chgData name="Manuel Vazquez" userId="91552d7672c9f17c" providerId="LiveId" clId="{C1C93245-E307-4DA4-B6BE-7056CA6A276A}" dt="2023-11-08T19:27:28.854" v="1510" actId="1076"/>
          <ac:grpSpMkLst>
            <pc:docMk/>
            <pc:sldMk cId="3377135582" sldId="274"/>
            <ac:grpSpMk id="20" creationId="{D4894AF0-32D3-7B3E-79CE-371500EBC535}"/>
          </ac:grpSpMkLst>
        </pc:grpChg>
        <pc:picChg chg="add del">
          <ac:chgData name="Manuel Vazquez" userId="91552d7672c9f17c" providerId="LiveId" clId="{C1C93245-E307-4DA4-B6BE-7056CA6A276A}" dt="2023-11-08T18:00:38.850" v="1445" actId="478"/>
          <ac:picMkLst>
            <pc:docMk/>
            <pc:sldMk cId="3377135582" sldId="274"/>
            <ac:picMk id="7" creationId="{EA66F159-1891-DE5E-2D76-5B9A34564C44}"/>
          </ac:picMkLst>
        </pc:picChg>
        <pc:picChg chg="add del mod">
          <ac:chgData name="Manuel Vazquez" userId="91552d7672c9f17c" providerId="LiveId" clId="{C1C93245-E307-4DA4-B6BE-7056CA6A276A}" dt="2023-11-08T18:01:46.859" v="1458" actId="478"/>
          <ac:picMkLst>
            <pc:docMk/>
            <pc:sldMk cId="3377135582" sldId="274"/>
            <ac:picMk id="9" creationId="{0DD05C82-BA9A-B5CB-97B6-96FF16AAD48C}"/>
          </ac:picMkLst>
        </pc:picChg>
        <pc:picChg chg="add mod">
          <ac:chgData name="Manuel Vazquez" userId="91552d7672c9f17c" providerId="LiveId" clId="{C1C93245-E307-4DA4-B6BE-7056CA6A276A}" dt="2023-11-08T18:00:13.972" v="1444" actId="14100"/>
          <ac:picMkLst>
            <pc:docMk/>
            <pc:sldMk cId="3377135582" sldId="274"/>
            <ac:picMk id="11" creationId="{1797753B-2076-F3E5-FE44-A9B30CB76332}"/>
          </ac:picMkLst>
        </pc:picChg>
        <pc:picChg chg="add del">
          <ac:chgData name="Manuel Vazquez" userId="91552d7672c9f17c" providerId="LiveId" clId="{C1C93245-E307-4DA4-B6BE-7056CA6A276A}" dt="2023-11-08T18:00:39.831" v="1447" actId="22"/>
          <ac:picMkLst>
            <pc:docMk/>
            <pc:sldMk cId="3377135582" sldId="274"/>
            <ac:picMk id="13" creationId="{80EC26ED-21C2-7DBE-B8EE-F642FAE9B2FD}"/>
          </ac:picMkLst>
        </pc:picChg>
        <pc:picChg chg="add mod">
          <ac:chgData name="Manuel Vazquez" userId="91552d7672c9f17c" providerId="LiveId" clId="{C1C93245-E307-4DA4-B6BE-7056CA6A276A}" dt="2023-11-08T19:27:28.854" v="1510" actId="1076"/>
          <ac:picMkLst>
            <pc:docMk/>
            <pc:sldMk cId="3377135582" sldId="274"/>
            <ac:picMk id="17" creationId="{F340B568-9E42-C4B5-BBC5-5FDF13E2A87F}"/>
          </ac:picMkLst>
        </pc:picChg>
        <pc:picChg chg="add del mod">
          <ac:chgData name="Manuel Vazquez" userId="91552d7672c9f17c" providerId="LiveId" clId="{C1C93245-E307-4DA4-B6BE-7056CA6A276A}" dt="2023-11-08T19:28:18.658" v="1511" actId="478"/>
          <ac:picMkLst>
            <pc:docMk/>
            <pc:sldMk cId="3377135582" sldId="274"/>
            <ac:picMk id="19" creationId="{48FAF4FE-B055-EBCB-DF90-5266794EAB85}"/>
          </ac:picMkLst>
        </pc:picChg>
        <pc:picChg chg="add mod">
          <ac:chgData name="Manuel Vazquez" userId="91552d7672c9f17c" providerId="LiveId" clId="{C1C93245-E307-4DA4-B6BE-7056CA6A276A}" dt="2023-11-08T19:28:35.020" v="1516" actId="1076"/>
          <ac:picMkLst>
            <pc:docMk/>
            <pc:sldMk cId="3377135582" sldId="274"/>
            <ac:picMk id="22" creationId="{26D5411B-D10C-7E04-292D-3DEA3F64F351}"/>
          </ac:picMkLst>
        </pc:picChg>
        <pc:picChg chg="add mod">
          <ac:chgData name="Manuel Vazquez" userId="91552d7672c9f17c" providerId="LiveId" clId="{C1C93245-E307-4DA4-B6BE-7056CA6A276A}" dt="2023-11-08T19:27:28.854" v="1510" actId="1076"/>
          <ac:picMkLst>
            <pc:docMk/>
            <pc:sldMk cId="3377135582" sldId="274"/>
            <ac:picMk id="4098" creationId="{2D6DECC0-B5CF-B033-B473-AF22B45A70CB}"/>
          </ac:picMkLst>
        </pc:picChg>
        <pc:picChg chg="add mod">
          <ac:chgData name="Manuel Vazquez" userId="91552d7672c9f17c" providerId="LiveId" clId="{C1C93245-E307-4DA4-B6BE-7056CA6A276A}" dt="2023-11-08T19:27:28.854" v="1510" actId="1076"/>
          <ac:picMkLst>
            <pc:docMk/>
            <pc:sldMk cId="3377135582" sldId="274"/>
            <ac:picMk id="4104" creationId="{CAD9C5C6-5588-77DA-781B-4B937E1A4686}"/>
          </ac:picMkLst>
        </pc:picChg>
        <pc:picChg chg="add mod">
          <ac:chgData name="Manuel Vazquez" userId="91552d7672c9f17c" providerId="LiveId" clId="{C1C93245-E307-4DA4-B6BE-7056CA6A276A}" dt="2023-11-08T19:27:28.854" v="1510" actId="1076"/>
          <ac:picMkLst>
            <pc:docMk/>
            <pc:sldMk cId="3377135582" sldId="274"/>
            <ac:picMk id="4106" creationId="{EB8F8755-969E-C764-31AE-989A61E26962}"/>
          </ac:picMkLst>
        </pc:picChg>
      </pc:sldChg>
      <pc:sldChg chg="addSp modSp add mod">
        <pc:chgData name="Manuel Vazquez" userId="91552d7672c9f17c" providerId="LiveId" clId="{C1C93245-E307-4DA4-B6BE-7056CA6A276A}" dt="2023-11-08T17:31:45.583" v="736" actId="1076"/>
        <pc:sldMkLst>
          <pc:docMk/>
          <pc:sldMk cId="3104829616" sldId="275"/>
        </pc:sldMkLst>
        <pc:spChg chg="add mod">
          <ac:chgData name="Manuel Vazquez" userId="91552d7672c9f17c" providerId="LiveId" clId="{C1C93245-E307-4DA4-B6BE-7056CA6A276A}" dt="2023-11-08T17:31:45.583" v="736" actId="1076"/>
          <ac:spMkLst>
            <pc:docMk/>
            <pc:sldMk cId="3104829616" sldId="275"/>
            <ac:spMk id="3" creationId="{F019425C-370D-9F65-3D1A-F92ABC4E9016}"/>
          </ac:spMkLst>
        </pc:spChg>
        <pc:spChg chg="mod">
          <ac:chgData name="Manuel Vazquez" userId="91552d7672c9f17c" providerId="LiveId" clId="{C1C93245-E307-4DA4-B6BE-7056CA6A276A}" dt="2023-11-08T17:22:17.670" v="454" actId="207"/>
          <ac:spMkLst>
            <pc:docMk/>
            <pc:sldMk cId="3104829616" sldId="275"/>
            <ac:spMk id="6" creationId="{8EE140C0-7957-DCFD-F7FB-FD8F01BF0BB4}"/>
          </ac:spMkLst>
        </pc:spChg>
        <pc:cxnChg chg="mod">
          <ac:chgData name="Manuel Vazquez" userId="91552d7672c9f17c" providerId="LiveId" clId="{C1C93245-E307-4DA4-B6BE-7056CA6A276A}" dt="2023-11-08T17:22:50.425" v="456" actId="1582"/>
          <ac:cxnSpMkLst>
            <pc:docMk/>
            <pc:sldMk cId="3104829616" sldId="275"/>
            <ac:cxnSpMk id="7" creationId="{2DFE7EAE-5368-F922-1643-34752B121E61}"/>
          </ac:cxnSpMkLst>
        </pc:cxnChg>
      </pc:sldChg>
      <pc:sldChg chg="addSp delSp modSp add mod ord">
        <pc:chgData name="Manuel Vazquez" userId="91552d7672c9f17c" providerId="LiveId" clId="{C1C93245-E307-4DA4-B6BE-7056CA6A276A}" dt="2023-11-08T17:35:30.922" v="765" actId="1076"/>
        <pc:sldMkLst>
          <pc:docMk/>
          <pc:sldMk cId="2425216205" sldId="276"/>
        </pc:sldMkLst>
        <pc:spChg chg="mod">
          <ac:chgData name="Manuel Vazquez" userId="91552d7672c9f17c" providerId="LiveId" clId="{C1C93245-E307-4DA4-B6BE-7056CA6A276A}" dt="2023-11-08T17:23:11.527" v="460" actId="207"/>
          <ac:spMkLst>
            <pc:docMk/>
            <pc:sldMk cId="2425216205" sldId="276"/>
            <ac:spMk id="8" creationId="{A71275D3-3EE6-3B00-9374-683CAB94A05D}"/>
          </ac:spMkLst>
        </pc:spChg>
        <pc:spChg chg="mod">
          <ac:chgData name="Manuel Vazquez" userId="91552d7672c9f17c" providerId="LiveId" clId="{C1C93245-E307-4DA4-B6BE-7056CA6A276A}" dt="2023-11-08T17:23:11.527" v="460" actId="207"/>
          <ac:spMkLst>
            <pc:docMk/>
            <pc:sldMk cId="2425216205" sldId="276"/>
            <ac:spMk id="10" creationId="{7AEFCC8B-9D74-1CD2-B691-65F72EE63C4C}"/>
          </ac:spMkLst>
        </pc:spChg>
        <pc:spChg chg="add mod">
          <ac:chgData name="Manuel Vazquez" userId="91552d7672c9f17c" providerId="LiveId" clId="{C1C93245-E307-4DA4-B6BE-7056CA6A276A}" dt="2023-11-08T17:31:19.055" v="708" actId="1076"/>
          <ac:spMkLst>
            <pc:docMk/>
            <pc:sldMk cId="2425216205" sldId="276"/>
            <ac:spMk id="24" creationId="{B54C22BC-4665-E66A-CC5B-E47A613C77BB}"/>
          </ac:spMkLst>
        </pc:spChg>
        <pc:grpChg chg="add mod">
          <ac:chgData name="Manuel Vazquez" userId="91552d7672c9f17c" providerId="LiveId" clId="{C1C93245-E307-4DA4-B6BE-7056CA6A276A}" dt="2023-11-08T17:28:32.857" v="477" actId="1076"/>
          <ac:grpSpMkLst>
            <pc:docMk/>
            <pc:sldMk cId="2425216205" sldId="276"/>
            <ac:grpSpMk id="3" creationId="{23D51AF5-D243-6D82-3646-7FA9D97E66C9}"/>
          </ac:grpSpMkLst>
        </pc:grpChg>
        <pc:grpChg chg="add mod">
          <ac:chgData name="Manuel Vazquez" userId="91552d7672c9f17c" providerId="LiveId" clId="{C1C93245-E307-4DA4-B6BE-7056CA6A276A}" dt="2023-11-08T17:35:30.922" v="765" actId="1076"/>
          <ac:grpSpMkLst>
            <pc:docMk/>
            <pc:sldMk cId="2425216205" sldId="276"/>
            <ac:grpSpMk id="27" creationId="{E988E13A-FE6E-7DAC-E222-67A006E36415}"/>
          </ac:grpSpMkLst>
        </pc:grpChg>
        <pc:picChg chg="add mod modCrop">
          <ac:chgData name="Manuel Vazquez" userId="91552d7672c9f17c" providerId="LiveId" clId="{C1C93245-E307-4DA4-B6BE-7056CA6A276A}" dt="2023-11-08T17:35:30.922" v="765" actId="1076"/>
          <ac:picMkLst>
            <pc:docMk/>
            <pc:sldMk cId="2425216205" sldId="276"/>
            <ac:picMk id="26" creationId="{5246EB8E-41A1-C157-2653-8091A3B005F2}"/>
          </ac:picMkLst>
        </pc:picChg>
        <pc:picChg chg="add mod">
          <ac:chgData name="Manuel Vazquez" userId="91552d7672c9f17c" providerId="LiveId" clId="{C1C93245-E307-4DA4-B6BE-7056CA6A276A}" dt="2023-11-08T17:28:32.857" v="477" actId="1076"/>
          <ac:picMkLst>
            <pc:docMk/>
            <pc:sldMk cId="2425216205" sldId="276"/>
            <ac:picMk id="2050" creationId="{ECC26587-6CD0-0D04-F9E9-308E60116C1F}"/>
          </ac:picMkLst>
        </pc:picChg>
        <pc:picChg chg="add mod">
          <ac:chgData name="Manuel Vazquez" userId="91552d7672c9f17c" providerId="LiveId" clId="{C1C93245-E307-4DA4-B6BE-7056CA6A276A}" dt="2023-11-08T17:28:32.857" v="477" actId="1076"/>
          <ac:picMkLst>
            <pc:docMk/>
            <pc:sldMk cId="2425216205" sldId="276"/>
            <ac:picMk id="2052" creationId="{FD443AF2-0CF7-9524-719A-22364AB5F093}"/>
          </ac:picMkLst>
        </pc:picChg>
        <pc:picChg chg="add mod">
          <ac:chgData name="Manuel Vazquez" userId="91552d7672c9f17c" providerId="LiveId" clId="{C1C93245-E307-4DA4-B6BE-7056CA6A276A}" dt="2023-11-08T17:28:32.857" v="477" actId="1076"/>
          <ac:picMkLst>
            <pc:docMk/>
            <pc:sldMk cId="2425216205" sldId="276"/>
            <ac:picMk id="2054" creationId="{7E347582-0E30-9940-C9E5-14011A6EBF4A}"/>
          </ac:picMkLst>
        </pc:picChg>
        <pc:picChg chg="add mod">
          <ac:chgData name="Manuel Vazquez" userId="91552d7672c9f17c" providerId="LiveId" clId="{C1C93245-E307-4DA4-B6BE-7056CA6A276A}" dt="2023-11-08T17:35:30.922" v="765" actId="1076"/>
          <ac:picMkLst>
            <pc:docMk/>
            <pc:sldMk cId="2425216205" sldId="276"/>
            <ac:picMk id="2056" creationId="{1ADC1F70-D53C-2022-94E2-1F1C7AE531C7}"/>
          </ac:picMkLst>
        </pc:picChg>
        <pc:cxnChg chg="add mod">
          <ac:chgData name="Manuel Vazquez" userId="91552d7672c9f17c" providerId="LiveId" clId="{C1C93245-E307-4DA4-B6BE-7056CA6A276A}" dt="2023-11-08T17:28:45.997" v="481" actId="14100"/>
          <ac:cxnSpMkLst>
            <pc:docMk/>
            <pc:sldMk cId="2425216205" sldId="276"/>
            <ac:cxnSpMk id="5" creationId="{AFC24D7D-E0E4-93FC-7E0D-1674D658FC16}"/>
          </ac:cxnSpMkLst>
        </pc:cxnChg>
        <pc:cxnChg chg="add del mod">
          <ac:chgData name="Manuel Vazquez" userId="91552d7672c9f17c" providerId="LiveId" clId="{C1C93245-E307-4DA4-B6BE-7056CA6A276A}" dt="2023-11-08T17:29:37.815" v="491" actId="478"/>
          <ac:cxnSpMkLst>
            <pc:docMk/>
            <pc:sldMk cId="2425216205" sldId="276"/>
            <ac:cxnSpMk id="9" creationId="{F40C4278-72D5-82E2-4AC3-4EB395232CDA}"/>
          </ac:cxnSpMkLst>
        </pc:cxnChg>
        <pc:cxnChg chg="add mod">
          <ac:chgData name="Manuel Vazquez" userId="91552d7672c9f17c" providerId="LiveId" clId="{C1C93245-E307-4DA4-B6BE-7056CA6A276A}" dt="2023-11-08T17:29:05.803" v="485" actId="14100"/>
          <ac:cxnSpMkLst>
            <pc:docMk/>
            <pc:sldMk cId="2425216205" sldId="276"/>
            <ac:cxnSpMk id="17" creationId="{C891098F-C888-413E-A92D-72677EF83E3A}"/>
          </ac:cxnSpMkLst>
        </pc:cxnChg>
        <pc:cxnChg chg="add mod">
          <ac:chgData name="Manuel Vazquez" userId="91552d7672c9f17c" providerId="LiveId" clId="{C1C93245-E307-4DA4-B6BE-7056CA6A276A}" dt="2023-11-08T17:29:25.961" v="489" actId="14100"/>
          <ac:cxnSpMkLst>
            <pc:docMk/>
            <pc:sldMk cId="2425216205" sldId="276"/>
            <ac:cxnSpMk id="20" creationId="{0B5B5FAC-D802-E391-2A15-5C9264B1F58D}"/>
          </ac:cxnSpMkLst>
        </pc:cxnChg>
      </pc:sldChg>
      <pc:sldChg chg="addSp delSp modSp add mod ord">
        <pc:chgData name="Manuel Vazquez" userId="91552d7672c9f17c" providerId="LiveId" clId="{C1C93245-E307-4DA4-B6BE-7056CA6A276A}" dt="2023-11-08T17:43:38.879" v="1016" actId="478"/>
        <pc:sldMkLst>
          <pc:docMk/>
          <pc:sldMk cId="1969458722" sldId="277"/>
        </pc:sldMkLst>
        <pc:spChg chg="add del mod">
          <ac:chgData name="Manuel Vazquez" userId="91552d7672c9f17c" providerId="LiveId" clId="{C1C93245-E307-4DA4-B6BE-7056CA6A276A}" dt="2023-11-08T17:43:38.879" v="1016" actId="478"/>
          <ac:spMkLst>
            <pc:docMk/>
            <pc:sldMk cId="1969458722" sldId="277"/>
            <ac:spMk id="3" creationId="{FA8EA2B4-5C8D-54D2-5F75-46907CA969C9}"/>
          </ac:spMkLst>
        </pc:spChg>
        <pc:spChg chg="mod">
          <ac:chgData name="Manuel Vazquez" userId="91552d7672c9f17c" providerId="LiveId" clId="{C1C93245-E307-4DA4-B6BE-7056CA6A276A}" dt="2023-11-08T17:33:22.322" v="751" actId="207"/>
          <ac:spMkLst>
            <pc:docMk/>
            <pc:sldMk cId="1969458722" sldId="277"/>
            <ac:spMk id="10" creationId="{7AEFCC8B-9D74-1CD2-B691-65F72EE63C4C}"/>
          </ac:spMkLst>
        </pc:spChg>
        <pc:spChg chg="mod">
          <ac:chgData name="Manuel Vazquez" userId="91552d7672c9f17c" providerId="LiveId" clId="{C1C93245-E307-4DA4-B6BE-7056CA6A276A}" dt="2023-11-08T17:32:53.002" v="748" actId="115"/>
          <ac:spMkLst>
            <pc:docMk/>
            <pc:sldMk cId="1969458722" sldId="277"/>
            <ac:spMk id="11" creationId="{1C7E225A-5225-21F9-9EC1-9CDC5E17E353}"/>
          </ac:spMkLst>
        </pc:spChg>
        <pc:cxnChg chg="mod">
          <ac:chgData name="Manuel Vazquez" userId="91552d7672c9f17c" providerId="LiveId" clId="{C1C93245-E307-4DA4-B6BE-7056CA6A276A}" dt="2023-11-08T17:33:04.141" v="749" actId="208"/>
          <ac:cxnSpMkLst>
            <pc:docMk/>
            <pc:sldMk cId="1969458722" sldId="277"/>
            <ac:cxnSpMk id="14" creationId="{1C13A3F4-E5BA-689C-84CE-D061DD79DE15}"/>
          </ac:cxnSpMkLst>
        </pc:cxnChg>
        <pc:cxnChg chg="mod">
          <ac:chgData name="Manuel Vazquez" userId="91552d7672c9f17c" providerId="LiveId" clId="{C1C93245-E307-4DA4-B6BE-7056CA6A276A}" dt="2023-11-08T17:33:26.705" v="752" actId="208"/>
          <ac:cxnSpMkLst>
            <pc:docMk/>
            <pc:sldMk cId="1969458722" sldId="277"/>
            <ac:cxnSpMk id="34" creationId="{0A6606B8-7CF4-AB81-0572-8F0EE6C7EBCD}"/>
          </ac:cxnSpMkLst>
        </pc:cxnChg>
      </pc:sldChg>
      <pc:sldChg chg="addSp delSp modSp new mod chgLayout">
        <pc:chgData name="Manuel Vazquez" userId="91552d7672c9f17c" providerId="LiveId" clId="{C1C93245-E307-4DA4-B6BE-7056CA6A276A}" dt="2023-11-08T17:59:01.043" v="1435" actId="478"/>
        <pc:sldMkLst>
          <pc:docMk/>
          <pc:sldMk cId="2150137338" sldId="278"/>
        </pc:sldMkLst>
        <pc:spChg chg="mod ord">
          <ac:chgData name="Manuel Vazquez" userId="91552d7672c9f17c" providerId="LiveId" clId="{C1C93245-E307-4DA4-B6BE-7056CA6A276A}" dt="2023-11-08T17:36:45.227" v="826" actId="700"/>
          <ac:spMkLst>
            <pc:docMk/>
            <pc:sldMk cId="2150137338" sldId="278"/>
            <ac:spMk id="2" creationId="{9D2CF956-6EA3-C5B6-7BA2-5D070262DC76}"/>
          </ac:spMkLst>
        </pc:spChg>
        <pc:spChg chg="del mod ord">
          <ac:chgData name="Manuel Vazquez" userId="91552d7672c9f17c" providerId="LiveId" clId="{C1C93245-E307-4DA4-B6BE-7056CA6A276A}" dt="2023-11-08T17:51:08.587" v="1071" actId="478"/>
          <ac:spMkLst>
            <pc:docMk/>
            <pc:sldMk cId="2150137338" sldId="278"/>
            <ac:spMk id="3" creationId="{286B11D4-37C8-8434-EB6C-5AB037BCAA19}"/>
          </ac:spMkLst>
        </pc:spChg>
        <pc:spChg chg="mod ord">
          <ac:chgData name="Manuel Vazquez" userId="91552d7672c9f17c" providerId="LiveId" clId="{C1C93245-E307-4DA4-B6BE-7056CA6A276A}" dt="2023-11-08T17:36:45.227" v="826" actId="700"/>
          <ac:spMkLst>
            <pc:docMk/>
            <pc:sldMk cId="2150137338" sldId="278"/>
            <ac:spMk id="4" creationId="{FAF445C9-C641-CF02-D4E4-CDF2891D829D}"/>
          </ac:spMkLst>
        </pc:spChg>
        <pc:spChg chg="mod ord">
          <ac:chgData name="Manuel Vazquez" userId="91552d7672c9f17c" providerId="LiveId" clId="{C1C93245-E307-4DA4-B6BE-7056CA6A276A}" dt="2023-11-08T17:38:45.021" v="966" actId="5793"/>
          <ac:spMkLst>
            <pc:docMk/>
            <pc:sldMk cId="2150137338" sldId="278"/>
            <ac:spMk id="5" creationId="{0DCA331E-86CA-EAC0-455E-F6D9B105F6A0}"/>
          </ac:spMkLst>
        </pc:spChg>
        <pc:spChg chg="add mod ord">
          <ac:chgData name="Manuel Vazquez" userId="91552d7672c9f17c" providerId="LiveId" clId="{C1C93245-E307-4DA4-B6BE-7056CA6A276A}" dt="2023-11-08T17:38:17.955" v="886" actId="207"/>
          <ac:spMkLst>
            <pc:docMk/>
            <pc:sldMk cId="2150137338" sldId="278"/>
            <ac:spMk id="6" creationId="{C03EDBE9-1D6D-35B0-75DC-7548F6B0573A}"/>
          </ac:spMkLst>
        </pc:spChg>
        <pc:spChg chg="add mod ord">
          <ac:chgData name="Manuel Vazquez" userId="91552d7672c9f17c" providerId="LiveId" clId="{C1C93245-E307-4DA4-B6BE-7056CA6A276A}" dt="2023-11-08T17:37:47.496" v="883" actId="207"/>
          <ac:spMkLst>
            <pc:docMk/>
            <pc:sldMk cId="2150137338" sldId="278"/>
            <ac:spMk id="7" creationId="{310270EC-E745-8607-BB99-DC673412B258}"/>
          </ac:spMkLst>
        </pc:spChg>
        <pc:spChg chg="add mod ord">
          <ac:chgData name="Manuel Vazquez" userId="91552d7672c9f17c" providerId="LiveId" clId="{C1C93245-E307-4DA4-B6BE-7056CA6A276A}" dt="2023-11-08T17:53:29.674" v="1327" actId="20577"/>
          <ac:spMkLst>
            <pc:docMk/>
            <pc:sldMk cId="2150137338" sldId="278"/>
            <ac:spMk id="8" creationId="{F58D59C2-0EBA-F40E-9261-E9226732F774}"/>
          </ac:spMkLst>
        </pc:spChg>
        <pc:spChg chg="add mod ord">
          <ac:chgData name="Manuel Vazquez" userId="91552d7672c9f17c" providerId="LiveId" clId="{C1C93245-E307-4DA4-B6BE-7056CA6A276A}" dt="2023-11-08T17:38:05.549" v="885" actId="207"/>
          <ac:spMkLst>
            <pc:docMk/>
            <pc:sldMk cId="2150137338" sldId="278"/>
            <ac:spMk id="9" creationId="{0674AA4B-C912-348A-6B27-921046AAE640}"/>
          </ac:spMkLst>
        </pc:spChg>
        <pc:spChg chg="add del mod ord">
          <ac:chgData name="Manuel Vazquez" userId="91552d7672c9f17c" providerId="LiveId" clId="{C1C93245-E307-4DA4-B6BE-7056CA6A276A}" dt="2023-11-08T17:58:59.558" v="1434" actId="478"/>
          <ac:spMkLst>
            <pc:docMk/>
            <pc:sldMk cId="2150137338" sldId="278"/>
            <ac:spMk id="10" creationId="{ECCC182D-07A2-39D2-1D2F-85911263013A}"/>
          </ac:spMkLst>
        </pc:spChg>
        <pc:spChg chg="add del">
          <ac:chgData name="Manuel Vazquez" userId="91552d7672c9f17c" providerId="LiveId" clId="{C1C93245-E307-4DA4-B6BE-7056CA6A276A}" dt="2023-11-08T17:50:05.808" v="1060"/>
          <ac:spMkLst>
            <pc:docMk/>
            <pc:sldMk cId="2150137338" sldId="278"/>
            <ac:spMk id="17" creationId="{A554C85D-CE56-B185-050B-730670A34EDE}"/>
          </ac:spMkLst>
        </pc:spChg>
        <pc:spChg chg="add del mod">
          <ac:chgData name="Manuel Vazquez" userId="91552d7672c9f17c" providerId="LiveId" clId="{C1C93245-E307-4DA4-B6BE-7056CA6A276A}" dt="2023-11-08T17:59:01.043" v="1435" actId="478"/>
          <ac:spMkLst>
            <pc:docMk/>
            <pc:sldMk cId="2150137338" sldId="278"/>
            <ac:spMk id="22" creationId="{502DBA2D-A719-51E5-6930-874A65202212}"/>
          </ac:spMkLst>
        </pc:spChg>
        <pc:grpChg chg="add mod">
          <ac:chgData name="Manuel Vazquez" userId="91552d7672c9f17c" providerId="LiveId" clId="{C1C93245-E307-4DA4-B6BE-7056CA6A276A}" dt="2023-11-08T17:53:37.753" v="1328" actId="1076"/>
          <ac:grpSpMkLst>
            <pc:docMk/>
            <pc:sldMk cId="2150137338" sldId="278"/>
            <ac:grpSpMk id="11" creationId="{741C9680-3861-1D4F-41CB-9DFE8271D586}"/>
          </ac:grpSpMkLst>
        </pc:grpChg>
        <pc:grpChg chg="add mod">
          <ac:chgData name="Manuel Vazquez" userId="91552d7672c9f17c" providerId="LiveId" clId="{C1C93245-E307-4DA4-B6BE-7056CA6A276A}" dt="2023-11-08T17:53:56.624" v="1331" actId="1076"/>
          <ac:grpSpMkLst>
            <pc:docMk/>
            <pc:sldMk cId="2150137338" sldId="278"/>
            <ac:grpSpMk id="18" creationId="{B53B1C6E-7163-364D-0E06-1F4FD5988943}"/>
          </ac:grpSpMkLst>
        </pc:grpChg>
        <pc:picChg chg="mod">
          <ac:chgData name="Manuel Vazquez" userId="91552d7672c9f17c" providerId="LiveId" clId="{C1C93245-E307-4DA4-B6BE-7056CA6A276A}" dt="2023-11-08T17:53:37.753" v="1328" actId="1076"/>
          <ac:picMkLst>
            <pc:docMk/>
            <pc:sldMk cId="2150137338" sldId="278"/>
            <ac:picMk id="12" creationId="{03CCC7D3-B463-B3DE-2514-0FDD7B109521}"/>
          </ac:picMkLst>
        </pc:picChg>
        <pc:picChg chg="mod">
          <ac:chgData name="Manuel Vazquez" userId="91552d7672c9f17c" providerId="LiveId" clId="{C1C93245-E307-4DA4-B6BE-7056CA6A276A}" dt="2023-11-08T17:53:37.753" v="1328" actId="1076"/>
          <ac:picMkLst>
            <pc:docMk/>
            <pc:sldMk cId="2150137338" sldId="278"/>
            <ac:picMk id="13" creationId="{8B0D74AF-4165-DD26-2F31-EC23E1E3E231}"/>
          </ac:picMkLst>
        </pc:picChg>
        <pc:picChg chg="mod">
          <ac:chgData name="Manuel Vazquez" userId="91552d7672c9f17c" providerId="LiveId" clId="{C1C93245-E307-4DA4-B6BE-7056CA6A276A}" dt="2023-11-08T17:53:37.753" v="1328" actId="1076"/>
          <ac:picMkLst>
            <pc:docMk/>
            <pc:sldMk cId="2150137338" sldId="278"/>
            <ac:picMk id="14" creationId="{23E55377-4CC0-6214-CBBF-157980E26972}"/>
          </ac:picMkLst>
        </pc:picChg>
        <pc:picChg chg="add mod">
          <ac:chgData name="Manuel Vazquez" userId="91552d7672c9f17c" providerId="LiveId" clId="{C1C93245-E307-4DA4-B6BE-7056CA6A276A}" dt="2023-11-08T17:53:56.624" v="1331" actId="1076"/>
          <ac:picMkLst>
            <pc:docMk/>
            <pc:sldMk cId="2150137338" sldId="278"/>
            <ac:picMk id="15" creationId="{198F312B-7A2B-EEF6-F650-5104EC0678A6}"/>
          </ac:picMkLst>
        </pc:picChg>
        <pc:picChg chg="add mod">
          <ac:chgData name="Manuel Vazquez" userId="91552d7672c9f17c" providerId="LiveId" clId="{C1C93245-E307-4DA4-B6BE-7056CA6A276A}" dt="2023-11-08T17:53:56.624" v="1331" actId="1076"/>
          <ac:picMkLst>
            <pc:docMk/>
            <pc:sldMk cId="2150137338" sldId="278"/>
            <ac:picMk id="16" creationId="{B0534979-6A8A-022D-8EBF-D68A9F1E728E}"/>
          </ac:picMkLst>
        </pc:picChg>
        <pc:picChg chg="add mod">
          <ac:chgData name="Manuel Vazquez" userId="91552d7672c9f17c" providerId="LiveId" clId="{C1C93245-E307-4DA4-B6BE-7056CA6A276A}" dt="2023-11-08T17:55:33.949" v="1336" actId="1076"/>
          <ac:picMkLst>
            <pc:docMk/>
            <pc:sldMk cId="2150137338" sldId="278"/>
            <ac:picMk id="20" creationId="{9199BF4A-E5D1-5F68-C736-14A6275484B3}"/>
          </ac:picMkLst>
        </pc:picChg>
        <pc:picChg chg="add mod">
          <ac:chgData name="Manuel Vazquez" userId="91552d7672c9f17c" providerId="LiveId" clId="{C1C93245-E307-4DA4-B6BE-7056CA6A276A}" dt="2023-11-08T17:53:56.624" v="1331" actId="1076"/>
          <ac:picMkLst>
            <pc:docMk/>
            <pc:sldMk cId="2150137338" sldId="278"/>
            <ac:picMk id="3074" creationId="{0D2D77C4-FD7A-01EA-BFE9-17D3F807B0D5}"/>
          </ac:picMkLst>
        </pc:picChg>
        <pc:picChg chg="add mod">
          <ac:chgData name="Manuel Vazquez" userId="91552d7672c9f17c" providerId="LiveId" clId="{C1C93245-E307-4DA4-B6BE-7056CA6A276A}" dt="2023-11-08T17:53:56.624" v="1331" actId="1076"/>
          <ac:picMkLst>
            <pc:docMk/>
            <pc:sldMk cId="2150137338" sldId="278"/>
            <ac:picMk id="3076" creationId="{3790D34F-7425-C600-4AA2-8FC61B399F46}"/>
          </ac:picMkLst>
        </pc:picChg>
        <pc:picChg chg="add mod">
          <ac:chgData name="Manuel Vazquez" userId="91552d7672c9f17c" providerId="LiveId" clId="{C1C93245-E307-4DA4-B6BE-7056CA6A276A}" dt="2023-11-08T17:53:56.624" v="1331" actId="1076"/>
          <ac:picMkLst>
            <pc:docMk/>
            <pc:sldMk cId="2150137338" sldId="278"/>
            <ac:picMk id="3078" creationId="{D6C1F54B-4CCA-9203-084B-E5A9093D6C2D}"/>
          </ac:picMkLst>
        </pc:picChg>
        <pc:picChg chg="add mod">
          <ac:chgData name="Manuel Vazquez" userId="91552d7672c9f17c" providerId="LiveId" clId="{C1C93245-E307-4DA4-B6BE-7056CA6A276A}" dt="2023-11-08T17:53:56.624" v="1331" actId="1076"/>
          <ac:picMkLst>
            <pc:docMk/>
            <pc:sldMk cId="2150137338" sldId="278"/>
            <ac:picMk id="3082" creationId="{FEFD4CA5-028A-38E7-7517-36D530E2F9D0}"/>
          </ac:picMkLst>
        </pc:picChg>
        <pc:picChg chg="add mod">
          <ac:chgData name="Manuel Vazquez" userId="91552d7672c9f17c" providerId="LiveId" clId="{C1C93245-E307-4DA4-B6BE-7056CA6A276A}" dt="2023-11-08T17:57:24.842" v="1339" actId="1076"/>
          <ac:picMkLst>
            <pc:docMk/>
            <pc:sldMk cId="2150137338" sldId="278"/>
            <ac:picMk id="3084" creationId="{1F231C49-7620-CC59-2A7A-4D6FCFEC6C5C}"/>
          </ac:picMkLst>
        </pc:picChg>
      </pc:sldChg>
      <pc:sldChg chg="addSp delSp modSp add mod ord">
        <pc:chgData name="Manuel Vazquez" userId="91552d7672c9f17c" providerId="LiveId" clId="{C1C93245-E307-4DA4-B6BE-7056CA6A276A}" dt="2023-11-08T17:58:56.064" v="1433"/>
        <pc:sldMkLst>
          <pc:docMk/>
          <pc:sldMk cId="2884011024" sldId="279"/>
        </pc:sldMkLst>
        <pc:spChg chg="add del mod">
          <ac:chgData name="Manuel Vazquez" userId="91552d7672c9f17c" providerId="LiveId" clId="{C1C93245-E307-4DA4-B6BE-7056CA6A276A}" dt="2023-11-08T17:58:54.276" v="1431" actId="478"/>
          <ac:spMkLst>
            <pc:docMk/>
            <pc:sldMk cId="2884011024" sldId="279"/>
            <ac:spMk id="3" creationId="{E1765FFE-43DA-CADB-63DB-BB6C42294C39}"/>
          </ac:spMkLst>
        </pc:spChg>
        <pc:spChg chg="del">
          <ac:chgData name="Manuel Vazquez" userId="91552d7672c9f17c" providerId="LiveId" clId="{C1C93245-E307-4DA4-B6BE-7056CA6A276A}" dt="2023-11-08T17:58:51.416" v="1430" actId="478"/>
          <ac:spMkLst>
            <pc:docMk/>
            <pc:sldMk cId="2884011024" sldId="279"/>
            <ac:spMk id="8" creationId="{F58D59C2-0EBA-F40E-9261-E9226732F774}"/>
          </ac:spMkLst>
        </pc:spChg>
        <pc:spChg chg="del">
          <ac:chgData name="Manuel Vazquez" userId="91552d7672c9f17c" providerId="LiveId" clId="{C1C93245-E307-4DA4-B6BE-7056CA6A276A}" dt="2023-11-08T17:58:51.416" v="1430" actId="478"/>
          <ac:spMkLst>
            <pc:docMk/>
            <pc:sldMk cId="2884011024" sldId="279"/>
            <ac:spMk id="10" creationId="{ECCC182D-07A2-39D2-1D2F-85911263013A}"/>
          </ac:spMkLst>
        </pc:spChg>
        <pc:spChg chg="add del mod">
          <ac:chgData name="Manuel Vazquez" userId="91552d7672c9f17c" providerId="LiveId" clId="{C1C93245-E307-4DA4-B6BE-7056CA6A276A}" dt="2023-11-08T17:58:54.276" v="1431" actId="478"/>
          <ac:spMkLst>
            <pc:docMk/>
            <pc:sldMk cId="2884011024" sldId="279"/>
            <ac:spMk id="17" creationId="{584D3253-D480-D272-5148-209A84D78B9B}"/>
          </ac:spMkLst>
        </pc:spChg>
        <pc:grpChg chg="del">
          <ac:chgData name="Manuel Vazquez" userId="91552d7672c9f17c" providerId="LiveId" clId="{C1C93245-E307-4DA4-B6BE-7056CA6A276A}" dt="2023-11-08T17:58:51.416" v="1430" actId="478"/>
          <ac:grpSpMkLst>
            <pc:docMk/>
            <pc:sldMk cId="2884011024" sldId="279"/>
            <ac:grpSpMk id="11" creationId="{741C9680-3861-1D4F-41CB-9DFE8271D586}"/>
          </ac:grpSpMkLst>
        </pc:grpChg>
        <pc:picChg chg="del">
          <ac:chgData name="Manuel Vazquez" userId="91552d7672c9f17c" providerId="LiveId" clId="{C1C93245-E307-4DA4-B6BE-7056CA6A276A}" dt="2023-11-08T17:58:51.416" v="1430" actId="478"/>
          <ac:picMkLst>
            <pc:docMk/>
            <pc:sldMk cId="2884011024" sldId="279"/>
            <ac:picMk id="20" creationId="{9199BF4A-E5D1-5F68-C736-14A6275484B3}"/>
          </ac:picMkLst>
        </pc:picChg>
        <pc:picChg chg="del">
          <ac:chgData name="Manuel Vazquez" userId="91552d7672c9f17c" providerId="LiveId" clId="{C1C93245-E307-4DA4-B6BE-7056CA6A276A}" dt="2023-11-08T17:58:51.416" v="1430" actId="478"/>
          <ac:picMkLst>
            <pc:docMk/>
            <pc:sldMk cId="2884011024" sldId="279"/>
            <ac:picMk id="3084" creationId="{1F231C49-7620-CC59-2A7A-4D6FCFEC6C5C}"/>
          </ac:picMkLst>
        </pc:picChg>
      </pc:sldChg>
      <pc:sldChg chg="modSp add mod">
        <pc:chgData name="Manuel Vazquez" userId="91552d7672c9f17c" providerId="LiveId" clId="{C1C93245-E307-4DA4-B6BE-7056CA6A276A}" dt="2023-11-08T17:59:10.546" v="1437" actId="242"/>
        <pc:sldMkLst>
          <pc:docMk/>
          <pc:sldMk cId="3750747524" sldId="280"/>
        </pc:sldMkLst>
        <pc:spChg chg="mod">
          <ac:chgData name="Manuel Vazquez" userId="91552d7672c9f17c" providerId="LiveId" clId="{C1C93245-E307-4DA4-B6BE-7056CA6A276A}" dt="2023-11-08T17:59:10.546" v="1437" actId="242"/>
          <ac:spMkLst>
            <pc:docMk/>
            <pc:sldMk cId="3750747524" sldId="280"/>
            <ac:spMk id="10" creationId="{ECCC182D-07A2-39D2-1D2F-85911263013A}"/>
          </ac:spMkLst>
        </pc:spChg>
      </pc:sldChg>
      <pc:sldChg chg="addSp delSp modSp new mod">
        <pc:chgData name="Manuel Vazquez" userId="91552d7672c9f17c" providerId="LiveId" clId="{C1C93245-E307-4DA4-B6BE-7056CA6A276A}" dt="2023-11-08T19:36:23.720" v="1864" actId="478"/>
        <pc:sldMkLst>
          <pc:docMk/>
          <pc:sldMk cId="1814284506" sldId="281"/>
        </pc:sldMkLst>
        <pc:spChg chg="mod">
          <ac:chgData name="Manuel Vazquez" userId="91552d7672c9f17c" providerId="LiveId" clId="{C1C93245-E307-4DA4-B6BE-7056CA6A276A}" dt="2023-11-08T19:35:12.773" v="1858" actId="20577"/>
          <ac:spMkLst>
            <pc:docMk/>
            <pc:sldMk cId="1814284506" sldId="281"/>
            <ac:spMk id="2" creationId="{7A599A73-61E9-C9B9-4037-9D638EF8B99F}"/>
          </ac:spMkLst>
        </pc:spChg>
        <pc:spChg chg="del">
          <ac:chgData name="Manuel Vazquez" userId="91552d7672c9f17c" providerId="LiveId" clId="{C1C93245-E307-4DA4-B6BE-7056CA6A276A}" dt="2023-11-08T19:36:23.720" v="1864" actId="478"/>
          <ac:spMkLst>
            <pc:docMk/>
            <pc:sldMk cId="1814284506" sldId="281"/>
            <ac:spMk id="3" creationId="{C9C83442-F5FC-AE01-D50F-81F070B5270C}"/>
          </ac:spMkLst>
        </pc:spChg>
        <pc:spChg chg="del">
          <ac:chgData name="Manuel Vazquez" userId="91552d7672c9f17c" providerId="LiveId" clId="{C1C93245-E307-4DA4-B6BE-7056CA6A276A}" dt="2023-11-08T19:30:36.686" v="1532" actId="478"/>
          <ac:spMkLst>
            <pc:docMk/>
            <pc:sldMk cId="1814284506" sldId="281"/>
            <ac:spMk id="5" creationId="{9DC397DE-FB61-CC9F-8995-5C7DB5D64624}"/>
          </ac:spMkLst>
        </pc:spChg>
        <pc:spChg chg="add mod">
          <ac:chgData name="Manuel Vazquez" userId="91552d7672c9f17c" providerId="LiveId" clId="{C1C93245-E307-4DA4-B6BE-7056CA6A276A}" dt="2023-11-08T19:34:12.111" v="1781" actId="122"/>
          <ac:spMkLst>
            <pc:docMk/>
            <pc:sldMk cId="1814284506" sldId="281"/>
            <ac:spMk id="11" creationId="{8B1B0AE7-D1C7-2040-307F-B2A7A9CA4B48}"/>
          </ac:spMkLst>
        </pc:spChg>
        <pc:spChg chg="add mod">
          <ac:chgData name="Manuel Vazquez" userId="91552d7672c9f17c" providerId="LiveId" clId="{C1C93245-E307-4DA4-B6BE-7056CA6A276A}" dt="2023-11-08T19:34:32.448" v="1797" actId="20577"/>
          <ac:spMkLst>
            <pc:docMk/>
            <pc:sldMk cId="1814284506" sldId="281"/>
            <ac:spMk id="12" creationId="{8CDD0440-0C43-4F19-09C0-EC54BFFE11A9}"/>
          </ac:spMkLst>
        </pc:spChg>
        <pc:spChg chg="add mod">
          <ac:chgData name="Manuel Vazquez" userId="91552d7672c9f17c" providerId="LiveId" clId="{C1C93245-E307-4DA4-B6BE-7056CA6A276A}" dt="2023-11-08T19:34:20.199" v="1784" actId="122"/>
          <ac:spMkLst>
            <pc:docMk/>
            <pc:sldMk cId="1814284506" sldId="281"/>
            <ac:spMk id="13" creationId="{BA03EEF4-8D9A-78BB-0A7C-EC984DB9A201}"/>
          </ac:spMkLst>
        </pc:spChg>
        <pc:spChg chg="add mod">
          <ac:chgData name="Manuel Vazquez" userId="91552d7672c9f17c" providerId="LiveId" clId="{C1C93245-E307-4DA4-B6BE-7056CA6A276A}" dt="2023-11-08T19:34:46.660" v="1826" actId="20577"/>
          <ac:spMkLst>
            <pc:docMk/>
            <pc:sldMk cId="1814284506" sldId="281"/>
            <ac:spMk id="14" creationId="{4B5D8AC9-9204-BB3A-467C-A31EC5F9888E}"/>
          </ac:spMkLst>
        </pc:spChg>
        <pc:grpChg chg="add del mod">
          <ac:chgData name="Manuel Vazquez" userId="91552d7672c9f17c" providerId="LiveId" clId="{C1C93245-E307-4DA4-B6BE-7056CA6A276A}" dt="2023-11-08T19:29:16.243" v="1520" actId="165"/>
          <ac:grpSpMkLst>
            <pc:docMk/>
            <pc:sldMk cId="1814284506" sldId="281"/>
            <ac:grpSpMk id="6" creationId="{F3933AD8-B33D-6332-8B6D-C1A213DEFF15}"/>
          </ac:grpSpMkLst>
        </pc:grpChg>
        <pc:picChg chg="mod topLvl">
          <ac:chgData name="Manuel Vazquez" userId="91552d7672c9f17c" providerId="LiveId" clId="{C1C93245-E307-4DA4-B6BE-7056CA6A276A}" dt="2023-11-08T19:30:29.414" v="1531" actId="1076"/>
          <ac:picMkLst>
            <pc:docMk/>
            <pc:sldMk cId="1814284506" sldId="281"/>
            <ac:picMk id="7" creationId="{91368F17-7A0D-A49E-1A18-D364F36715BE}"/>
          </ac:picMkLst>
        </pc:picChg>
        <pc:picChg chg="mod topLvl">
          <ac:chgData name="Manuel Vazquez" userId="91552d7672c9f17c" providerId="LiveId" clId="{C1C93245-E307-4DA4-B6BE-7056CA6A276A}" dt="2023-11-08T19:30:29.414" v="1531" actId="1076"/>
          <ac:picMkLst>
            <pc:docMk/>
            <pc:sldMk cId="1814284506" sldId="281"/>
            <ac:picMk id="8" creationId="{5763FF6D-02C4-CB29-0B5D-5B293227DC71}"/>
          </ac:picMkLst>
        </pc:picChg>
        <pc:picChg chg="mod topLvl">
          <ac:chgData name="Manuel Vazquez" userId="91552d7672c9f17c" providerId="LiveId" clId="{C1C93245-E307-4DA4-B6BE-7056CA6A276A}" dt="2023-11-08T19:30:29.414" v="1531" actId="1076"/>
          <ac:picMkLst>
            <pc:docMk/>
            <pc:sldMk cId="1814284506" sldId="281"/>
            <ac:picMk id="9" creationId="{3DD69657-FD2C-FF91-7193-D34B7EF42559}"/>
          </ac:picMkLst>
        </pc:picChg>
        <pc:picChg chg="mod topLvl">
          <ac:chgData name="Manuel Vazquez" userId="91552d7672c9f17c" providerId="LiveId" clId="{C1C93245-E307-4DA4-B6BE-7056CA6A276A}" dt="2023-11-08T19:30:29.414" v="1531" actId="1076"/>
          <ac:picMkLst>
            <pc:docMk/>
            <pc:sldMk cId="1814284506" sldId="281"/>
            <ac:picMk id="10" creationId="{E94BBB89-BD7C-809B-6804-8C004CC9B410}"/>
          </ac:picMkLst>
        </pc:picChg>
        <pc:picChg chg="add mod">
          <ac:chgData name="Manuel Vazquez" userId="91552d7672c9f17c" providerId="LiveId" clId="{C1C93245-E307-4DA4-B6BE-7056CA6A276A}" dt="2023-11-08T19:36:20.854" v="1863" actId="1076"/>
          <ac:picMkLst>
            <pc:docMk/>
            <pc:sldMk cId="1814284506" sldId="281"/>
            <ac:picMk id="16" creationId="{9615AB5A-EDA6-7824-0908-E2AD1F55B015}"/>
          </ac:picMkLst>
        </pc:picChg>
        <pc:picChg chg="add mod">
          <ac:chgData name="Manuel Vazquez" userId="91552d7672c9f17c" providerId="LiveId" clId="{C1C93245-E307-4DA4-B6BE-7056CA6A276A}" dt="2023-11-08T19:36:20.854" v="1863" actId="1076"/>
          <ac:picMkLst>
            <pc:docMk/>
            <pc:sldMk cId="1814284506" sldId="281"/>
            <ac:picMk id="18" creationId="{A7E3F369-65CC-49B4-2FA4-15862571FF86}"/>
          </ac:picMkLst>
        </pc:picChg>
      </pc:sldChg>
      <pc:sldChg chg="addSp delSp modSp new mod modClrScheme chgLayout">
        <pc:chgData name="Manuel Vazquez" userId="91552d7672c9f17c" providerId="LiveId" clId="{C1C93245-E307-4DA4-B6BE-7056CA6A276A}" dt="2023-11-08T19:49:18.185" v="2064" actId="20577"/>
        <pc:sldMkLst>
          <pc:docMk/>
          <pc:sldMk cId="3392346842" sldId="282"/>
        </pc:sldMkLst>
        <pc:spChg chg="mod ord">
          <ac:chgData name="Manuel Vazquez" userId="91552d7672c9f17c" providerId="LiveId" clId="{C1C93245-E307-4DA4-B6BE-7056CA6A276A}" dt="2023-11-08T19:37:00.399" v="1883" actId="700"/>
          <ac:spMkLst>
            <pc:docMk/>
            <pc:sldMk cId="3392346842" sldId="282"/>
            <ac:spMk id="2" creationId="{7C8A9C2B-7370-F61A-3DCE-392A147A5B8E}"/>
          </ac:spMkLst>
        </pc:spChg>
        <pc:spChg chg="del mod ord">
          <ac:chgData name="Manuel Vazquez" userId="91552d7672c9f17c" providerId="LiveId" clId="{C1C93245-E307-4DA4-B6BE-7056CA6A276A}" dt="2023-11-08T19:37:05.966" v="1884" actId="478"/>
          <ac:spMkLst>
            <pc:docMk/>
            <pc:sldMk cId="3392346842" sldId="282"/>
            <ac:spMk id="3" creationId="{E52B93C2-5192-2B5B-02F1-9138E64A1E87}"/>
          </ac:spMkLst>
        </pc:spChg>
        <pc:spChg chg="mod ord">
          <ac:chgData name="Manuel Vazquez" userId="91552d7672c9f17c" providerId="LiveId" clId="{C1C93245-E307-4DA4-B6BE-7056CA6A276A}" dt="2023-11-08T19:37:00.399" v="1883" actId="700"/>
          <ac:spMkLst>
            <pc:docMk/>
            <pc:sldMk cId="3392346842" sldId="282"/>
            <ac:spMk id="4" creationId="{44BD370F-E96D-55C3-2129-04FAB15EF2B7}"/>
          </ac:spMkLst>
        </pc:spChg>
        <pc:spChg chg="del">
          <ac:chgData name="Manuel Vazquez" userId="91552d7672c9f17c" providerId="LiveId" clId="{C1C93245-E307-4DA4-B6BE-7056CA6A276A}" dt="2023-11-08T19:37:00.399" v="1883" actId="700"/>
          <ac:spMkLst>
            <pc:docMk/>
            <pc:sldMk cId="3392346842" sldId="282"/>
            <ac:spMk id="5" creationId="{D97DC563-6521-BEB0-4817-57E6A2446F1A}"/>
          </ac:spMkLst>
        </pc:spChg>
        <pc:spChg chg="add mod ord">
          <ac:chgData name="Manuel Vazquez" userId="91552d7672c9f17c" providerId="LiveId" clId="{C1C93245-E307-4DA4-B6BE-7056CA6A276A}" dt="2023-11-08T19:49:18.185" v="2064" actId="20577"/>
          <ac:spMkLst>
            <pc:docMk/>
            <pc:sldMk cId="3392346842" sldId="282"/>
            <ac:spMk id="6" creationId="{72A442CE-94A3-456F-BFCD-1672F637EA8D}"/>
          </ac:spMkLst>
        </pc:spChg>
      </pc:sldChg>
      <pc:sldChg chg="modSp new mod">
        <pc:chgData name="Manuel Vazquez" userId="91552d7672c9f17c" providerId="LiveId" clId="{C1C93245-E307-4DA4-B6BE-7056CA6A276A}" dt="2023-11-08T19:49:30.690" v="2096" actId="20577"/>
        <pc:sldMkLst>
          <pc:docMk/>
          <pc:sldMk cId="389426835" sldId="283"/>
        </pc:sldMkLst>
        <pc:spChg chg="mod">
          <ac:chgData name="Manuel Vazquez" userId="91552d7672c9f17c" providerId="LiveId" clId="{C1C93245-E307-4DA4-B6BE-7056CA6A276A}" dt="2023-11-08T19:49:30.690" v="2096" actId="20577"/>
          <ac:spMkLst>
            <pc:docMk/>
            <pc:sldMk cId="389426835" sldId="283"/>
            <ac:spMk id="2" creationId="{F4D27CF3-2DFF-FD91-A424-31BAF253220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An overview of skills and pipelines for A-Z reproducible manuscripts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Juan Manuel Vazquez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661513-D831-6B16-75F2-B3564072C5A3}"/>
              </a:ext>
            </a:extLst>
          </p:cNvPr>
          <p:cNvSpPr/>
          <p:nvPr/>
        </p:nvSpPr>
        <p:spPr>
          <a:xfrm>
            <a:off x="2446422" y="589547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Science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79ADEE-2EDB-E898-FDA8-6835E767C04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52274" y="1367589"/>
            <a:ext cx="12032" cy="4732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794A10-6E59-D448-3F16-7A721C5145DD}"/>
              </a:ext>
            </a:extLst>
          </p:cNvPr>
          <p:cNvSpPr/>
          <p:nvPr/>
        </p:nvSpPr>
        <p:spPr>
          <a:xfrm>
            <a:off x="2446422" y="1840832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B9DDB-E432-CEA1-1901-0BE40FB325A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164306" y="2618874"/>
            <a:ext cx="0" cy="4732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26035-2EBB-FCAA-9537-27E2E3AF139A}"/>
              </a:ext>
            </a:extLst>
          </p:cNvPr>
          <p:cNvSpPr/>
          <p:nvPr/>
        </p:nvSpPr>
        <p:spPr>
          <a:xfrm>
            <a:off x="2446422" y="3092117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44FCF-E493-D54B-3B1B-D7E9F17B019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3152274" y="3870159"/>
            <a:ext cx="12032" cy="4732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EF17AC8-C4D7-72FF-7675-20835A41413D}"/>
              </a:ext>
            </a:extLst>
          </p:cNvPr>
          <p:cNvSpPr/>
          <p:nvPr/>
        </p:nvSpPr>
        <p:spPr>
          <a:xfrm>
            <a:off x="2434390" y="4343402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Manuscript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5D9B24-E758-99CF-8C22-1C5C84BFE3BD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3140242" y="5121444"/>
            <a:ext cx="12032" cy="473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29ECC36-64CA-DFC9-7F28-AFD94F91B708}"/>
              </a:ext>
            </a:extLst>
          </p:cNvPr>
          <p:cNvSpPr/>
          <p:nvPr/>
        </p:nvSpPr>
        <p:spPr>
          <a:xfrm>
            <a:off x="2422358" y="5594529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Publication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9DD990B-E9DD-EDC2-72F3-E725E645BBD7}"/>
              </a:ext>
            </a:extLst>
          </p:cNvPr>
          <p:cNvCxnSpPr>
            <a:cxnSpLocks/>
            <a:stCxn id="13" idx="2"/>
            <a:endCxn id="13" idx="3"/>
          </p:cNvCxnSpPr>
          <p:nvPr/>
        </p:nvCxnSpPr>
        <p:spPr>
          <a:xfrm rot="5400000" flipH="1" flipV="1">
            <a:off x="3316705" y="4567992"/>
            <a:ext cx="389021" cy="717884"/>
          </a:xfrm>
          <a:prstGeom prst="bentConnector4">
            <a:avLst>
              <a:gd name="adj1" fmla="val -48454"/>
              <a:gd name="adj2" fmla="val 13184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59FFBB0-B261-7A9C-FB39-5AA23F344A4E}"/>
              </a:ext>
            </a:extLst>
          </p:cNvPr>
          <p:cNvSpPr txBox="1"/>
          <p:nvPr/>
        </p:nvSpPr>
        <p:spPr>
          <a:xfrm>
            <a:off x="3164306" y="1413347"/>
            <a:ext cx="796949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rgbClr val="FF0000"/>
                  </a:solidFill>
                </a:ln>
              </a:rPr>
              <a:t>Magic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9EE0FC-21C6-B3EE-527C-AAD4A401D2FA}"/>
              </a:ext>
            </a:extLst>
          </p:cNvPr>
          <p:cNvSpPr txBox="1"/>
          <p:nvPr/>
        </p:nvSpPr>
        <p:spPr>
          <a:xfrm>
            <a:off x="3204409" y="2667730"/>
            <a:ext cx="1435769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ln>
                  <a:solidFill>
                    <a:srgbClr val="FF0000"/>
                  </a:solidFill>
                </a:ln>
              </a:rPr>
              <a:t>More Magic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43843C-3290-415E-BA9D-10ACE59A0C2B}"/>
              </a:ext>
            </a:extLst>
          </p:cNvPr>
          <p:cNvSpPr txBox="1"/>
          <p:nvPr/>
        </p:nvSpPr>
        <p:spPr>
          <a:xfrm>
            <a:off x="3164306" y="3922114"/>
            <a:ext cx="1965156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0000"/>
                  </a:solidFill>
                </a:ln>
              </a:rPr>
              <a:t>Yet More Magic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8D6ACC-0BD6-AE42-7832-1E518A60B777}"/>
              </a:ext>
            </a:extLst>
          </p:cNvPr>
          <p:cNvSpPr txBox="1"/>
          <p:nvPr/>
        </p:nvSpPr>
        <p:spPr>
          <a:xfrm>
            <a:off x="4114798" y="4878802"/>
            <a:ext cx="1138991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ln>
                  <a:solidFill>
                    <a:srgbClr val="FF0000"/>
                  </a:solidFill>
                </a:ln>
              </a:rPr>
              <a:t>Madness</a:t>
            </a:r>
            <a:endParaRPr lang="en-US" sz="16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EC612B-3FEC-6C74-E6D0-144DC6E94EF1}"/>
              </a:ext>
            </a:extLst>
          </p:cNvPr>
          <p:cNvSpPr txBox="1"/>
          <p:nvPr/>
        </p:nvSpPr>
        <p:spPr>
          <a:xfrm>
            <a:off x="2273970" y="5158286"/>
            <a:ext cx="866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n>
                  <a:solidFill>
                    <a:srgbClr val="FF0000"/>
                  </a:solidFill>
                </a:ln>
              </a:rPr>
              <a:t>Magic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F956-6EA3-C5B6-7BA2-5D070262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elements of a reproducible manuscript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3EDBE9-1D6D-35B0-75DC-7548F6B0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Bronze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0DCA331E-86CA-EAC0-455E-F6D9B105F6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code available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data available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0270EC-E745-8607-BB99-DC673412B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Silver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8D59C2-0EBA-F40E-9261-E9226732F7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Pipelines for semi-automated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Pipelines for semi-automated figures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and metadata available in standardized, open-source formats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74AA4B-C912-348A-6B27-921046AAE64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Gold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CC182D-07A2-39D2-1D2F-85911263013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Fully-automated analysis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Semi-automated manuscript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445C9-C641-CF02-D4E4-CDF2891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1C9680-3861-1D4F-41CB-9DFE8271D586}"/>
              </a:ext>
            </a:extLst>
          </p:cNvPr>
          <p:cNvGrpSpPr/>
          <p:nvPr/>
        </p:nvGrpSpPr>
        <p:grpSpPr>
          <a:xfrm>
            <a:off x="4643457" y="5832473"/>
            <a:ext cx="1102895" cy="1010415"/>
            <a:chOff x="3520624" y="4491453"/>
            <a:chExt cx="1965086" cy="1800310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3CCC7D3-B463-B3DE-2514-0FDD7B1095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624" y="4491453"/>
              <a:ext cx="1052480" cy="1052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8B0D74AF-4165-DD26-2F31-EC23E1E3E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3104" y="4573789"/>
              <a:ext cx="912606" cy="912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23E55377-4CC0-6214-CBBF-157980E26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385" y="5321620"/>
              <a:ext cx="1513641" cy="970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3B1C6E-7163-364D-0E06-1F4FD5988943}"/>
              </a:ext>
            </a:extLst>
          </p:cNvPr>
          <p:cNvGrpSpPr/>
          <p:nvPr/>
        </p:nvGrpSpPr>
        <p:grpSpPr>
          <a:xfrm>
            <a:off x="1009034" y="5951424"/>
            <a:ext cx="3116545" cy="943004"/>
            <a:chOff x="-900766" y="4832928"/>
            <a:chExt cx="3116545" cy="943004"/>
          </a:xfrm>
        </p:grpSpPr>
        <p:pic>
          <p:nvPicPr>
            <p:cNvPr id="3074" name="Picture 2" descr="Dryad">
              <a:extLst>
                <a:ext uri="{FF2B5EF4-FFF2-40B4-BE49-F238E27FC236}">
                  <a16:creationId xmlns:a16="http://schemas.microsoft.com/office/drawing/2014/main" id="{0D2D77C4-FD7A-01EA-BFE9-17D3F807B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08" y="4999480"/>
              <a:ext cx="1589171" cy="303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figshare">
              <a:extLst>
                <a:ext uri="{FF2B5EF4-FFF2-40B4-BE49-F238E27FC236}">
                  <a16:creationId xmlns:a16="http://schemas.microsoft.com/office/drawing/2014/main" id="{3790D34F-7425-C600-4AA2-8FC61B399F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637"/>
            <a:stretch/>
          </p:blipFill>
          <p:spPr bwMode="auto">
            <a:xfrm>
              <a:off x="606491" y="5348220"/>
              <a:ext cx="315331" cy="303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GitHub logo PNG transparent image download, size: 1150x465px">
              <a:extLst>
                <a:ext uri="{FF2B5EF4-FFF2-40B4-BE49-F238E27FC236}">
                  <a16:creationId xmlns:a16="http://schemas.microsoft.com/office/drawing/2014/main" id="{D6C1F54B-4CCA-9203-084B-E5A9093D6C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83"/>
            <a:stretch/>
          </p:blipFill>
          <p:spPr bwMode="auto">
            <a:xfrm>
              <a:off x="-382888" y="4832928"/>
              <a:ext cx="1009237" cy="672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figshare">
              <a:extLst>
                <a:ext uri="{FF2B5EF4-FFF2-40B4-BE49-F238E27FC236}">
                  <a16:creationId xmlns:a16="http://schemas.microsoft.com/office/drawing/2014/main" id="{198F312B-7A2B-EEF6-F650-5104EC0678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40" t="6423" r="-1789" b="-6423"/>
            <a:stretch/>
          </p:blipFill>
          <p:spPr bwMode="auto">
            <a:xfrm>
              <a:off x="963521" y="5268757"/>
              <a:ext cx="1168663" cy="50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GitHub logo PNG transparent image download, size: 1150x465px">
              <a:extLst>
                <a:ext uri="{FF2B5EF4-FFF2-40B4-BE49-F238E27FC236}">
                  <a16:creationId xmlns:a16="http://schemas.microsoft.com/office/drawing/2014/main" id="{B0534979-6A8A-022D-8EBF-D68A9F1E72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" r="63637"/>
            <a:stretch/>
          </p:blipFill>
          <p:spPr bwMode="auto">
            <a:xfrm>
              <a:off x="-826452" y="4957428"/>
              <a:ext cx="378678" cy="42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Zenodo">
              <a:extLst>
                <a:ext uri="{FF2B5EF4-FFF2-40B4-BE49-F238E27FC236}">
                  <a16:creationId xmlns:a16="http://schemas.microsoft.com/office/drawing/2014/main" id="{FEFD4CA5-028A-38E7-7517-36D530E2F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0766" y="5169168"/>
              <a:ext cx="1513642" cy="605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19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9199BF4A-E5D1-5F68-C736-14A6275484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6352" y="5858832"/>
            <a:ext cx="1708484" cy="439568"/>
          </a:xfrm>
          <a:prstGeom prst="rect">
            <a:avLst/>
          </a:prstGeom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F231C49-7620-CC59-2A7A-4D6FCFEC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788" y="6292591"/>
            <a:ext cx="1756611" cy="56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4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9F46-0F81-CCF0-D98A-316C6716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reproducible manuscript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6F83-6346-6139-3866-498B3ED4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97753B-2076-F3E5-FE44-A9B30CB7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9361"/>
            <a:ext cx="4339389" cy="226692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4894AF0-32D3-7B3E-79CE-371500EBC535}"/>
              </a:ext>
            </a:extLst>
          </p:cNvPr>
          <p:cNvGrpSpPr/>
          <p:nvPr/>
        </p:nvGrpSpPr>
        <p:grpSpPr>
          <a:xfrm>
            <a:off x="4719448" y="2314000"/>
            <a:ext cx="2753104" cy="3644565"/>
            <a:chOff x="4499810" y="2099595"/>
            <a:chExt cx="2753104" cy="3644565"/>
          </a:xfrm>
        </p:grpSpPr>
        <p:pic>
          <p:nvPicPr>
            <p:cNvPr id="4098" name="Picture 2" descr="hex sticker for workflowr R package">
              <a:extLst>
                <a:ext uri="{FF2B5EF4-FFF2-40B4-BE49-F238E27FC236}">
                  <a16:creationId xmlns:a16="http://schemas.microsoft.com/office/drawing/2014/main" id="{2D6DECC0-B5CF-B033-B473-AF22B45A7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9830" y="2099595"/>
              <a:ext cx="1239129" cy="1432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F340B568-9E42-C4B5-BBC5-5FDF13E2A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45457" y="3040575"/>
              <a:ext cx="1607457" cy="1607457"/>
            </a:xfrm>
            <a:prstGeom prst="rect">
              <a:avLst/>
            </a:prstGeom>
          </p:spPr>
        </p:pic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CAD9C5C6-5588-77DA-781B-4B937E1A4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810" y="3148095"/>
              <a:ext cx="1299584" cy="1499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>
              <a:extLst>
                <a:ext uri="{FF2B5EF4-FFF2-40B4-BE49-F238E27FC236}">
                  <a16:creationId xmlns:a16="http://schemas.microsoft.com/office/drawing/2014/main" id="{EB8F8755-969E-C764-31AE-989A61E26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3665" y="4244223"/>
              <a:ext cx="1299584" cy="1499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6D5411B-D10C-7E04-292D-3DEA3F64F3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7200" y="2569265"/>
            <a:ext cx="4114800" cy="9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3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9A73-61E9-C9B9-4037-9D638EF8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Go-to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C742C-F114-6143-9AD6-2D3EC9A8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2" descr="hex sticker for workflowr R package">
            <a:extLst>
              <a:ext uri="{FF2B5EF4-FFF2-40B4-BE49-F238E27FC236}">
                <a16:creationId xmlns:a16="http://schemas.microsoft.com/office/drawing/2014/main" id="{91368F17-7A0D-A49E-1A18-D364F3671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94" y="1909015"/>
            <a:ext cx="1239129" cy="143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763FF6D-02C4-CB29-0B5D-5B293227D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1474" y="1821543"/>
            <a:ext cx="1607457" cy="1607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69657-FD2C-FF91-7193-D34B7EF4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62" y="1875304"/>
            <a:ext cx="1299584" cy="149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94BBB89-BD7C-809B-6804-8C004CC9B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786" y="1875305"/>
            <a:ext cx="1299584" cy="149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1B0AE7-D1C7-2040-307F-B2A7A9CA4B48}"/>
              </a:ext>
            </a:extLst>
          </p:cNvPr>
          <p:cNvSpPr txBox="1"/>
          <p:nvPr/>
        </p:nvSpPr>
        <p:spPr>
          <a:xfrm>
            <a:off x="1732548" y="3559855"/>
            <a:ext cx="21147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Portable &amp; Consistent Packages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D0440-0C43-4F19-09C0-EC54BFFE11A9}"/>
              </a:ext>
            </a:extLst>
          </p:cNvPr>
          <p:cNvSpPr txBox="1"/>
          <p:nvPr/>
        </p:nvSpPr>
        <p:spPr>
          <a:xfrm>
            <a:off x="3847331" y="3562503"/>
            <a:ext cx="2306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+ Figure Tracking in</a:t>
            </a:r>
          </a:p>
          <a:p>
            <a:pPr algn="ctr"/>
            <a:r>
              <a:rPr lang="en-US" dirty="0"/>
              <a:t>Website 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3EEF4-8D9A-78BB-0A7C-EC984DB9A201}"/>
              </a:ext>
            </a:extLst>
          </p:cNvPr>
          <p:cNvSpPr txBox="1"/>
          <p:nvPr/>
        </p:nvSpPr>
        <p:spPr>
          <a:xfrm>
            <a:off x="6119827" y="3559854"/>
            <a:ext cx="230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Reproducible manuscripts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D8AC9-9204-BB3A-467C-A31EC5F9888E}"/>
              </a:ext>
            </a:extLst>
          </p:cNvPr>
          <p:cNvSpPr txBox="1"/>
          <p:nvPr/>
        </p:nvSpPr>
        <p:spPr>
          <a:xfrm>
            <a:off x="8422551" y="3562503"/>
            <a:ext cx="230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Formatting for Journals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15AB5A-EDA6-7824-0908-E2AD1F55B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0283" y="5098649"/>
            <a:ext cx="1089754" cy="4343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E3F369-65CC-49B4-2FA4-15862571FF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8889" y="5106270"/>
            <a:ext cx="2453853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8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9C2B-7370-F61A-3DCE-392A147A5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Show and tell time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2A442CE-94A3-456F-BFCD-1672F637E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20205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Example 1: CV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Example 2: 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Workflowr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Example 3: Divvy bikes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Example 4: Vazquez &amp; Lynch 2021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D370F-E96D-55C3-2129-04FAB15EF2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4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7CF3-2DFF-FD91-A424-31BAF2532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0B66-11EA-801A-37D4-421944F32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What is a reproducible manuscript? 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Building an interactive, reproducible research website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FE552B-62F6-3D8C-59E5-099C9FE1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crisis in reproducibility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C361D-A24E-8479-55A5-D49B7906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1DD5697-6808-3661-FB82-4A3A8D16F2F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6195" y="3153437"/>
            <a:ext cx="5257800" cy="16612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2016 </a:t>
            </a:r>
            <a:r>
              <a:rPr lang="en-US" i="1" dirty="0"/>
              <a:t>Nature</a:t>
            </a:r>
            <a:r>
              <a:rPr lang="en-US" dirty="0"/>
              <a:t> survey: </a:t>
            </a:r>
            <a:br>
              <a:rPr lang="en-US" dirty="0"/>
            </a:br>
            <a:r>
              <a:rPr lang="en-US" dirty="0"/>
              <a:t>70% of scientists have failed to reproduce either </a:t>
            </a:r>
            <a:r>
              <a:rPr lang="en-US" b="1" dirty="0"/>
              <a:t>another’s</a:t>
            </a:r>
            <a:r>
              <a:rPr lang="en-US" dirty="0"/>
              <a:t> or </a:t>
            </a:r>
            <a:r>
              <a:rPr lang="en-US" b="1" dirty="0"/>
              <a:t>their own </a:t>
            </a:r>
            <a:r>
              <a:rPr lang="en-US" dirty="0"/>
              <a:t>published results</a:t>
            </a:r>
            <a:endParaRPr lang="en-US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2DE8B3-0E5B-B90B-35FC-F978080B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774389"/>
            <a:ext cx="2857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A0903B-B67F-D4ED-3157-F234597D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965200"/>
            <a:ext cx="285750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61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3DF0-8AA0-9D51-97B2-9F82DC76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things go wrong?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7E6A6-92F9-3248-A327-6C3F5F05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140C0-7957-DCFD-F7FB-FD8F01BF0BB4}"/>
              </a:ext>
            </a:extLst>
          </p:cNvPr>
          <p:cNvSpPr/>
          <p:nvPr/>
        </p:nvSpPr>
        <p:spPr>
          <a:xfrm>
            <a:off x="1375934" y="3634497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Science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FE7EAE-5368-F922-1643-34752B121E6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11702" y="4023518"/>
            <a:ext cx="517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71275D3-3EE6-3B00-9374-683CAB94A05D}"/>
              </a:ext>
            </a:extLst>
          </p:cNvPr>
          <p:cNvSpPr/>
          <p:nvPr/>
        </p:nvSpPr>
        <p:spPr>
          <a:xfrm>
            <a:off x="3328980" y="3634497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C4278-72D5-82E2-4AC3-4EB395232C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764748" y="4023518"/>
            <a:ext cx="517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AEFCC8B-9D74-1CD2-B691-65F72EE63C4C}"/>
              </a:ext>
            </a:extLst>
          </p:cNvPr>
          <p:cNvSpPr/>
          <p:nvPr/>
        </p:nvSpPr>
        <p:spPr>
          <a:xfrm>
            <a:off x="5282026" y="3634497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7E225A-5225-21F9-9EC1-9CDC5E17E353}"/>
              </a:ext>
            </a:extLst>
          </p:cNvPr>
          <p:cNvSpPr/>
          <p:nvPr/>
        </p:nvSpPr>
        <p:spPr>
          <a:xfrm>
            <a:off x="7235072" y="3634497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Manuscript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3B35F-31A7-9454-3A7A-187F498CCC05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670840" y="4023518"/>
            <a:ext cx="517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50FD7-0BD7-F066-5659-C5FEF5493E2E}"/>
              </a:ext>
            </a:extLst>
          </p:cNvPr>
          <p:cNvSpPr/>
          <p:nvPr/>
        </p:nvSpPr>
        <p:spPr>
          <a:xfrm>
            <a:off x="9188118" y="3634497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Publication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C13A3F4-E5BA-689C-84CE-D061DD79DE15}"/>
              </a:ext>
            </a:extLst>
          </p:cNvPr>
          <p:cNvCxnSpPr>
            <a:cxnSpLocks/>
            <a:stCxn id="11" idx="3"/>
            <a:endCxn id="11" idx="0"/>
          </p:cNvCxnSpPr>
          <p:nvPr/>
        </p:nvCxnSpPr>
        <p:spPr>
          <a:xfrm flipH="1" flipV="1">
            <a:off x="7952956" y="3634497"/>
            <a:ext cx="717884" cy="389021"/>
          </a:xfrm>
          <a:prstGeom prst="bentConnector4">
            <a:avLst>
              <a:gd name="adj1" fmla="val -31844"/>
              <a:gd name="adj2" fmla="val 15876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6606B8-7CF4-AB81-0572-8F0EE6C7EBC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717794" y="4023518"/>
            <a:ext cx="517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2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3DF0-8AA0-9D51-97B2-9F82DC76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things go wrong?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7E6A6-92F9-3248-A327-6C3F5F05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140C0-7957-DCFD-F7FB-FD8F01BF0BB4}"/>
              </a:ext>
            </a:extLst>
          </p:cNvPr>
          <p:cNvSpPr/>
          <p:nvPr/>
        </p:nvSpPr>
        <p:spPr>
          <a:xfrm>
            <a:off x="1375934" y="3634497"/>
            <a:ext cx="1435768" cy="7780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Science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FE7EAE-5368-F922-1643-34752B121E6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11702" y="4023518"/>
            <a:ext cx="5172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71275D3-3EE6-3B00-9374-683CAB94A05D}"/>
              </a:ext>
            </a:extLst>
          </p:cNvPr>
          <p:cNvSpPr/>
          <p:nvPr/>
        </p:nvSpPr>
        <p:spPr>
          <a:xfrm>
            <a:off x="3328980" y="3634497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C4278-72D5-82E2-4AC3-4EB395232C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764748" y="4023518"/>
            <a:ext cx="517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AEFCC8B-9D74-1CD2-B691-65F72EE63C4C}"/>
              </a:ext>
            </a:extLst>
          </p:cNvPr>
          <p:cNvSpPr/>
          <p:nvPr/>
        </p:nvSpPr>
        <p:spPr>
          <a:xfrm>
            <a:off x="5282026" y="3634497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7E225A-5225-21F9-9EC1-9CDC5E17E353}"/>
              </a:ext>
            </a:extLst>
          </p:cNvPr>
          <p:cNvSpPr/>
          <p:nvPr/>
        </p:nvSpPr>
        <p:spPr>
          <a:xfrm>
            <a:off x="7235072" y="3634497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Manuscript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3B35F-31A7-9454-3A7A-187F498CCC05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670840" y="4023518"/>
            <a:ext cx="517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50FD7-0BD7-F066-5659-C5FEF5493E2E}"/>
              </a:ext>
            </a:extLst>
          </p:cNvPr>
          <p:cNvSpPr/>
          <p:nvPr/>
        </p:nvSpPr>
        <p:spPr>
          <a:xfrm>
            <a:off x="9188118" y="3634497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Publication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C13A3F4-E5BA-689C-84CE-D061DD79DE15}"/>
              </a:ext>
            </a:extLst>
          </p:cNvPr>
          <p:cNvCxnSpPr>
            <a:cxnSpLocks/>
            <a:stCxn id="11" idx="3"/>
            <a:endCxn id="11" idx="0"/>
          </p:cNvCxnSpPr>
          <p:nvPr/>
        </p:nvCxnSpPr>
        <p:spPr>
          <a:xfrm flipH="1" flipV="1">
            <a:off x="7952956" y="3634497"/>
            <a:ext cx="717884" cy="389021"/>
          </a:xfrm>
          <a:prstGeom prst="bentConnector4">
            <a:avLst>
              <a:gd name="adj1" fmla="val -31844"/>
              <a:gd name="adj2" fmla="val 15876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6606B8-7CF4-AB81-0572-8F0EE6C7EBC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717794" y="4023518"/>
            <a:ext cx="517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019425C-370D-9F65-3D1A-F92ABC4E9016}"/>
              </a:ext>
            </a:extLst>
          </p:cNvPr>
          <p:cNvSpPr txBox="1"/>
          <p:nvPr/>
        </p:nvSpPr>
        <p:spPr>
          <a:xfrm>
            <a:off x="1074468" y="4412539"/>
            <a:ext cx="2038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Could be its own talk</a:t>
            </a:r>
          </a:p>
        </p:txBody>
      </p:sp>
    </p:spTree>
    <p:extLst>
      <p:ext uri="{BB962C8B-B14F-4D97-AF65-F5344CB8AC3E}">
        <p14:creationId xmlns:p14="http://schemas.microsoft.com/office/powerpoint/2010/main" val="310482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3DF0-8AA0-9D51-97B2-9F82DC76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things go wrong?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7E6A6-92F9-3248-A327-6C3F5F05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140C0-7957-DCFD-F7FB-FD8F01BF0BB4}"/>
              </a:ext>
            </a:extLst>
          </p:cNvPr>
          <p:cNvSpPr/>
          <p:nvPr/>
        </p:nvSpPr>
        <p:spPr>
          <a:xfrm>
            <a:off x="1375934" y="3634497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Science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FE7EAE-5368-F922-1643-34752B121E6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11702" y="4023518"/>
            <a:ext cx="517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71275D3-3EE6-3B00-9374-683CAB94A05D}"/>
              </a:ext>
            </a:extLst>
          </p:cNvPr>
          <p:cNvSpPr/>
          <p:nvPr/>
        </p:nvSpPr>
        <p:spPr>
          <a:xfrm>
            <a:off x="3328980" y="3634497"/>
            <a:ext cx="1435768" cy="7780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C4278-72D5-82E2-4AC3-4EB395232C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764748" y="4023518"/>
            <a:ext cx="517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AEFCC8B-9D74-1CD2-B691-65F72EE63C4C}"/>
              </a:ext>
            </a:extLst>
          </p:cNvPr>
          <p:cNvSpPr/>
          <p:nvPr/>
        </p:nvSpPr>
        <p:spPr>
          <a:xfrm>
            <a:off x="5282026" y="3634497"/>
            <a:ext cx="1435768" cy="7780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7E225A-5225-21F9-9EC1-9CDC5E17E353}"/>
              </a:ext>
            </a:extLst>
          </p:cNvPr>
          <p:cNvSpPr/>
          <p:nvPr/>
        </p:nvSpPr>
        <p:spPr>
          <a:xfrm>
            <a:off x="7235072" y="3634497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Manuscript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3B35F-31A7-9454-3A7A-187F498CCC05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670840" y="4023518"/>
            <a:ext cx="517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50FD7-0BD7-F066-5659-C5FEF5493E2E}"/>
              </a:ext>
            </a:extLst>
          </p:cNvPr>
          <p:cNvSpPr/>
          <p:nvPr/>
        </p:nvSpPr>
        <p:spPr>
          <a:xfrm>
            <a:off x="9188118" y="3634497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Publication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C13A3F4-E5BA-689C-84CE-D061DD79DE15}"/>
              </a:ext>
            </a:extLst>
          </p:cNvPr>
          <p:cNvCxnSpPr>
            <a:cxnSpLocks/>
            <a:stCxn id="11" idx="3"/>
            <a:endCxn id="11" idx="0"/>
          </p:cNvCxnSpPr>
          <p:nvPr/>
        </p:nvCxnSpPr>
        <p:spPr>
          <a:xfrm flipH="1" flipV="1">
            <a:off x="7952956" y="3634497"/>
            <a:ext cx="717884" cy="389021"/>
          </a:xfrm>
          <a:prstGeom prst="bentConnector4">
            <a:avLst>
              <a:gd name="adj1" fmla="val -31844"/>
              <a:gd name="adj2" fmla="val 15876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6606B8-7CF4-AB81-0572-8F0EE6C7EBC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717794" y="4023518"/>
            <a:ext cx="517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3D51AF5-D243-6D82-3646-7FA9D97E66C9}"/>
              </a:ext>
            </a:extLst>
          </p:cNvPr>
          <p:cNvGrpSpPr/>
          <p:nvPr/>
        </p:nvGrpSpPr>
        <p:grpSpPr>
          <a:xfrm>
            <a:off x="3977824" y="4801560"/>
            <a:ext cx="1965086" cy="1800310"/>
            <a:chOff x="3520624" y="4491453"/>
            <a:chExt cx="1965086" cy="180031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CC26587-6CD0-0D04-F9E9-308E60116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624" y="4491453"/>
              <a:ext cx="1052480" cy="1052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FD443AF2-0CF7-9524-719A-22364AB5F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3104" y="4573789"/>
              <a:ext cx="912606" cy="912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7E347582-0E30-9940-C9E5-14011A6EB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385" y="5321620"/>
              <a:ext cx="1513641" cy="970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C24D7D-E0E4-93FC-7E0D-1674D658FC16}"/>
              </a:ext>
            </a:extLst>
          </p:cNvPr>
          <p:cNvCxnSpPr>
            <a:cxnSpLocks/>
            <a:stCxn id="8" idx="2"/>
            <a:endCxn id="2050" idx="0"/>
          </p:cNvCxnSpPr>
          <p:nvPr/>
        </p:nvCxnSpPr>
        <p:spPr>
          <a:xfrm>
            <a:off x="4046864" y="4412539"/>
            <a:ext cx="457200" cy="389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91098F-C888-413E-A92D-72677EF83E3A}"/>
              </a:ext>
            </a:extLst>
          </p:cNvPr>
          <p:cNvCxnSpPr>
            <a:cxnSpLocks/>
            <a:stCxn id="2050" idx="0"/>
          </p:cNvCxnSpPr>
          <p:nvPr/>
        </p:nvCxnSpPr>
        <p:spPr>
          <a:xfrm flipV="1">
            <a:off x="4504064" y="4798949"/>
            <a:ext cx="982543" cy="26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B5FAC-D802-E391-2A15-5C9264B1F58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482632" y="4412539"/>
            <a:ext cx="517278" cy="386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54C22BC-4665-E66A-CC5B-E47A613C77BB}"/>
              </a:ext>
            </a:extLst>
          </p:cNvPr>
          <p:cNvSpPr txBox="1"/>
          <p:nvPr/>
        </p:nvSpPr>
        <p:spPr>
          <a:xfrm>
            <a:off x="6030649" y="5031562"/>
            <a:ext cx="3644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standardization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Facilitate reanalysis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Unify &amp; </a:t>
            </a:r>
            <a:r>
              <a:rPr lang="en-US" dirty="0" err="1"/>
              <a:t>portablize</a:t>
            </a:r>
            <a:r>
              <a:rPr lang="en-US" dirty="0"/>
              <a:t> environments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88E13A-FE6E-7DAC-E222-67A006E36415}"/>
              </a:ext>
            </a:extLst>
          </p:cNvPr>
          <p:cNvGrpSpPr/>
          <p:nvPr/>
        </p:nvGrpSpPr>
        <p:grpSpPr>
          <a:xfrm>
            <a:off x="1375934" y="1844280"/>
            <a:ext cx="9247952" cy="1375134"/>
            <a:chOff x="1375934" y="1690686"/>
            <a:chExt cx="9357969" cy="1457472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1ADC1F70-D53C-2022-94E2-1F1C7AE53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934" y="1693297"/>
              <a:ext cx="1454861" cy="1454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246EB8E-41A1-C157-2653-8091A3B005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42"/>
            <a:stretch/>
          </p:blipFill>
          <p:spPr>
            <a:xfrm>
              <a:off x="2830794" y="1690686"/>
              <a:ext cx="7903109" cy="1454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21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3DF0-8AA0-9D51-97B2-9F82DC76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things go wrong?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7E6A6-92F9-3248-A327-6C3F5F05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140C0-7957-DCFD-F7FB-FD8F01BF0BB4}"/>
              </a:ext>
            </a:extLst>
          </p:cNvPr>
          <p:cNvSpPr/>
          <p:nvPr/>
        </p:nvSpPr>
        <p:spPr>
          <a:xfrm>
            <a:off x="1375934" y="3634497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Science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FE7EAE-5368-F922-1643-34752B121E6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11702" y="4023518"/>
            <a:ext cx="517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71275D3-3EE6-3B00-9374-683CAB94A05D}"/>
              </a:ext>
            </a:extLst>
          </p:cNvPr>
          <p:cNvSpPr/>
          <p:nvPr/>
        </p:nvSpPr>
        <p:spPr>
          <a:xfrm>
            <a:off x="3328980" y="3634497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C4278-72D5-82E2-4AC3-4EB395232C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764748" y="4023518"/>
            <a:ext cx="517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AEFCC8B-9D74-1CD2-B691-65F72EE63C4C}"/>
              </a:ext>
            </a:extLst>
          </p:cNvPr>
          <p:cNvSpPr/>
          <p:nvPr/>
        </p:nvSpPr>
        <p:spPr>
          <a:xfrm>
            <a:off x="5282026" y="3634497"/>
            <a:ext cx="1435768" cy="7780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7E225A-5225-21F9-9EC1-9CDC5E17E353}"/>
              </a:ext>
            </a:extLst>
          </p:cNvPr>
          <p:cNvSpPr/>
          <p:nvPr/>
        </p:nvSpPr>
        <p:spPr>
          <a:xfrm>
            <a:off x="7235072" y="3634497"/>
            <a:ext cx="1435768" cy="7780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ysClr val="windowText" lastClr="000000"/>
                </a:solidFill>
              </a:rPr>
              <a:t>Manuscript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3B35F-31A7-9454-3A7A-187F498CCC05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670840" y="4023518"/>
            <a:ext cx="517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50FD7-0BD7-F066-5659-C5FEF5493E2E}"/>
              </a:ext>
            </a:extLst>
          </p:cNvPr>
          <p:cNvSpPr/>
          <p:nvPr/>
        </p:nvSpPr>
        <p:spPr>
          <a:xfrm>
            <a:off x="9188118" y="3634497"/>
            <a:ext cx="1435768" cy="7780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Publication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C13A3F4-E5BA-689C-84CE-D061DD79DE15}"/>
              </a:ext>
            </a:extLst>
          </p:cNvPr>
          <p:cNvCxnSpPr>
            <a:cxnSpLocks/>
            <a:stCxn id="11" idx="3"/>
            <a:endCxn id="11" idx="0"/>
          </p:cNvCxnSpPr>
          <p:nvPr/>
        </p:nvCxnSpPr>
        <p:spPr>
          <a:xfrm flipH="1" flipV="1">
            <a:off x="7952956" y="3634497"/>
            <a:ext cx="717884" cy="389021"/>
          </a:xfrm>
          <a:prstGeom prst="bentConnector4">
            <a:avLst>
              <a:gd name="adj1" fmla="val -31844"/>
              <a:gd name="adj2" fmla="val 1587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6606B8-7CF4-AB81-0572-8F0EE6C7EBC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717794" y="4023518"/>
            <a:ext cx="517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5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F956-6EA3-C5B6-7BA2-5D070262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elements of a reproducible manuscript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3EDBE9-1D6D-35B0-75DC-7548F6B0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Bronze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0DCA331E-86CA-EAC0-455E-F6D9B105F6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code available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data available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0270EC-E745-8607-BB99-DC673412B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Silver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74AA4B-C912-348A-6B27-921046AAE64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Gold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445C9-C641-CF02-D4E4-CDF2891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3B1C6E-7163-364D-0E06-1F4FD5988943}"/>
              </a:ext>
            </a:extLst>
          </p:cNvPr>
          <p:cNvGrpSpPr/>
          <p:nvPr/>
        </p:nvGrpSpPr>
        <p:grpSpPr>
          <a:xfrm>
            <a:off x="1009034" y="5951424"/>
            <a:ext cx="3116545" cy="943004"/>
            <a:chOff x="-900766" y="4832928"/>
            <a:chExt cx="3116545" cy="943004"/>
          </a:xfrm>
        </p:grpSpPr>
        <p:pic>
          <p:nvPicPr>
            <p:cNvPr id="3074" name="Picture 2" descr="Dryad">
              <a:extLst>
                <a:ext uri="{FF2B5EF4-FFF2-40B4-BE49-F238E27FC236}">
                  <a16:creationId xmlns:a16="http://schemas.microsoft.com/office/drawing/2014/main" id="{0D2D77C4-FD7A-01EA-BFE9-17D3F807B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08" y="4999480"/>
              <a:ext cx="1589171" cy="303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figshare">
              <a:extLst>
                <a:ext uri="{FF2B5EF4-FFF2-40B4-BE49-F238E27FC236}">
                  <a16:creationId xmlns:a16="http://schemas.microsoft.com/office/drawing/2014/main" id="{3790D34F-7425-C600-4AA2-8FC61B399F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637"/>
            <a:stretch/>
          </p:blipFill>
          <p:spPr bwMode="auto">
            <a:xfrm>
              <a:off x="606491" y="5348220"/>
              <a:ext cx="315331" cy="303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GitHub logo PNG transparent image download, size: 1150x465px">
              <a:extLst>
                <a:ext uri="{FF2B5EF4-FFF2-40B4-BE49-F238E27FC236}">
                  <a16:creationId xmlns:a16="http://schemas.microsoft.com/office/drawing/2014/main" id="{D6C1F54B-4CCA-9203-084B-E5A9093D6C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83"/>
            <a:stretch/>
          </p:blipFill>
          <p:spPr bwMode="auto">
            <a:xfrm>
              <a:off x="-382888" y="4832928"/>
              <a:ext cx="1009237" cy="672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figshare">
              <a:extLst>
                <a:ext uri="{FF2B5EF4-FFF2-40B4-BE49-F238E27FC236}">
                  <a16:creationId xmlns:a16="http://schemas.microsoft.com/office/drawing/2014/main" id="{198F312B-7A2B-EEF6-F650-5104EC0678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40" t="6423" r="-1789" b="-6423"/>
            <a:stretch/>
          </p:blipFill>
          <p:spPr bwMode="auto">
            <a:xfrm>
              <a:off x="963521" y="5268757"/>
              <a:ext cx="1168663" cy="50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GitHub logo PNG transparent image download, size: 1150x465px">
              <a:extLst>
                <a:ext uri="{FF2B5EF4-FFF2-40B4-BE49-F238E27FC236}">
                  <a16:creationId xmlns:a16="http://schemas.microsoft.com/office/drawing/2014/main" id="{B0534979-6A8A-022D-8EBF-D68A9F1E72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" r="63637"/>
            <a:stretch/>
          </p:blipFill>
          <p:spPr bwMode="auto">
            <a:xfrm>
              <a:off x="-826452" y="4957428"/>
              <a:ext cx="378678" cy="42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Zenodo">
              <a:extLst>
                <a:ext uri="{FF2B5EF4-FFF2-40B4-BE49-F238E27FC236}">
                  <a16:creationId xmlns:a16="http://schemas.microsoft.com/office/drawing/2014/main" id="{FEFD4CA5-028A-38E7-7517-36D530E2F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0766" y="5169168"/>
              <a:ext cx="1513642" cy="605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401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F956-6EA3-C5B6-7BA2-5D070262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elements of a reproducible manuscript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3EDBE9-1D6D-35B0-75DC-7548F6B0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Bronze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0DCA331E-86CA-EAC0-455E-F6D9B105F6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code available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data available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0270EC-E745-8607-BB99-DC673412B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Silver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8D59C2-0EBA-F40E-9261-E9226732F7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Pipelines for semi-automated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Pipelines for semi-automated figures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and metadata available in standardized, open-source formats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74AA4B-C912-348A-6B27-921046AAE64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Gold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445C9-C641-CF02-D4E4-CDF2891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1C9680-3861-1D4F-41CB-9DFE8271D586}"/>
              </a:ext>
            </a:extLst>
          </p:cNvPr>
          <p:cNvGrpSpPr/>
          <p:nvPr/>
        </p:nvGrpSpPr>
        <p:grpSpPr>
          <a:xfrm>
            <a:off x="4643457" y="5832473"/>
            <a:ext cx="1102895" cy="1010415"/>
            <a:chOff x="3520624" y="4491453"/>
            <a:chExt cx="1965086" cy="1800310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3CCC7D3-B463-B3DE-2514-0FDD7B1095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624" y="4491453"/>
              <a:ext cx="1052480" cy="1052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8B0D74AF-4165-DD26-2F31-EC23E1E3E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3104" y="4573789"/>
              <a:ext cx="912606" cy="912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23E55377-4CC0-6214-CBBF-157980E26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385" y="5321620"/>
              <a:ext cx="1513641" cy="970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3B1C6E-7163-364D-0E06-1F4FD5988943}"/>
              </a:ext>
            </a:extLst>
          </p:cNvPr>
          <p:cNvGrpSpPr/>
          <p:nvPr/>
        </p:nvGrpSpPr>
        <p:grpSpPr>
          <a:xfrm>
            <a:off x="1009034" y="5951424"/>
            <a:ext cx="3116545" cy="943004"/>
            <a:chOff x="-900766" y="4832928"/>
            <a:chExt cx="3116545" cy="943004"/>
          </a:xfrm>
        </p:grpSpPr>
        <p:pic>
          <p:nvPicPr>
            <p:cNvPr id="3074" name="Picture 2" descr="Dryad">
              <a:extLst>
                <a:ext uri="{FF2B5EF4-FFF2-40B4-BE49-F238E27FC236}">
                  <a16:creationId xmlns:a16="http://schemas.microsoft.com/office/drawing/2014/main" id="{0D2D77C4-FD7A-01EA-BFE9-17D3F807B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08" y="4999480"/>
              <a:ext cx="1589171" cy="303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figshare">
              <a:extLst>
                <a:ext uri="{FF2B5EF4-FFF2-40B4-BE49-F238E27FC236}">
                  <a16:creationId xmlns:a16="http://schemas.microsoft.com/office/drawing/2014/main" id="{3790D34F-7425-C600-4AA2-8FC61B399F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637"/>
            <a:stretch/>
          </p:blipFill>
          <p:spPr bwMode="auto">
            <a:xfrm>
              <a:off x="606491" y="5348220"/>
              <a:ext cx="315331" cy="303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GitHub logo PNG transparent image download, size: 1150x465px">
              <a:extLst>
                <a:ext uri="{FF2B5EF4-FFF2-40B4-BE49-F238E27FC236}">
                  <a16:creationId xmlns:a16="http://schemas.microsoft.com/office/drawing/2014/main" id="{D6C1F54B-4CCA-9203-084B-E5A9093D6C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83"/>
            <a:stretch/>
          </p:blipFill>
          <p:spPr bwMode="auto">
            <a:xfrm>
              <a:off x="-382888" y="4832928"/>
              <a:ext cx="1009237" cy="672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figshare">
              <a:extLst>
                <a:ext uri="{FF2B5EF4-FFF2-40B4-BE49-F238E27FC236}">
                  <a16:creationId xmlns:a16="http://schemas.microsoft.com/office/drawing/2014/main" id="{198F312B-7A2B-EEF6-F650-5104EC0678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40" t="6423" r="-1789" b="-6423"/>
            <a:stretch/>
          </p:blipFill>
          <p:spPr bwMode="auto">
            <a:xfrm>
              <a:off x="963521" y="5268757"/>
              <a:ext cx="1168663" cy="50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GitHub logo PNG transparent image download, size: 1150x465px">
              <a:extLst>
                <a:ext uri="{FF2B5EF4-FFF2-40B4-BE49-F238E27FC236}">
                  <a16:creationId xmlns:a16="http://schemas.microsoft.com/office/drawing/2014/main" id="{B0534979-6A8A-022D-8EBF-D68A9F1E72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" r="63637"/>
            <a:stretch/>
          </p:blipFill>
          <p:spPr bwMode="auto">
            <a:xfrm>
              <a:off x="-826452" y="4957428"/>
              <a:ext cx="378678" cy="42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Zenodo">
              <a:extLst>
                <a:ext uri="{FF2B5EF4-FFF2-40B4-BE49-F238E27FC236}">
                  <a16:creationId xmlns:a16="http://schemas.microsoft.com/office/drawing/2014/main" id="{FEFD4CA5-028A-38E7-7517-36D530E2F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0766" y="5169168"/>
              <a:ext cx="1513642" cy="605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19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9199BF4A-E5D1-5F68-C736-14A6275484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6352" y="5858832"/>
            <a:ext cx="1708484" cy="439568"/>
          </a:xfrm>
          <a:prstGeom prst="rect">
            <a:avLst/>
          </a:prstGeom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F231C49-7620-CC59-2A7A-4D6FCFEC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788" y="6292591"/>
            <a:ext cx="1756611" cy="56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13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{471F14B6-BF03-420F-94E6-1BB03A69A01C}tf67328976_win32</Template>
  <TotalTime>1565</TotalTime>
  <Words>277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Office Theme</vt:lpstr>
      <vt:lpstr>An overview of skills and pipelines for A-Z reproducible manuscripts</vt:lpstr>
      <vt:lpstr>AGENDA</vt:lpstr>
      <vt:lpstr>A crisis in reproducibility</vt:lpstr>
      <vt:lpstr>Where do things go wrong?</vt:lpstr>
      <vt:lpstr>Where do things go wrong?</vt:lpstr>
      <vt:lpstr>Where do things go wrong?</vt:lpstr>
      <vt:lpstr>Where do things go wrong?</vt:lpstr>
      <vt:lpstr>Core elements of a reproducible manuscript</vt:lpstr>
      <vt:lpstr>Core elements of a reproducible manuscript</vt:lpstr>
      <vt:lpstr>Core elements of a reproducible manuscript</vt:lpstr>
      <vt:lpstr>Writing a reproducible manuscript</vt:lpstr>
      <vt:lpstr>Go-to packages</vt:lpstr>
      <vt:lpstr>Show and tell time</vt:lpstr>
      <vt:lpstr>Interactive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skills and pipelines for A-Z reproducible manuscripts</dc:title>
  <dc:creator>Manuel Vazquez</dc:creator>
  <cp:lastModifiedBy>Manuel Vazquez</cp:lastModifiedBy>
  <cp:revision>1</cp:revision>
  <dcterms:created xsi:type="dcterms:W3CDTF">2023-11-07T17:44:31Z</dcterms:created>
  <dcterms:modified xsi:type="dcterms:W3CDTF">2023-11-08T19:49:35Z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