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245F-1810-4A3A-B7CE-59A44A2A76A0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847B-573A-4C88-9D0C-B706D6EE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Demo-PPT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不放任何具体内容，仅用于演示功能；避免广告之嫌。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Demo-PPT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Demo-PPT</dc:title>
  <dc:creator>Administrator</dc:creator>
  <cp:lastModifiedBy>Administrator</cp:lastModifiedBy>
  <cp:revision>1</cp:revision>
  <dcterms:created xsi:type="dcterms:W3CDTF">2015-09-13T11:38:44Z</dcterms:created>
  <dcterms:modified xsi:type="dcterms:W3CDTF">2015-09-13T11:39:24Z</dcterms:modified>
</cp:coreProperties>
</file>