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drawing1.xml" ContentType="application/vnd.ms-office.drawingml.diagramDrawing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57" r:id="rId4"/>
    <p:sldId id="260" r:id="rId5"/>
    <p:sldId id="263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068D9-9726-3841-9883-E779E51CF7B4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7C6C4-A03F-8947-806B-751CE2851F3A}">
      <dgm:prSet phldrT="[Text]"/>
      <dgm:spPr/>
      <dgm:t>
        <a:bodyPr/>
        <a:lstStyle/>
        <a:p>
          <a:r>
            <a:rPr lang="en-US" dirty="0" err="1"/>
            <a:t>CATGraSS</a:t>
          </a:r>
          <a:endParaRPr lang="en-US" dirty="0"/>
        </a:p>
        <a:p>
          <a:r>
            <a:rPr lang="en-US" dirty="0"/>
            <a:t>(Cellular Automata Tree-Grass-Shrub Simulator )</a:t>
          </a:r>
        </a:p>
      </dgm:t>
    </dgm:pt>
    <dgm:pt modelId="{218A627A-71F1-A04E-8E90-C5B49A400C2D}" type="parTrans" cxnId="{F2DD970F-3A5F-FE41-9998-CCD5B8BDC2DD}">
      <dgm:prSet/>
      <dgm:spPr/>
      <dgm:t>
        <a:bodyPr/>
        <a:lstStyle/>
        <a:p>
          <a:endParaRPr lang="en-US"/>
        </a:p>
      </dgm:t>
    </dgm:pt>
    <dgm:pt modelId="{7447D809-CEA8-EE40-B62C-C119311870E9}" type="sibTrans" cxnId="{F2DD970F-3A5F-FE41-9998-CCD5B8BDC2DD}">
      <dgm:prSet/>
      <dgm:spPr/>
      <dgm:t>
        <a:bodyPr/>
        <a:lstStyle/>
        <a:p>
          <a:endParaRPr lang="en-US"/>
        </a:p>
      </dgm:t>
    </dgm:pt>
    <dgm:pt modelId="{12142762-6AA7-3542-AD5F-A1C61A54B2BF}">
      <dgm:prSet phldrT="[Text]"/>
      <dgm:spPr/>
      <dgm:t>
        <a:bodyPr/>
        <a:lstStyle/>
        <a:p>
          <a:r>
            <a:rPr lang="en-US" dirty="0"/>
            <a:t>Pulse Precipitation Distribution </a:t>
          </a:r>
        </a:p>
      </dgm:t>
    </dgm:pt>
    <dgm:pt modelId="{A1439EA2-DF86-FA4F-94D9-D07462C3FA04}" type="parTrans" cxnId="{920177F3-375A-A24E-9E9F-D7A572F01890}">
      <dgm:prSet/>
      <dgm:spPr/>
      <dgm:t>
        <a:bodyPr/>
        <a:lstStyle/>
        <a:p>
          <a:endParaRPr lang="en-US"/>
        </a:p>
      </dgm:t>
    </dgm:pt>
    <dgm:pt modelId="{5E323697-5521-0E4A-A1CE-EBD7E558057B}" type="sibTrans" cxnId="{920177F3-375A-A24E-9E9F-D7A572F01890}">
      <dgm:prSet/>
      <dgm:spPr/>
      <dgm:t>
        <a:bodyPr/>
        <a:lstStyle/>
        <a:p>
          <a:endParaRPr lang="en-US"/>
        </a:p>
      </dgm:t>
    </dgm:pt>
    <dgm:pt modelId="{288AF8C0-1398-7144-A86A-2845AB4E7CAB}">
      <dgm:prSet phldrT="[Text]"/>
      <dgm:spPr/>
      <dgm:t>
        <a:bodyPr/>
        <a:lstStyle/>
        <a:p>
          <a:r>
            <a:rPr lang="en-US" dirty="0"/>
            <a:t>Daily Radiation</a:t>
          </a:r>
        </a:p>
      </dgm:t>
    </dgm:pt>
    <dgm:pt modelId="{A86681C5-1EC1-7242-9D1F-017439A68CC4}" type="parTrans" cxnId="{7DDCC560-ACCA-3E4A-8DED-38FEE9CB1104}">
      <dgm:prSet/>
      <dgm:spPr/>
      <dgm:t>
        <a:bodyPr/>
        <a:lstStyle/>
        <a:p>
          <a:endParaRPr lang="en-US"/>
        </a:p>
      </dgm:t>
    </dgm:pt>
    <dgm:pt modelId="{B96FA598-3361-2046-A480-DE8412CCCD80}" type="sibTrans" cxnId="{7DDCC560-ACCA-3E4A-8DED-38FEE9CB1104}">
      <dgm:prSet/>
      <dgm:spPr/>
      <dgm:t>
        <a:bodyPr/>
        <a:lstStyle/>
        <a:p>
          <a:endParaRPr lang="en-US"/>
        </a:p>
      </dgm:t>
    </dgm:pt>
    <dgm:pt modelId="{D9FF602E-C3EE-214C-A77B-839FDB96AAB6}">
      <dgm:prSet phldrT="[Text]"/>
      <dgm:spPr/>
      <dgm:t>
        <a:bodyPr/>
        <a:lstStyle/>
        <a:p>
          <a:r>
            <a:rPr lang="en-US" dirty="0"/>
            <a:t>Soil Moisture </a:t>
          </a:r>
        </a:p>
      </dgm:t>
    </dgm:pt>
    <dgm:pt modelId="{1165A2AD-B12A-BE44-BFC2-35F7F786D799}" type="parTrans" cxnId="{146B41E9-8985-6C49-A366-F53556AE4F78}">
      <dgm:prSet/>
      <dgm:spPr/>
      <dgm:t>
        <a:bodyPr/>
        <a:lstStyle/>
        <a:p>
          <a:endParaRPr lang="en-US"/>
        </a:p>
      </dgm:t>
    </dgm:pt>
    <dgm:pt modelId="{B5F37C3F-853A-0144-986F-C8C5C41D162C}" type="sibTrans" cxnId="{146B41E9-8985-6C49-A366-F53556AE4F78}">
      <dgm:prSet/>
      <dgm:spPr/>
      <dgm:t>
        <a:bodyPr/>
        <a:lstStyle/>
        <a:p>
          <a:endParaRPr lang="en-US"/>
        </a:p>
      </dgm:t>
    </dgm:pt>
    <dgm:pt modelId="{C3511D8C-F472-6247-9D02-ED8D5E5EE717}">
      <dgm:prSet phldrT="[Text]"/>
      <dgm:spPr/>
      <dgm:t>
        <a:bodyPr/>
        <a:lstStyle/>
        <a:p>
          <a:r>
            <a:rPr lang="en-US" dirty="0"/>
            <a:t>Vegetation </a:t>
          </a:r>
        </a:p>
        <a:p>
          <a:r>
            <a:rPr lang="en-US" dirty="0"/>
            <a:t>(above &amp; Below biomass)</a:t>
          </a:r>
        </a:p>
      </dgm:t>
    </dgm:pt>
    <dgm:pt modelId="{0FBC6EC0-FC4D-A74B-8428-E20E065ADB67}" type="parTrans" cxnId="{B409E823-D029-DA47-8A3B-C77A3E0A1A4E}">
      <dgm:prSet/>
      <dgm:spPr/>
      <dgm:t>
        <a:bodyPr/>
        <a:lstStyle/>
        <a:p>
          <a:endParaRPr lang="en-US"/>
        </a:p>
      </dgm:t>
    </dgm:pt>
    <dgm:pt modelId="{7F55F925-8B9C-E843-880F-E82FD21A0373}" type="sibTrans" cxnId="{B409E823-D029-DA47-8A3B-C77A3E0A1A4E}">
      <dgm:prSet/>
      <dgm:spPr/>
      <dgm:t>
        <a:bodyPr/>
        <a:lstStyle/>
        <a:p>
          <a:endParaRPr lang="en-US"/>
        </a:p>
      </dgm:t>
    </dgm:pt>
    <dgm:pt modelId="{05D89770-86DB-9643-ACDA-EC46912F88DE}">
      <dgm:prSet/>
      <dgm:spPr/>
      <dgm:t>
        <a:bodyPr/>
        <a:lstStyle/>
        <a:p>
          <a:r>
            <a:rPr lang="en-US" dirty="0" err="1"/>
            <a:t>VegCA</a:t>
          </a:r>
          <a:endParaRPr lang="en-US" dirty="0"/>
        </a:p>
        <a:p>
          <a:r>
            <a:rPr lang="en-US" dirty="0"/>
            <a:t>(mortality &amp; establishment)</a:t>
          </a:r>
        </a:p>
      </dgm:t>
    </dgm:pt>
    <dgm:pt modelId="{54980D24-7979-C742-AB79-C2B5AD50B03F}" type="parTrans" cxnId="{17304A3A-55B9-A149-A1E3-EC3288997FBF}">
      <dgm:prSet/>
      <dgm:spPr/>
      <dgm:t>
        <a:bodyPr/>
        <a:lstStyle/>
        <a:p>
          <a:endParaRPr lang="en-US"/>
        </a:p>
      </dgm:t>
    </dgm:pt>
    <dgm:pt modelId="{A22CF117-B162-F34E-8ECF-B27EE1056B1C}" type="sibTrans" cxnId="{17304A3A-55B9-A149-A1E3-EC3288997FBF}">
      <dgm:prSet/>
      <dgm:spPr/>
      <dgm:t>
        <a:bodyPr/>
        <a:lstStyle/>
        <a:p>
          <a:endParaRPr lang="en-US"/>
        </a:p>
      </dgm:t>
    </dgm:pt>
    <dgm:pt modelId="{DB6C4195-F76C-7D4B-953E-CF0A70E6A10B}">
      <dgm:prSet/>
      <dgm:spPr/>
      <dgm:t>
        <a:bodyPr/>
        <a:lstStyle/>
        <a:p>
          <a:r>
            <a:rPr lang="en-US" dirty="0"/>
            <a:t>Potential Evapotranspiration</a:t>
          </a:r>
        </a:p>
      </dgm:t>
    </dgm:pt>
    <dgm:pt modelId="{3C28B272-211D-AD4D-B36B-8B4A0DE78968}" type="parTrans" cxnId="{D64BC77C-9C52-8F49-A3E2-E90648A658E9}">
      <dgm:prSet/>
      <dgm:spPr/>
      <dgm:t>
        <a:bodyPr/>
        <a:lstStyle/>
        <a:p>
          <a:endParaRPr lang="en-US"/>
        </a:p>
      </dgm:t>
    </dgm:pt>
    <dgm:pt modelId="{1CFBE3A0-2CFA-BC4F-ADAC-EA3F36E78BD3}" type="sibTrans" cxnId="{D64BC77C-9C52-8F49-A3E2-E90648A658E9}">
      <dgm:prSet/>
      <dgm:spPr/>
      <dgm:t>
        <a:bodyPr/>
        <a:lstStyle/>
        <a:p>
          <a:endParaRPr lang="en-US"/>
        </a:p>
      </dgm:t>
    </dgm:pt>
    <dgm:pt modelId="{455A732D-F8DD-4E47-87C6-EA2DF0B6EA3D}" type="pres">
      <dgm:prSet presAssocID="{B7E068D9-9726-3841-9883-E779E51CF7B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9F28EF-B1FD-EA42-9B1D-B7BA20DFCD81}" type="pres">
      <dgm:prSet presAssocID="{5737C6C4-A03F-8947-806B-751CE2851F3A}" presName="centerShape" presStyleLbl="node0" presStyleIdx="0" presStyleCnt="1"/>
      <dgm:spPr/>
    </dgm:pt>
    <dgm:pt modelId="{D599FF7E-0568-F349-B94A-3F9795262033}" type="pres">
      <dgm:prSet presAssocID="{12142762-6AA7-3542-AD5F-A1C61A54B2BF}" presName="node" presStyleLbl="node1" presStyleIdx="0" presStyleCnt="6">
        <dgm:presLayoutVars>
          <dgm:bulletEnabled val="1"/>
        </dgm:presLayoutVars>
      </dgm:prSet>
      <dgm:spPr/>
    </dgm:pt>
    <dgm:pt modelId="{249144CA-062E-D24B-90C7-A8844D9B3EE4}" type="pres">
      <dgm:prSet presAssocID="{12142762-6AA7-3542-AD5F-A1C61A54B2BF}" presName="dummy" presStyleCnt="0"/>
      <dgm:spPr/>
    </dgm:pt>
    <dgm:pt modelId="{9BBBC34F-E690-AC42-81F7-AA817092D9FF}" type="pres">
      <dgm:prSet presAssocID="{5E323697-5521-0E4A-A1CE-EBD7E558057B}" presName="sibTrans" presStyleLbl="sibTrans2D1" presStyleIdx="0" presStyleCnt="6"/>
      <dgm:spPr/>
    </dgm:pt>
    <dgm:pt modelId="{D51A5739-26E9-CC4D-B5B9-9D83EDEC1759}" type="pres">
      <dgm:prSet presAssocID="{288AF8C0-1398-7144-A86A-2845AB4E7CAB}" presName="node" presStyleLbl="node1" presStyleIdx="1" presStyleCnt="6">
        <dgm:presLayoutVars>
          <dgm:bulletEnabled val="1"/>
        </dgm:presLayoutVars>
      </dgm:prSet>
      <dgm:spPr/>
    </dgm:pt>
    <dgm:pt modelId="{54BCAB9D-87F5-AA45-A882-A429A9BF25A5}" type="pres">
      <dgm:prSet presAssocID="{288AF8C0-1398-7144-A86A-2845AB4E7CAB}" presName="dummy" presStyleCnt="0"/>
      <dgm:spPr/>
    </dgm:pt>
    <dgm:pt modelId="{D5B6C110-CE5A-6B4A-9B28-75DA23C712E1}" type="pres">
      <dgm:prSet presAssocID="{B96FA598-3361-2046-A480-DE8412CCCD80}" presName="sibTrans" presStyleLbl="sibTrans2D1" presStyleIdx="1" presStyleCnt="6"/>
      <dgm:spPr/>
    </dgm:pt>
    <dgm:pt modelId="{8DDDAC66-C2DD-8C40-9538-AEC8B4A78F25}" type="pres">
      <dgm:prSet presAssocID="{D9FF602E-C3EE-214C-A77B-839FDB96AAB6}" presName="node" presStyleLbl="node1" presStyleIdx="2" presStyleCnt="6">
        <dgm:presLayoutVars>
          <dgm:bulletEnabled val="1"/>
        </dgm:presLayoutVars>
      </dgm:prSet>
      <dgm:spPr/>
    </dgm:pt>
    <dgm:pt modelId="{BB1059D7-E970-1A48-BF82-D668DC75C94E}" type="pres">
      <dgm:prSet presAssocID="{D9FF602E-C3EE-214C-A77B-839FDB96AAB6}" presName="dummy" presStyleCnt="0"/>
      <dgm:spPr/>
    </dgm:pt>
    <dgm:pt modelId="{20B006C5-7F06-C244-B852-EAFE66BAF464}" type="pres">
      <dgm:prSet presAssocID="{B5F37C3F-853A-0144-986F-C8C5C41D162C}" presName="sibTrans" presStyleLbl="sibTrans2D1" presStyleIdx="2" presStyleCnt="6"/>
      <dgm:spPr/>
    </dgm:pt>
    <dgm:pt modelId="{642E0B7E-F6D5-1B4D-9266-C47DF02774B6}" type="pres">
      <dgm:prSet presAssocID="{C3511D8C-F472-6247-9D02-ED8D5E5EE717}" presName="node" presStyleLbl="node1" presStyleIdx="3" presStyleCnt="6">
        <dgm:presLayoutVars>
          <dgm:bulletEnabled val="1"/>
        </dgm:presLayoutVars>
      </dgm:prSet>
      <dgm:spPr/>
    </dgm:pt>
    <dgm:pt modelId="{BA7A9EB3-CCF4-5049-9A36-A01A9EDE5EE5}" type="pres">
      <dgm:prSet presAssocID="{C3511D8C-F472-6247-9D02-ED8D5E5EE717}" presName="dummy" presStyleCnt="0"/>
      <dgm:spPr/>
    </dgm:pt>
    <dgm:pt modelId="{E94794BF-AA5D-CF40-9A1B-BA4308CF6A35}" type="pres">
      <dgm:prSet presAssocID="{7F55F925-8B9C-E843-880F-E82FD21A0373}" presName="sibTrans" presStyleLbl="sibTrans2D1" presStyleIdx="3" presStyleCnt="6"/>
      <dgm:spPr/>
    </dgm:pt>
    <dgm:pt modelId="{A81E3EA2-883E-3F45-8FCD-158A7FF82D09}" type="pres">
      <dgm:prSet presAssocID="{05D89770-86DB-9643-ACDA-EC46912F88DE}" presName="node" presStyleLbl="node1" presStyleIdx="4" presStyleCnt="6">
        <dgm:presLayoutVars>
          <dgm:bulletEnabled val="1"/>
        </dgm:presLayoutVars>
      </dgm:prSet>
      <dgm:spPr/>
    </dgm:pt>
    <dgm:pt modelId="{3491C156-C47A-5041-AF70-985626D21B83}" type="pres">
      <dgm:prSet presAssocID="{05D89770-86DB-9643-ACDA-EC46912F88DE}" presName="dummy" presStyleCnt="0"/>
      <dgm:spPr/>
    </dgm:pt>
    <dgm:pt modelId="{DCCA1C6A-3CA1-CC40-A961-1DF013602CA7}" type="pres">
      <dgm:prSet presAssocID="{A22CF117-B162-F34E-8ECF-B27EE1056B1C}" presName="sibTrans" presStyleLbl="sibTrans2D1" presStyleIdx="4" presStyleCnt="6"/>
      <dgm:spPr/>
    </dgm:pt>
    <dgm:pt modelId="{A003A28B-C65A-314A-A500-8181437975EF}" type="pres">
      <dgm:prSet presAssocID="{DB6C4195-F76C-7D4B-953E-CF0A70E6A10B}" presName="node" presStyleLbl="node1" presStyleIdx="5" presStyleCnt="6">
        <dgm:presLayoutVars>
          <dgm:bulletEnabled val="1"/>
        </dgm:presLayoutVars>
      </dgm:prSet>
      <dgm:spPr/>
    </dgm:pt>
    <dgm:pt modelId="{2E9FD680-E941-9847-8153-F1AC5ADEB64D}" type="pres">
      <dgm:prSet presAssocID="{DB6C4195-F76C-7D4B-953E-CF0A70E6A10B}" presName="dummy" presStyleCnt="0"/>
      <dgm:spPr/>
    </dgm:pt>
    <dgm:pt modelId="{CF37CA1C-03C3-1E4B-955E-DB71AA886CE2}" type="pres">
      <dgm:prSet presAssocID="{1CFBE3A0-2CFA-BC4F-ADAC-EA3F36E78BD3}" presName="sibTrans" presStyleLbl="sibTrans2D1" presStyleIdx="5" presStyleCnt="6"/>
      <dgm:spPr/>
    </dgm:pt>
  </dgm:ptLst>
  <dgm:cxnLst>
    <dgm:cxn modelId="{F2DD970F-3A5F-FE41-9998-CCD5B8BDC2DD}" srcId="{B7E068D9-9726-3841-9883-E779E51CF7B4}" destId="{5737C6C4-A03F-8947-806B-751CE2851F3A}" srcOrd="0" destOrd="0" parTransId="{218A627A-71F1-A04E-8E90-C5B49A400C2D}" sibTransId="{7447D809-CEA8-EE40-B62C-C119311870E9}"/>
    <dgm:cxn modelId="{7DC01216-1558-8942-9C25-79BAFA0A31C7}" type="presOf" srcId="{DB6C4195-F76C-7D4B-953E-CF0A70E6A10B}" destId="{A003A28B-C65A-314A-A500-8181437975EF}" srcOrd="0" destOrd="0" presId="urn:microsoft.com/office/officeart/2005/8/layout/radial6"/>
    <dgm:cxn modelId="{B409E823-D029-DA47-8A3B-C77A3E0A1A4E}" srcId="{5737C6C4-A03F-8947-806B-751CE2851F3A}" destId="{C3511D8C-F472-6247-9D02-ED8D5E5EE717}" srcOrd="3" destOrd="0" parTransId="{0FBC6EC0-FC4D-A74B-8428-E20E065ADB67}" sibTransId="{7F55F925-8B9C-E843-880F-E82FD21A0373}"/>
    <dgm:cxn modelId="{266A6527-0B7D-8642-9738-4F1BDA4B27BC}" type="presOf" srcId="{7F55F925-8B9C-E843-880F-E82FD21A0373}" destId="{E94794BF-AA5D-CF40-9A1B-BA4308CF6A35}" srcOrd="0" destOrd="0" presId="urn:microsoft.com/office/officeart/2005/8/layout/radial6"/>
    <dgm:cxn modelId="{57D3FA28-6C80-8E48-8D1A-7B20CB6D045D}" type="presOf" srcId="{12142762-6AA7-3542-AD5F-A1C61A54B2BF}" destId="{D599FF7E-0568-F349-B94A-3F9795262033}" srcOrd="0" destOrd="0" presId="urn:microsoft.com/office/officeart/2005/8/layout/radial6"/>
    <dgm:cxn modelId="{543C2331-77EB-DC46-A630-5A3ED0A26839}" type="presOf" srcId="{5E323697-5521-0E4A-A1CE-EBD7E558057B}" destId="{9BBBC34F-E690-AC42-81F7-AA817092D9FF}" srcOrd="0" destOrd="0" presId="urn:microsoft.com/office/officeart/2005/8/layout/radial6"/>
    <dgm:cxn modelId="{17304A3A-55B9-A149-A1E3-EC3288997FBF}" srcId="{5737C6C4-A03F-8947-806B-751CE2851F3A}" destId="{05D89770-86DB-9643-ACDA-EC46912F88DE}" srcOrd="4" destOrd="0" parTransId="{54980D24-7979-C742-AB79-C2B5AD50B03F}" sibTransId="{A22CF117-B162-F34E-8ECF-B27EE1056B1C}"/>
    <dgm:cxn modelId="{EAEB2B3B-C238-6F46-A415-392439727188}" type="presOf" srcId="{05D89770-86DB-9643-ACDA-EC46912F88DE}" destId="{A81E3EA2-883E-3F45-8FCD-158A7FF82D09}" srcOrd="0" destOrd="0" presId="urn:microsoft.com/office/officeart/2005/8/layout/radial6"/>
    <dgm:cxn modelId="{DFB8C344-CF16-754B-B09A-8E90ADE008DA}" type="presOf" srcId="{A22CF117-B162-F34E-8ECF-B27EE1056B1C}" destId="{DCCA1C6A-3CA1-CC40-A961-1DF013602CA7}" srcOrd="0" destOrd="0" presId="urn:microsoft.com/office/officeart/2005/8/layout/radial6"/>
    <dgm:cxn modelId="{3E2A4A47-8FCB-0F4B-A697-56774A1E0878}" type="presOf" srcId="{5737C6C4-A03F-8947-806B-751CE2851F3A}" destId="{D39F28EF-B1FD-EA42-9B1D-B7BA20DFCD81}" srcOrd="0" destOrd="0" presId="urn:microsoft.com/office/officeart/2005/8/layout/radial6"/>
    <dgm:cxn modelId="{2F10D147-F59E-7447-9808-A08A41C529A1}" type="presOf" srcId="{D9FF602E-C3EE-214C-A77B-839FDB96AAB6}" destId="{8DDDAC66-C2DD-8C40-9538-AEC8B4A78F25}" srcOrd="0" destOrd="0" presId="urn:microsoft.com/office/officeart/2005/8/layout/radial6"/>
    <dgm:cxn modelId="{CBEA795D-241A-CE49-B0B7-C3CE4606C00D}" type="presOf" srcId="{C3511D8C-F472-6247-9D02-ED8D5E5EE717}" destId="{642E0B7E-F6D5-1B4D-9266-C47DF02774B6}" srcOrd="0" destOrd="0" presId="urn:microsoft.com/office/officeart/2005/8/layout/radial6"/>
    <dgm:cxn modelId="{7DDCC560-ACCA-3E4A-8DED-38FEE9CB1104}" srcId="{5737C6C4-A03F-8947-806B-751CE2851F3A}" destId="{288AF8C0-1398-7144-A86A-2845AB4E7CAB}" srcOrd="1" destOrd="0" parTransId="{A86681C5-1EC1-7242-9D1F-017439A68CC4}" sibTransId="{B96FA598-3361-2046-A480-DE8412CCCD80}"/>
    <dgm:cxn modelId="{B4D3396D-0948-B841-A695-80E5769E0987}" type="presOf" srcId="{288AF8C0-1398-7144-A86A-2845AB4E7CAB}" destId="{D51A5739-26E9-CC4D-B5B9-9D83EDEC1759}" srcOrd="0" destOrd="0" presId="urn:microsoft.com/office/officeart/2005/8/layout/radial6"/>
    <dgm:cxn modelId="{D64BC77C-9C52-8F49-A3E2-E90648A658E9}" srcId="{5737C6C4-A03F-8947-806B-751CE2851F3A}" destId="{DB6C4195-F76C-7D4B-953E-CF0A70E6A10B}" srcOrd="5" destOrd="0" parTransId="{3C28B272-211D-AD4D-B36B-8B4A0DE78968}" sibTransId="{1CFBE3A0-2CFA-BC4F-ADAC-EA3F36E78BD3}"/>
    <dgm:cxn modelId="{9090AE93-0A91-A347-B1C8-88A79A2CE7D5}" type="presOf" srcId="{B7E068D9-9726-3841-9883-E779E51CF7B4}" destId="{455A732D-F8DD-4E47-87C6-EA2DF0B6EA3D}" srcOrd="0" destOrd="0" presId="urn:microsoft.com/office/officeart/2005/8/layout/radial6"/>
    <dgm:cxn modelId="{449E1895-F0F9-7C4E-8283-21173FA3614B}" type="presOf" srcId="{B96FA598-3361-2046-A480-DE8412CCCD80}" destId="{D5B6C110-CE5A-6B4A-9B28-75DA23C712E1}" srcOrd="0" destOrd="0" presId="urn:microsoft.com/office/officeart/2005/8/layout/radial6"/>
    <dgm:cxn modelId="{E17C00C0-2BEE-AE4E-9F2D-376EF4D01103}" type="presOf" srcId="{B5F37C3F-853A-0144-986F-C8C5C41D162C}" destId="{20B006C5-7F06-C244-B852-EAFE66BAF464}" srcOrd="0" destOrd="0" presId="urn:microsoft.com/office/officeart/2005/8/layout/radial6"/>
    <dgm:cxn modelId="{146B41E9-8985-6C49-A366-F53556AE4F78}" srcId="{5737C6C4-A03F-8947-806B-751CE2851F3A}" destId="{D9FF602E-C3EE-214C-A77B-839FDB96AAB6}" srcOrd="2" destOrd="0" parTransId="{1165A2AD-B12A-BE44-BFC2-35F7F786D799}" sibTransId="{B5F37C3F-853A-0144-986F-C8C5C41D162C}"/>
    <dgm:cxn modelId="{1B3BA2F2-C991-194B-AF9F-FDABDA70E9F8}" type="presOf" srcId="{1CFBE3A0-2CFA-BC4F-ADAC-EA3F36E78BD3}" destId="{CF37CA1C-03C3-1E4B-955E-DB71AA886CE2}" srcOrd="0" destOrd="0" presId="urn:microsoft.com/office/officeart/2005/8/layout/radial6"/>
    <dgm:cxn modelId="{920177F3-375A-A24E-9E9F-D7A572F01890}" srcId="{5737C6C4-A03F-8947-806B-751CE2851F3A}" destId="{12142762-6AA7-3542-AD5F-A1C61A54B2BF}" srcOrd="0" destOrd="0" parTransId="{A1439EA2-DF86-FA4F-94D9-D07462C3FA04}" sibTransId="{5E323697-5521-0E4A-A1CE-EBD7E558057B}"/>
    <dgm:cxn modelId="{1D01819E-3832-E944-9EB5-83E68F329D1E}" type="presParOf" srcId="{455A732D-F8DD-4E47-87C6-EA2DF0B6EA3D}" destId="{D39F28EF-B1FD-EA42-9B1D-B7BA20DFCD81}" srcOrd="0" destOrd="0" presId="urn:microsoft.com/office/officeart/2005/8/layout/radial6"/>
    <dgm:cxn modelId="{2A8B851E-598E-6B4F-8039-8575B13A7745}" type="presParOf" srcId="{455A732D-F8DD-4E47-87C6-EA2DF0B6EA3D}" destId="{D599FF7E-0568-F349-B94A-3F9795262033}" srcOrd="1" destOrd="0" presId="urn:microsoft.com/office/officeart/2005/8/layout/radial6"/>
    <dgm:cxn modelId="{AF9AE6C3-EB14-4241-A853-EE4567643C0E}" type="presParOf" srcId="{455A732D-F8DD-4E47-87C6-EA2DF0B6EA3D}" destId="{249144CA-062E-D24B-90C7-A8844D9B3EE4}" srcOrd="2" destOrd="0" presId="urn:microsoft.com/office/officeart/2005/8/layout/radial6"/>
    <dgm:cxn modelId="{6217AC6F-A045-0342-819D-0B12ED1F8AEB}" type="presParOf" srcId="{455A732D-F8DD-4E47-87C6-EA2DF0B6EA3D}" destId="{9BBBC34F-E690-AC42-81F7-AA817092D9FF}" srcOrd="3" destOrd="0" presId="urn:microsoft.com/office/officeart/2005/8/layout/radial6"/>
    <dgm:cxn modelId="{1BBD4BE8-D571-CF44-AB6A-99A5092C00AB}" type="presParOf" srcId="{455A732D-F8DD-4E47-87C6-EA2DF0B6EA3D}" destId="{D51A5739-26E9-CC4D-B5B9-9D83EDEC1759}" srcOrd="4" destOrd="0" presId="urn:microsoft.com/office/officeart/2005/8/layout/radial6"/>
    <dgm:cxn modelId="{32804053-C9F4-844F-BA97-375D68E8928F}" type="presParOf" srcId="{455A732D-F8DD-4E47-87C6-EA2DF0B6EA3D}" destId="{54BCAB9D-87F5-AA45-A882-A429A9BF25A5}" srcOrd="5" destOrd="0" presId="urn:microsoft.com/office/officeart/2005/8/layout/radial6"/>
    <dgm:cxn modelId="{66818A86-2A59-A84E-917A-D8E235F8B0F3}" type="presParOf" srcId="{455A732D-F8DD-4E47-87C6-EA2DF0B6EA3D}" destId="{D5B6C110-CE5A-6B4A-9B28-75DA23C712E1}" srcOrd="6" destOrd="0" presId="urn:microsoft.com/office/officeart/2005/8/layout/radial6"/>
    <dgm:cxn modelId="{A83D9AF9-FB93-5349-9256-99BA9AA8C61B}" type="presParOf" srcId="{455A732D-F8DD-4E47-87C6-EA2DF0B6EA3D}" destId="{8DDDAC66-C2DD-8C40-9538-AEC8B4A78F25}" srcOrd="7" destOrd="0" presId="urn:microsoft.com/office/officeart/2005/8/layout/radial6"/>
    <dgm:cxn modelId="{589E78EE-E8C1-E240-9CFC-82708872241F}" type="presParOf" srcId="{455A732D-F8DD-4E47-87C6-EA2DF0B6EA3D}" destId="{BB1059D7-E970-1A48-BF82-D668DC75C94E}" srcOrd="8" destOrd="0" presId="urn:microsoft.com/office/officeart/2005/8/layout/radial6"/>
    <dgm:cxn modelId="{EE230B87-E83E-C74E-96A0-5E27684BD377}" type="presParOf" srcId="{455A732D-F8DD-4E47-87C6-EA2DF0B6EA3D}" destId="{20B006C5-7F06-C244-B852-EAFE66BAF464}" srcOrd="9" destOrd="0" presId="urn:microsoft.com/office/officeart/2005/8/layout/radial6"/>
    <dgm:cxn modelId="{E4FE9AD1-DC7E-1B48-8AD3-05F6B09FBBAC}" type="presParOf" srcId="{455A732D-F8DD-4E47-87C6-EA2DF0B6EA3D}" destId="{642E0B7E-F6D5-1B4D-9266-C47DF02774B6}" srcOrd="10" destOrd="0" presId="urn:microsoft.com/office/officeart/2005/8/layout/radial6"/>
    <dgm:cxn modelId="{47F771B3-D791-B542-8570-FBE4491B9DAA}" type="presParOf" srcId="{455A732D-F8DD-4E47-87C6-EA2DF0B6EA3D}" destId="{BA7A9EB3-CCF4-5049-9A36-A01A9EDE5EE5}" srcOrd="11" destOrd="0" presId="urn:microsoft.com/office/officeart/2005/8/layout/radial6"/>
    <dgm:cxn modelId="{01B52F27-48CD-9B4F-9344-6804D51449D6}" type="presParOf" srcId="{455A732D-F8DD-4E47-87C6-EA2DF0B6EA3D}" destId="{E94794BF-AA5D-CF40-9A1B-BA4308CF6A35}" srcOrd="12" destOrd="0" presId="urn:microsoft.com/office/officeart/2005/8/layout/radial6"/>
    <dgm:cxn modelId="{1731DCFA-CD00-1043-A443-0E397CC9FD2B}" type="presParOf" srcId="{455A732D-F8DD-4E47-87C6-EA2DF0B6EA3D}" destId="{A81E3EA2-883E-3F45-8FCD-158A7FF82D09}" srcOrd="13" destOrd="0" presId="urn:microsoft.com/office/officeart/2005/8/layout/radial6"/>
    <dgm:cxn modelId="{841C57E4-CA1F-0C48-8521-C4BCAC7EC256}" type="presParOf" srcId="{455A732D-F8DD-4E47-87C6-EA2DF0B6EA3D}" destId="{3491C156-C47A-5041-AF70-985626D21B83}" srcOrd="14" destOrd="0" presId="urn:microsoft.com/office/officeart/2005/8/layout/radial6"/>
    <dgm:cxn modelId="{6948AB79-E3F0-E64A-9EDB-A0DE88EC9A26}" type="presParOf" srcId="{455A732D-F8DD-4E47-87C6-EA2DF0B6EA3D}" destId="{DCCA1C6A-3CA1-CC40-A961-1DF013602CA7}" srcOrd="15" destOrd="0" presId="urn:microsoft.com/office/officeart/2005/8/layout/radial6"/>
    <dgm:cxn modelId="{13BF6F68-89EC-724C-B285-F4A4C4EE765C}" type="presParOf" srcId="{455A732D-F8DD-4E47-87C6-EA2DF0B6EA3D}" destId="{A003A28B-C65A-314A-A500-8181437975EF}" srcOrd="16" destOrd="0" presId="urn:microsoft.com/office/officeart/2005/8/layout/radial6"/>
    <dgm:cxn modelId="{38ED6A9C-1F03-4D48-9760-C61D426DA175}" type="presParOf" srcId="{455A732D-F8DD-4E47-87C6-EA2DF0B6EA3D}" destId="{2E9FD680-E941-9847-8153-F1AC5ADEB64D}" srcOrd="17" destOrd="0" presId="urn:microsoft.com/office/officeart/2005/8/layout/radial6"/>
    <dgm:cxn modelId="{D026BE24-759D-C649-AD61-E89808B54F7C}" type="presParOf" srcId="{455A732D-F8DD-4E47-87C6-EA2DF0B6EA3D}" destId="{CF37CA1C-03C3-1E4B-955E-DB71AA886CE2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068D9-9726-3841-9883-E779E51CF7B4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7C6C4-A03F-8947-806B-751CE2851F3A}">
      <dgm:prSet phldrT="[Text]"/>
      <dgm:spPr/>
      <dgm:t>
        <a:bodyPr/>
        <a:lstStyle/>
        <a:p>
          <a:r>
            <a:rPr lang="en-US" dirty="0" err="1"/>
            <a:t>CATGraSS</a:t>
          </a:r>
          <a:endParaRPr lang="en-US" dirty="0"/>
        </a:p>
        <a:p>
          <a:r>
            <a:rPr lang="en-US" dirty="0"/>
            <a:t>(Cellular Automata Tree-Grass-Shrub Simulator )</a:t>
          </a:r>
        </a:p>
      </dgm:t>
    </dgm:pt>
    <dgm:pt modelId="{218A627A-71F1-A04E-8E90-C5B49A400C2D}" type="parTrans" cxnId="{F2DD970F-3A5F-FE41-9998-CCD5B8BDC2DD}">
      <dgm:prSet/>
      <dgm:spPr/>
      <dgm:t>
        <a:bodyPr/>
        <a:lstStyle/>
        <a:p>
          <a:endParaRPr lang="en-US"/>
        </a:p>
      </dgm:t>
    </dgm:pt>
    <dgm:pt modelId="{7447D809-CEA8-EE40-B62C-C119311870E9}" type="sibTrans" cxnId="{F2DD970F-3A5F-FE41-9998-CCD5B8BDC2DD}">
      <dgm:prSet/>
      <dgm:spPr/>
      <dgm:t>
        <a:bodyPr/>
        <a:lstStyle/>
        <a:p>
          <a:endParaRPr lang="en-US"/>
        </a:p>
      </dgm:t>
    </dgm:pt>
    <dgm:pt modelId="{12142762-6AA7-3542-AD5F-A1C61A54B2BF}">
      <dgm:prSet phldrT="[Text]"/>
      <dgm:spPr/>
      <dgm:t>
        <a:bodyPr/>
        <a:lstStyle/>
        <a:p>
          <a:r>
            <a:rPr lang="en-US" dirty="0"/>
            <a:t>Pulse Precipitation Distribution </a:t>
          </a:r>
        </a:p>
      </dgm:t>
    </dgm:pt>
    <dgm:pt modelId="{A1439EA2-DF86-FA4F-94D9-D07462C3FA04}" type="parTrans" cxnId="{920177F3-375A-A24E-9E9F-D7A572F01890}">
      <dgm:prSet/>
      <dgm:spPr/>
      <dgm:t>
        <a:bodyPr/>
        <a:lstStyle/>
        <a:p>
          <a:endParaRPr lang="en-US"/>
        </a:p>
      </dgm:t>
    </dgm:pt>
    <dgm:pt modelId="{5E323697-5521-0E4A-A1CE-EBD7E558057B}" type="sibTrans" cxnId="{920177F3-375A-A24E-9E9F-D7A572F01890}">
      <dgm:prSet/>
      <dgm:spPr/>
      <dgm:t>
        <a:bodyPr/>
        <a:lstStyle/>
        <a:p>
          <a:endParaRPr lang="en-US"/>
        </a:p>
      </dgm:t>
    </dgm:pt>
    <dgm:pt modelId="{288AF8C0-1398-7144-A86A-2845AB4E7CAB}">
      <dgm:prSet phldrT="[Text]"/>
      <dgm:spPr/>
      <dgm:t>
        <a:bodyPr/>
        <a:lstStyle/>
        <a:p>
          <a:r>
            <a:rPr lang="en-US" dirty="0"/>
            <a:t>Daily Radiation</a:t>
          </a:r>
        </a:p>
      </dgm:t>
    </dgm:pt>
    <dgm:pt modelId="{A86681C5-1EC1-7242-9D1F-017439A68CC4}" type="parTrans" cxnId="{7DDCC560-ACCA-3E4A-8DED-38FEE9CB1104}">
      <dgm:prSet/>
      <dgm:spPr/>
      <dgm:t>
        <a:bodyPr/>
        <a:lstStyle/>
        <a:p>
          <a:endParaRPr lang="en-US"/>
        </a:p>
      </dgm:t>
    </dgm:pt>
    <dgm:pt modelId="{B96FA598-3361-2046-A480-DE8412CCCD80}" type="sibTrans" cxnId="{7DDCC560-ACCA-3E4A-8DED-38FEE9CB1104}">
      <dgm:prSet/>
      <dgm:spPr/>
      <dgm:t>
        <a:bodyPr/>
        <a:lstStyle/>
        <a:p>
          <a:endParaRPr lang="en-US"/>
        </a:p>
      </dgm:t>
    </dgm:pt>
    <dgm:pt modelId="{D9FF602E-C3EE-214C-A77B-839FDB96AAB6}">
      <dgm:prSet phldrT="[Text]"/>
      <dgm:spPr/>
      <dgm:t>
        <a:bodyPr/>
        <a:lstStyle/>
        <a:p>
          <a:r>
            <a:rPr lang="en-US" dirty="0"/>
            <a:t>Soil Moisture </a:t>
          </a:r>
        </a:p>
      </dgm:t>
    </dgm:pt>
    <dgm:pt modelId="{1165A2AD-B12A-BE44-BFC2-35F7F786D799}" type="parTrans" cxnId="{146B41E9-8985-6C49-A366-F53556AE4F78}">
      <dgm:prSet/>
      <dgm:spPr/>
      <dgm:t>
        <a:bodyPr/>
        <a:lstStyle/>
        <a:p>
          <a:endParaRPr lang="en-US"/>
        </a:p>
      </dgm:t>
    </dgm:pt>
    <dgm:pt modelId="{B5F37C3F-853A-0144-986F-C8C5C41D162C}" type="sibTrans" cxnId="{146B41E9-8985-6C49-A366-F53556AE4F78}">
      <dgm:prSet/>
      <dgm:spPr/>
      <dgm:t>
        <a:bodyPr/>
        <a:lstStyle/>
        <a:p>
          <a:endParaRPr lang="en-US"/>
        </a:p>
      </dgm:t>
    </dgm:pt>
    <dgm:pt modelId="{C3511D8C-F472-6247-9D02-ED8D5E5EE717}">
      <dgm:prSet phldrT="[Text]"/>
      <dgm:spPr/>
      <dgm:t>
        <a:bodyPr/>
        <a:lstStyle/>
        <a:p>
          <a:r>
            <a:rPr lang="en-US" dirty="0"/>
            <a:t>Vegetation </a:t>
          </a:r>
        </a:p>
        <a:p>
          <a:r>
            <a:rPr lang="en-US" dirty="0"/>
            <a:t>(above &amp; Below biomass)</a:t>
          </a:r>
        </a:p>
      </dgm:t>
    </dgm:pt>
    <dgm:pt modelId="{0FBC6EC0-FC4D-A74B-8428-E20E065ADB67}" type="parTrans" cxnId="{B409E823-D029-DA47-8A3B-C77A3E0A1A4E}">
      <dgm:prSet/>
      <dgm:spPr/>
      <dgm:t>
        <a:bodyPr/>
        <a:lstStyle/>
        <a:p>
          <a:endParaRPr lang="en-US"/>
        </a:p>
      </dgm:t>
    </dgm:pt>
    <dgm:pt modelId="{7F55F925-8B9C-E843-880F-E82FD21A0373}" type="sibTrans" cxnId="{B409E823-D029-DA47-8A3B-C77A3E0A1A4E}">
      <dgm:prSet/>
      <dgm:spPr/>
      <dgm:t>
        <a:bodyPr/>
        <a:lstStyle/>
        <a:p>
          <a:endParaRPr lang="en-US"/>
        </a:p>
      </dgm:t>
    </dgm:pt>
    <dgm:pt modelId="{05D89770-86DB-9643-ACDA-EC46912F88DE}">
      <dgm:prSet/>
      <dgm:spPr/>
      <dgm:t>
        <a:bodyPr/>
        <a:lstStyle/>
        <a:p>
          <a:r>
            <a:rPr lang="en-US" dirty="0" err="1"/>
            <a:t>VegCA</a:t>
          </a:r>
          <a:endParaRPr lang="en-US" dirty="0"/>
        </a:p>
        <a:p>
          <a:r>
            <a:rPr lang="en-US" dirty="0"/>
            <a:t>(mortality &amp; establishment)</a:t>
          </a:r>
        </a:p>
      </dgm:t>
    </dgm:pt>
    <dgm:pt modelId="{54980D24-7979-C742-AB79-C2B5AD50B03F}" type="parTrans" cxnId="{17304A3A-55B9-A149-A1E3-EC3288997FBF}">
      <dgm:prSet/>
      <dgm:spPr/>
      <dgm:t>
        <a:bodyPr/>
        <a:lstStyle/>
        <a:p>
          <a:endParaRPr lang="en-US"/>
        </a:p>
      </dgm:t>
    </dgm:pt>
    <dgm:pt modelId="{A22CF117-B162-F34E-8ECF-B27EE1056B1C}" type="sibTrans" cxnId="{17304A3A-55B9-A149-A1E3-EC3288997FBF}">
      <dgm:prSet/>
      <dgm:spPr/>
      <dgm:t>
        <a:bodyPr/>
        <a:lstStyle/>
        <a:p>
          <a:endParaRPr lang="en-US"/>
        </a:p>
      </dgm:t>
    </dgm:pt>
    <dgm:pt modelId="{DB6C4195-F76C-7D4B-953E-CF0A70E6A10B}">
      <dgm:prSet/>
      <dgm:spPr/>
      <dgm:t>
        <a:bodyPr/>
        <a:lstStyle/>
        <a:p>
          <a:r>
            <a:rPr lang="en-US" dirty="0"/>
            <a:t>Potential Evapotranspiration</a:t>
          </a:r>
        </a:p>
      </dgm:t>
    </dgm:pt>
    <dgm:pt modelId="{3C28B272-211D-AD4D-B36B-8B4A0DE78968}" type="parTrans" cxnId="{D64BC77C-9C52-8F49-A3E2-E90648A658E9}">
      <dgm:prSet/>
      <dgm:spPr/>
      <dgm:t>
        <a:bodyPr/>
        <a:lstStyle/>
        <a:p>
          <a:endParaRPr lang="en-US"/>
        </a:p>
      </dgm:t>
    </dgm:pt>
    <dgm:pt modelId="{1CFBE3A0-2CFA-BC4F-ADAC-EA3F36E78BD3}" type="sibTrans" cxnId="{D64BC77C-9C52-8F49-A3E2-E90648A658E9}">
      <dgm:prSet/>
      <dgm:spPr/>
      <dgm:t>
        <a:bodyPr/>
        <a:lstStyle/>
        <a:p>
          <a:endParaRPr lang="en-US"/>
        </a:p>
      </dgm:t>
    </dgm:pt>
    <dgm:pt modelId="{455A732D-F8DD-4E47-87C6-EA2DF0B6EA3D}" type="pres">
      <dgm:prSet presAssocID="{B7E068D9-9726-3841-9883-E779E51CF7B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9F28EF-B1FD-EA42-9B1D-B7BA20DFCD81}" type="pres">
      <dgm:prSet presAssocID="{5737C6C4-A03F-8947-806B-751CE2851F3A}" presName="centerShape" presStyleLbl="node0" presStyleIdx="0" presStyleCnt="1"/>
      <dgm:spPr/>
    </dgm:pt>
    <dgm:pt modelId="{D599FF7E-0568-F349-B94A-3F9795262033}" type="pres">
      <dgm:prSet presAssocID="{12142762-6AA7-3542-AD5F-A1C61A54B2BF}" presName="node" presStyleLbl="node1" presStyleIdx="0" presStyleCnt="6">
        <dgm:presLayoutVars>
          <dgm:bulletEnabled val="1"/>
        </dgm:presLayoutVars>
      </dgm:prSet>
      <dgm:spPr/>
    </dgm:pt>
    <dgm:pt modelId="{249144CA-062E-D24B-90C7-A8844D9B3EE4}" type="pres">
      <dgm:prSet presAssocID="{12142762-6AA7-3542-AD5F-A1C61A54B2BF}" presName="dummy" presStyleCnt="0"/>
      <dgm:spPr/>
    </dgm:pt>
    <dgm:pt modelId="{9BBBC34F-E690-AC42-81F7-AA817092D9FF}" type="pres">
      <dgm:prSet presAssocID="{5E323697-5521-0E4A-A1CE-EBD7E558057B}" presName="sibTrans" presStyleLbl="sibTrans2D1" presStyleIdx="0" presStyleCnt="6"/>
      <dgm:spPr/>
    </dgm:pt>
    <dgm:pt modelId="{D51A5739-26E9-CC4D-B5B9-9D83EDEC1759}" type="pres">
      <dgm:prSet presAssocID="{288AF8C0-1398-7144-A86A-2845AB4E7CAB}" presName="node" presStyleLbl="node1" presStyleIdx="1" presStyleCnt="6">
        <dgm:presLayoutVars>
          <dgm:bulletEnabled val="1"/>
        </dgm:presLayoutVars>
      </dgm:prSet>
      <dgm:spPr/>
    </dgm:pt>
    <dgm:pt modelId="{54BCAB9D-87F5-AA45-A882-A429A9BF25A5}" type="pres">
      <dgm:prSet presAssocID="{288AF8C0-1398-7144-A86A-2845AB4E7CAB}" presName="dummy" presStyleCnt="0"/>
      <dgm:spPr/>
    </dgm:pt>
    <dgm:pt modelId="{D5B6C110-CE5A-6B4A-9B28-75DA23C712E1}" type="pres">
      <dgm:prSet presAssocID="{B96FA598-3361-2046-A480-DE8412CCCD80}" presName="sibTrans" presStyleLbl="sibTrans2D1" presStyleIdx="1" presStyleCnt="6"/>
      <dgm:spPr/>
    </dgm:pt>
    <dgm:pt modelId="{8DDDAC66-C2DD-8C40-9538-AEC8B4A78F25}" type="pres">
      <dgm:prSet presAssocID="{D9FF602E-C3EE-214C-A77B-839FDB96AAB6}" presName="node" presStyleLbl="node1" presStyleIdx="2" presStyleCnt="6">
        <dgm:presLayoutVars>
          <dgm:bulletEnabled val="1"/>
        </dgm:presLayoutVars>
      </dgm:prSet>
      <dgm:spPr/>
    </dgm:pt>
    <dgm:pt modelId="{BB1059D7-E970-1A48-BF82-D668DC75C94E}" type="pres">
      <dgm:prSet presAssocID="{D9FF602E-C3EE-214C-A77B-839FDB96AAB6}" presName="dummy" presStyleCnt="0"/>
      <dgm:spPr/>
    </dgm:pt>
    <dgm:pt modelId="{20B006C5-7F06-C244-B852-EAFE66BAF464}" type="pres">
      <dgm:prSet presAssocID="{B5F37C3F-853A-0144-986F-C8C5C41D162C}" presName="sibTrans" presStyleLbl="sibTrans2D1" presStyleIdx="2" presStyleCnt="6"/>
      <dgm:spPr/>
    </dgm:pt>
    <dgm:pt modelId="{642E0B7E-F6D5-1B4D-9266-C47DF02774B6}" type="pres">
      <dgm:prSet presAssocID="{C3511D8C-F472-6247-9D02-ED8D5E5EE717}" presName="node" presStyleLbl="node1" presStyleIdx="3" presStyleCnt="6">
        <dgm:presLayoutVars>
          <dgm:bulletEnabled val="1"/>
        </dgm:presLayoutVars>
      </dgm:prSet>
      <dgm:spPr/>
    </dgm:pt>
    <dgm:pt modelId="{BA7A9EB3-CCF4-5049-9A36-A01A9EDE5EE5}" type="pres">
      <dgm:prSet presAssocID="{C3511D8C-F472-6247-9D02-ED8D5E5EE717}" presName="dummy" presStyleCnt="0"/>
      <dgm:spPr/>
    </dgm:pt>
    <dgm:pt modelId="{E94794BF-AA5D-CF40-9A1B-BA4308CF6A35}" type="pres">
      <dgm:prSet presAssocID="{7F55F925-8B9C-E843-880F-E82FD21A0373}" presName="sibTrans" presStyleLbl="sibTrans2D1" presStyleIdx="3" presStyleCnt="6"/>
      <dgm:spPr/>
    </dgm:pt>
    <dgm:pt modelId="{A81E3EA2-883E-3F45-8FCD-158A7FF82D09}" type="pres">
      <dgm:prSet presAssocID="{05D89770-86DB-9643-ACDA-EC46912F88DE}" presName="node" presStyleLbl="node1" presStyleIdx="4" presStyleCnt="6">
        <dgm:presLayoutVars>
          <dgm:bulletEnabled val="1"/>
        </dgm:presLayoutVars>
      </dgm:prSet>
      <dgm:spPr/>
    </dgm:pt>
    <dgm:pt modelId="{3491C156-C47A-5041-AF70-985626D21B83}" type="pres">
      <dgm:prSet presAssocID="{05D89770-86DB-9643-ACDA-EC46912F88DE}" presName="dummy" presStyleCnt="0"/>
      <dgm:spPr/>
    </dgm:pt>
    <dgm:pt modelId="{DCCA1C6A-3CA1-CC40-A961-1DF013602CA7}" type="pres">
      <dgm:prSet presAssocID="{A22CF117-B162-F34E-8ECF-B27EE1056B1C}" presName="sibTrans" presStyleLbl="sibTrans2D1" presStyleIdx="4" presStyleCnt="6"/>
      <dgm:spPr/>
    </dgm:pt>
    <dgm:pt modelId="{A003A28B-C65A-314A-A500-8181437975EF}" type="pres">
      <dgm:prSet presAssocID="{DB6C4195-F76C-7D4B-953E-CF0A70E6A10B}" presName="node" presStyleLbl="node1" presStyleIdx="5" presStyleCnt="6">
        <dgm:presLayoutVars>
          <dgm:bulletEnabled val="1"/>
        </dgm:presLayoutVars>
      </dgm:prSet>
      <dgm:spPr/>
    </dgm:pt>
    <dgm:pt modelId="{2E9FD680-E941-9847-8153-F1AC5ADEB64D}" type="pres">
      <dgm:prSet presAssocID="{DB6C4195-F76C-7D4B-953E-CF0A70E6A10B}" presName="dummy" presStyleCnt="0"/>
      <dgm:spPr/>
    </dgm:pt>
    <dgm:pt modelId="{CF37CA1C-03C3-1E4B-955E-DB71AA886CE2}" type="pres">
      <dgm:prSet presAssocID="{1CFBE3A0-2CFA-BC4F-ADAC-EA3F36E78BD3}" presName="sibTrans" presStyleLbl="sibTrans2D1" presStyleIdx="5" presStyleCnt="6"/>
      <dgm:spPr/>
    </dgm:pt>
  </dgm:ptLst>
  <dgm:cxnLst>
    <dgm:cxn modelId="{F2DD970F-3A5F-FE41-9998-CCD5B8BDC2DD}" srcId="{B7E068D9-9726-3841-9883-E779E51CF7B4}" destId="{5737C6C4-A03F-8947-806B-751CE2851F3A}" srcOrd="0" destOrd="0" parTransId="{218A627A-71F1-A04E-8E90-C5B49A400C2D}" sibTransId="{7447D809-CEA8-EE40-B62C-C119311870E9}"/>
    <dgm:cxn modelId="{7DC01216-1558-8942-9C25-79BAFA0A31C7}" type="presOf" srcId="{DB6C4195-F76C-7D4B-953E-CF0A70E6A10B}" destId="{A003A28B-C65A-314A-A500-8181437975EF}" srcOrd="0" destOrd="0" presId="urn:microsoft.com/office/officeart/2005/8/layout/radial6"/>
    <dgm:cxn modelId="{B409E823-D029-DA47-8A3B-C77A3E0A1A4E}" srcId="{5737C6C4-A03F-8947-806B-751CE2851F3A}" destId="{C3511D8C-F472-6247-9D02-ED8D5E5EE717}" srcOrd="3" destOrd="0" parTransId="{0FBC6EC0-FC4D-A74B-8428-E20E065ADB67}" sibTransId="{7F55F925-8B9C-E843-880F-E82FD21A0373}"/>
    <dgm:cxn modelId="{266A6527-0B7D-8642-9738-4F1BDA4B27BC}" type="presOf" srcId="{7F55F925-8B9C-E843-880F-E82FD21A0373}" destId="{E94794BF-AA5D-CF40-9A1B-BA4308CF6A35}" srcOrd="0" destOrd="0" presId="urn:microsoft.com/office/officeart/2005/8/layout/radial6"/>
    <dgm:cxn modelId="{57D3FA28-6C80-8E48-8D1A-7B20CB6D045D}" type="presOf" srcId="{12142762-6AA7-3542-AD5F-A1C61A54B2BF}" destId="{D599FF7E-0568-F349-B94A-3F9795262033}" srcOrd="0" destOrd="0" presId="urn:microsoft.com/office/officeart/2005/8/layout/radial6"/>
    <dgm:cxn modelId="{543C2331-77EB-DC46-A630-5A3ED0A26839}" type="presOf" srcId="{5E323697-5521-0E4A-A1CE-EBD7E558057B}" destId="{9BBBC34F-E690-AC42-81F7-AA817092D9FF}" srcOrd="0" destOrd="0" presId="urn:microsoft.com/office/officeart/2005/8/layout/radial6"/>
    <dgm:cxn modelId="{17304A3A-55B9-A149-A1E3-EC3288997FBF}" srcId="{5737C6C4-A03F-8947-806B-751CE2851F3A}" destId="{05D89770-86DB-9643-ACDA-EC46912F88DE}" srcOrd="4" destOrd="0" parTransId="{54980D24-7979-C742-AB79-C2B5AD50B03F}" sibTransId="{A22CF117-B162-F34E-8ECF-B27EE1056B1C}"/>
    <dgm:cxn modelId="{EAEB2B3B-C238-6F46-A415-392439727188}" type="presOf" srcId="{05D89770-86DB-9643-ACDA-EC46912F88DE}" destId="{A81E3EA2-883E-3F45-8FCD-158A7FF82D09}" srcOrd="0" destOrd="0" presId="urn:microsoft.com/office/officeart/2005/8/layout/radial6"/>
    <dgm:cxn modelId="{DFB8C344-CF16-754B-B09A-8E90ADE008DA}" type="presOf" srcId="{A22CF117-B162-F34E-8ECF-B27EE1056B1C}" destId="{DCCA1C6A-3CA1-CC40-A961-1DF013602CA7}" srcOrd="0" destOrd="0" presId="urn:microsoft.com/office/officeart/2005/8/layout/radial6"/>
    <dgm:cxn modelId="{3E2A4A47-8FCB-0F4B-A697-56774A1E0878}" type="presOf" srcId="{5737C6C4-A03F-8947-806B-751CE2851F3A}" destId="{D39F28EF-B1FD-EA42-9B1D-B7BA20DFCD81}" srcOrd="0" destOrd="0" presId="urn:microsoft.com/office/officeart/2005/8/layout/radial6"/>
    <dgm:cxn modelId="{2F10D147-F59E-7447-9808-A08A41C529A1}" type="presOf" srcId="{D9FF602E-C3EE-214C-A77B-839FDB96AAB6}" destId="{8DDDAC66-C2DD-8C40-9538-AEC8B4A78F25}" srcOrd="0" destOrd="0" presId="urn:microsoft.com/office/officeart/2005/8/layout/radial6"/>
    <dgm:cxn modelId="{CBEA795D-241A-CE49-B0B7-C3CE4606C00D}" type="presOf" srcId="{C3511D8C-F472-6247-9D02-ED8D5E5EE717}" destId="{642E0B7E-F6D5-1B4D-9266-C47DF02774B6}" srcOrd="0" destOrd="0" presId="urn:microsoft.com/office/officeart/2005/8/layout/radial6"/>
    <dgm:cxn modelId="{7DDCC560-ACCA-3E4A-8DED-38FEE9CB1104}" srcId="{5737C6C4-A03F-8947-806B-751CE2851F3A}" destId="{288AF8C0-1398-7144-A86A-2845AB4E7CAB}" srcOrd="1" destOrd="0" parTransId="{A86681C5-1EC1-7242-9D1F-017439A68CC4}" sibTransId="{B96FA598-3361-2046-A480-DE8412CCCD80}"/>
    <dgm:cxn modelId="{B4D3396D-0948-B841-A695-80E5769E0987}" type="presOf" srcId="{288AF8C0-1398-7144-A86A-2845AB4E7CAB}" destId="{D51A5739-26E9-CC4D-B5B9-9D83EDEC1759}" srcOrd="0" destOrd="0" presId="urn:microsoft.com/office/officeart/2005/8/layout/radial6"/>
    <dgm:cxn modelId="{D64BC77C-9C52-8F49-A3E2-E90648A658E9}" srcId="{5737C6C4-A03F-8947-806B-751CE2851F3A}" destId="{DB6C4195-F76C-7D4B-953E-CF0A70E6A10B}" srcOrd="5" destOrd="0" parTransId="{3C28B272-211D-AD4D-B36B-8B4A0DE78968}" sibTransId="{1CFBE3A0-2CFA-BC4F-ADAC-EA3F36E78BD3}"/>
    <dgm:cxn modelId="{9090AE93-0A91-A347-B1C8-88A79A2CE7D5}" type="presOf" srcId="{B7E068D9-9726-3841-9883-E779E51CF7B4}" destId="{455A732D-F8DD-4E47-87C6-EA2DF0B6EA3D}" srcOrd="0" destOrd="0" presId="urn:microsoft.com/office/officeart/2005/8/layout/radial6"/>
    <dgm:cxn modelId="{449E1895-F0F9-7C4E-8283-21173FA3614B}" type="presOf" srcId="{B96FA598-3361-2046-A480-DE8412CCCD80}" destId="{D5B6C110-CE5A-6B4A-9B28-75DA23C712E1}" srcOrd="0" destOrd="0" presId="urn:microsoft.com/office/officeart/2005/8/layout/radial6"/>
    <dgm:cxn modelId="{E17C00C0-2BEE-AE4E-9F2D-376EF4D01103}" type="presOf" srcId="{B5F37C3F-853A-0144-986F-C8C5C41D162C}" destId="{20B006C5-7F06-C244-B852-EAFE66BAF464}" srcOrd="0" destOrd="0" presId="urn:microsoft.com/office/officeart/2005/8/layout/radial6"/>
    <dgm:cxn modelId="{146B41E9-8985-6C49-A366-F53556AE4F78}" srcId="{5737C6C4-A03F-8947-806B-751CE2851F3A}" destId="{D9FF602E-C3EE-214C-A77B-839FDB96AAB6}" srcOrd="2" destOrd="0" parTransId="{1165A2AD-B12A-BE44-BFC2-35F7F786D799}" sibTransId="{B5F37C3F-853A-0144-986F-C8C5C41D162C}"/>
    <dgm:cxn modelId="{1B3BA2F2-C991-194B-AF9F-FDABDA70E9F8}" type="presOf" srcId="{1CFBE3A0-2CFA-BC4F-ADAC-EA3F36E78BD3}" destId="{CF37CA1C-03C3-1E4B-955E-DB71AA886CE2}" srcOrd="0" destOrd="0" presId="urn:microsoft.com/office/officeart/2005/8/layout/radial6"/>
    <dgm:cxn modelId="{920177F3-375A-A24E-9E9F-D7A572F01890}" srcId="{5737C6C4-A03F-8947-806B-751CE2851F3A}" destId="{12142762-6AA7-3542-AD5F-A1C61A54B2BF}" srcOrd="0" destOrd="0" parTransId="{A1439EA2-DF86-FA4F-94D9-D07462C3FA04}" sibTransId="{5E323697-5521-0E4A-A1CE-EBD7E558057B}"/>
    <dgm:cxn modelId="{1D01819E-3832-E944-9EB5-83E68F329D1E}" type="presParOf" srcId="{455A732D-F8DD-4E47-87C6-EA2DF0B6EA3D}" destId="{D39F28EF-B1FD-EA42-9B1D-B7BA20DFCD81}" srcOrd="0" destOrd="0" presId="urn:microsoft.com/office/officeart/2005/8/layout/radial6"/>
    <dgm:cxn modelId="{2A8B851E-598E-6B4F-8039-8575B13A7745}" type="presParOf" srcId="{455A732D-F8DD-4E47-87C6-EA2DF0B6EA3D}" destId="{D599FF7E-0568-F349-B94A-3F9795262033}" srcOrd="1" destOrd="0" presId="urn:microsoft.com/office/officeart/2005/8/layout/radial6"/>
    <dgm:cxn modelId="{AF9AE6C3-EB14-4241-A853-EE4567643C0E}" type="presParOf" srcId="{455A732D-F8DD-4E47-87C6-EA2DF0B6EA3D}" destId="{249144CA-062E-D24B-90C7-A8844D9B3EE4}" srcOrd="2" destOrd="0" presId="urn:microsoft.com/office/officeart/2005/8/layout/radial6"/>
    <dgm:cxn modelId="{6217AC6F-A045-0342-819D-0B12ED1F8AEB}" type="presParOf" srcId="{455A732D-F8DD-4E47-87C6-EA2DF0B6EA3D}" destId="{9BBBC34F-E690-AC42-81F7-AA817092D9FF}" srcOrd="3" destOrd="0" presId="urn:microsoft.com/office/officeart/2005/8/layout/radial6"/>
    <dgm:cxn modelId="{1BBD4BE8-D571-CF44-AB6A-99A5092C00AB}" type="presParOf" srcId="{455A732D-F8DD-4E47-87C6-EA2DF0B6EA3D}" destId="{D51A5739-26E9-CC4D-B5B9-9D83EDEC1759}" srcOrd="4" destOrd="0" presId="urn:microsoft.com/office/officeart/2005/8/layout/radial6"/>
    <dgm:cxn modelId="{32804053-C9F4-844F-BA97-375D68E8928F}" type="presParOf" srcId="{455A732D-F8DD-4E47-87C6-EA2DF0B6EA3D}" destId="{54BCAB9D-87F5-AA45-A882-A429A9BF25A5}" srcOrd="5" destOrd="0" presId="urn:microsoft.com/office/officeart/2005/8/layout/radial6"/>
    <dgm:cxn modelId="{66818A86-2A59-A84E-917A-D8E235F8B0F3}" type="presParOf" srcId="{455A732D-F8DD-4E47-87C6-EA2DF0B6EA3D}" destId="{D5B6C110-CE5A-6B4A-9B28-75DA23C712E1}" srcOrd="6" destOrd="0" presId="urn:microsoft.com/office/officeart/2005/8/layout/radial6"/>
    <dgm:cxn modelId="{A83D9AF9-FB93-5349-9256-99BA9AA8C61B}" type="presParOf" srcId="{455A732D-F8DD-4E47-87C6-EA2DF0B6EA3D}" destId="{8DDDAC66-C2DD-8C40-9538-AEC8B4A78F25}" srcOrd="7" destOrd="0" presId="urn:microsoft.com/office/officeart/2005/8/layout/radial6"/>
    <dgm:cxn modelId="{589E78EE-E8C1-E240-9CFC-82708872241F}" type="presParOf" srcId="{455A732D-F8DD-4E47-87C6-EA2DF0B6EA3D}" destId="{BB1059D7-E970-1A48-BF82-D668DC75C94E}" srcOrd="8" destOrd="0" presId="urn:microsoft.com/office/officeart/2005/8/layout/radial6"/>
    <dgm:cxn modelId="{EE230B87-E83E-C74E-96A0-5E27684BD377}" type="presParOf" srcId="{455A732D-F8DD-4E47-87C6-EA2DF0B6EA3D}" destId="{20B006C5-7F06-C244-B852-EAFE66BAF464}" srcOrd="9" destOrd="0" presId="urn:microsoft.com/office/officeart/2005/8/layout/radial6"/>
    <dgm:cxn modelId="{E4FE9AD1-DC7E-1B48-8AD3-05F6B09FBBAC}" type="presParOf" srcId="{455A732D-F8DD-4E47-87C6-EA2DF0B6EA3D}" destId="{642E0B7E-F6D5-1B4D-9266-C47DF02774B6}" srcOrd="10" destOrd="0" presId="urn:microsoft.com/office/officeart/2005/8/layout/radial6"/>
    <dgm:cxn modelId="{47F771B3-D791-B542-8570-FBE4491B9DAA}" type="presParOf" srcId="{455A732D-F8DD-4E47-87C6-EA2DF0B6EA3D}" destId="{BA7A9EB3-CCF4-5049-9A36-A01A9EDE5EE5}" srcOrd="11" destOrd="0" presId="urn:microsoft.com/office/officeart/2005/8/layout/radial6"/>
    <dgm:cxn modelId="{01B52F27-48CD-9B4F-9344-6804D51449D6}" type="presParOf" srcId="{455A732D-F8DD-4E47-87C6-EA2DF0B6EA3D}" destId="{E94794BF-AA5D-CF40-9A1B-BA4308CF6A35}" srcOrd="12" destOrd="0" presId="urn:microsoft.com/office/officeart/2005/8/layout/radial6"/>
    <dgm:cxn modelId="{1731DCFA-CD00-1043-A443-0E397CC9FD2B}" type="presParOf" srcId="{455A732D-F8DD-4E47-87C6-EA2DF0B6EA3D}" destId="{A81E3EA2-883E-3F45-8FCD-158A7FF82D09}" srcOrd="13" destOrd="0" presId="urn:microsoft.com/office/officeart/2005/8/layout/radial6"/>
    <dgm:cxn modelId="{841C57E4-CA1F-0C48-8521-C4BCAC7EC256}" type="presParOf" srcId="{455A732D-F8DD-4E47-87C6-EA2DF0B6EA3D}" destId="{3491C156-C47A-5041-AF70-985626D21B83}" srcOrd="14" destOrd="0" presId="urn:microsoft.com/office/officeart/2005/8/layout/radial6"/>
    <dgm:cxn modelId="{6948AB79-E3F0-E64A-9EDB-A0DE88EC9A26}" type="presParOf" srcId="{455A732D-F8DD-4E47-87C6-EA2DF0B6EA3D}" destId="{DCCA1C6A-3CA1-CC40-A961-1DF013602CA7}" srcOrd="15" destOrd="0" presId="urn:microsoft.com/office/officeart/2005/8/layout/radial6"/>
    <dgm:cxn modelId="{13BF6F68-89EC-724C-B285-F4A4C4EE765C}" type="presParOf" srcId="{455A732D-F8DD-4E47-87C6-EA2DF0B6EA3D}" destId="{A003A28B-C65A-314A-A500-8181437975EF}" srcOrd="16" destOrd="0" presId="urn:microsoft.com/office/officeart/2005/8/layout/radial6"/>
    <dgm:cxn modelId="{38ED6A9C-1F03-4D48-9760-C61D426DA175}" type="presParOf" srcId="{455A732D-F8DD-4E47-87C6-EA2DF0B6EA3D}" destId="{2E9FD680-E941-9847-8153-F1AC5ADEB64D}" srcOrd="17" destOrd="0" presId="urn:microsoft.com/office/officeart/2005/8/layout/radial6"/>
    <dgm:cxn modelId="{D026BE24-759D-C649-AD61-E89808B54F7C}" type="presParOf" srcId="{455A732D-F8DD-4E47-87C6-EA2DF0B6EA3D}" destId="{CF37CA1C-03C3-1E4B-955E-DB71AA886CE2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7CA1C-03C3-1E4B-955E-DB71AA886CE2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12600000"/>
            <a:gd name="adj2" fmla="val 162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A1C6A-3CA1-CC40-A961-1DF013602CA7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9000000"/>
            <a:gd name="adj2" fmla="val 126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794BF-AA5D-CF40-9A1B-BA4308CF6A35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5400000"/>
            <a:gd name="adj2" fmla="val 90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06C5-7F06-C244-B852-EAFE66BAF464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1800000"/>
            <a:gd name="adj2" fmla="val 54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6C110-CE5A-6B4A-9B28-75DA23C712E1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19800000"/>
            <a:gd name="adj2" fmla="val 18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C34F-E690-AC42-81F7-AA817092D9FF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16200000"/>
            <a:gd name="adj2" fmla="val 198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F28EF-B1FD-EA42-9B1D-B7BA20DFCD81}">
      <dsp:nvSpPr>
        <dsp:cNvPr id="0" name=""/>
        <dsp:cNvSpPr/>
      </dsp:nvSpPr>
      <dsp:spPr>
        <a:xfrm>
          <a:off x="4066084" y="2315865"/>
          <a:ext cx="2469156" cy="2469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CATGraSS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(Cellular Automata Tree-Grass-Shrub Simulator )</a:t>
          </a:r>
        </a:p>
      </dsp:txBody>
      <dsp:txXfrm>
        <a:off x="4427684" y="2677465"/>
        <a:ext cx="1745956" cy="1745956"/>
      </dsp:txXfrm>
    </dsp:sp>
    <dsp:sp modelId="{D599FF7E-0568-F349-B94A-3F9795262033}">
      <dsp:nvSpPr>
        <dsp:cNvPr id="0" name=""/>
        <dsp:cNvSpPr/>
      </dsp:nvSpPr>
      <dsp:spPr>
        <a:xfrm>
          <a:off x="4436457" y="2629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Pulse Precipitation Distribution </a:t>
          </a:r>
        </a:p>
      </dsp:txBody>
      <dsp:txXfrm>
        <a:off x="4689577" y="255749"/>
        <a:ext cx="1222169" cy="1222169"/>
      </dsp:txXfrm>
    </dsp:sp>
    <dsp:sp modelId="{D51A5739-26E9-CC4D-B5B9-9D83EDEC1759}">
      <dsp:nvSpPr>
        <dsp:cNvPr id="0" name=""/>
        <dsp:cNvSpPr/>
      </dsp:nvSpPr>
      <dsp:spPr>
        <a:xfrm>
          <a:off x="6760532" y="1344434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Daily Radiation</a:t>
          </a:r>
        </a:p>
      </dsp:txBody>
      <dsp:txXfrm>
        <a:off x="7013652" y="1597554"/>
        <a:ext cx="1222169" cy="1222169"/>
      </dsp:txXfrm>
    </dsp:sp>
    <dsp:sp modelId="{8DDDAC66-C2DD-8C40-9538-AEC8B4A78F25}">
      <dsp:nvSpPr>
        <dsp:cNvPr id="0" name=""/>
        <dsp:cNvSpPr/>
      </dsp:nvSpPr>
      <dsp:spPr>
        <a:xfrm>
          <a:off x="6760532" y="4028044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Soil Moisture </a:t>
          </a:r>
        </a:p>
      </dsp:txBody>
      <dsp:txXfrm>
        <a:off x="7013652" y="4281164"/>
        <a:ext cx="1222169" cy="1222169"/>
      </dsp:txXfrm>
    </dsp:sp>
    <dsp:sp modelId="{642E0B7E-F6D5-1B4D-9266-C47DF02774B6}">
      <dsp:nvSpPr>
        <dsp:cNvPr id="0" name=""/>
        <dsp:cNvSpPr/>
      </dsp:nvSpPr>
      <dsp:spPr>
        <a:xfrm>
          <a:off x="4436457" y="5369849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Vegetation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(above &amp; Below biomass)</a:t>
          </a:r>
        </a:p>
      </dsp:txBody>
      <dsp:txXfrm>
        <a:off x="4689577" y="5622969"/>
        <a:ext cx="1222169" cy="1222169"/>
      </dsp:txXfrm>
    </dsp:sp>
    <dsp:sp modelId="{A81E3EA2-883E-3F45-8FCD-158A7FF82D09}">
      <dsp:nvSpPr>
        <dsp:cNvPr id="0" name=""/>
        <dsp:cNvSpPr/>
      </dsp:nvSpPr>
      <dsp:spPr>
        <a:xfrm>
          <a:off x="2112383" y="4028044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VegCA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(mortality &amp; establishment)</a:t>
          </a:r>
        </a:p>
      </dsp:txBody>
      <dsp:txXfrm>
        <a:off x="2365503" y="4281164"/>
        <a:ext cx="1222169" cy="1222169"/>
      </dsp:txXfrm>
    </dsp:sp>
    <dsp:sp modelId="{A003A28B-C65A-314A-A500-8181437975EF}">
      <dsp:nvSpPr>
        <dsp:cNvPr id="0" name=""/>
        <dsp:cNvSpPr/>
      </dsp:nvSpPr>
      <dsp:spPr>
        <a:xfrm>
          <a:off x="2112383" y="1344434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Potential Evapotranspiration</a:t>
          </a:r>
        </a:p>
      </dsp:txBody>
      <dsp:txXfrm>
        <a:off x="2365503" y="1597554"/>
        <a:ext cx="1222169" cy="1222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7CA1C-03C3-1E4B-955E-DB71AA886CE2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12600000"/>
            <a:gd name="adj2" fmla="val 162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A1C6A-3CA1-CC40-A961-1DF013602CA7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9000000"/>
            <a:gd name="adj2" fmla="val 126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794BF-AA5D-CF40-9A1B-BA4308CF6A35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5400000"/>
            <a:gd name="adj2" fmla="val 90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06C5-7F06-C244-B852-EAFE66BAF464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1800000"/>
            <a:gd name="adj2" fmla="val 54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6C110-CE5A-6B4A-9B28-75DA23C712E1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19800000"/>
            <a:gd name="adj2" fmla="val 18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C34F-E690-AC42-81F7-AA817092D9FF}">
      <dsp:nvSpPr>
        <dsp:cNvPr id="0" name=""/>
        <dsp:cNvSpPr/>
      </dsp:nvSpPr>
      <dsp:spPr>
        <a:xfrm>
          <a:off x="2554829" y="804610"/>
          <a:ext cx="5491666" cy="5491666"/>
        </a:xfrm>
        <a:prstGeom prst="blockArc">
          <a:avLst>
            <a:gd name="adj1" fmla="val 16200000"/>
            <a:gd name="adj2" fmla="val 19800000"/>
            <a:gd name="adj3" fmla="val 45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F28EF-B1FD-EA42-9B1D-B7BA20DFCD81}">
      <dsp:nvSpPr>
        <dsp:cNvPr id="0" name=""/>
        <dsp:cNvSpPr/>
      </dsp:nvSpPr>
      <dsp:spPr>
        <a:xfrm>
          <a:off x="4066084" y="2315865"/>
          <a:ext cx="2469156" cy="2469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CATGraSS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(Cellular Automata Tree-Grass-Shrub Simulator )</a:t>
          </a:r>
        </a:p>
      </dsp:txBody>
      <dsp:txXfrm>
        <a:off x="4427684" y="2677465"/>
        <a:ext cx="1745956" cy="1745956"/>
      </dsp:txXfrm>
    </dsp:sp>
    <dsp:sp modelId="{D599FF7E-0568-F349-B94A-3F9795262033}">
      <dsp:nvSpPr>
        <dsp:cNvPr id="0" name=""/>
        <dsp:cNvSpPr/>
      </dsp:nvSpPr>
      <dsp:spPr>
        <a:xfrm>
          <a:off x="4436457" y="2629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Pulse Precipitation Distribution </a:t>
          </a:r>
        </a:p>
      </dsp:txBody>
      <dsp:txXfrm>
        <a:off x="4689577" y="255749"/>
        <a:ext cx="1222169" cy="1222169"/>
      </dsp:txXfrm>
    </dsp:sp>
    <dsp:sp modelId="{D51A5739-26E9-CC4D-B5B9-9D83EDEC1759}">
      <dsp:nvSpPr>
        <dsp:cNvPr id="0" name=""/>
        <dsp:cNvSpPr/>
      </dsp:nvSpPr>
      <dsp:spPr>
        <a:xfrm>
          <a:off x="6760532" y="1344434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Daily Radiation</a:t>
          </a:r>
        </a:p>
      </dsp:txBody>
      <dsp:txXfrm>
        <a:off x="7013652" y="1597554"/>
        <a:ext cx="1222169" cy="1222169"/>
      </dsp:txXfrm>
    </dsp:sp>
    <dsp:sp modelId="{8DDDAC66-C2DD-8C40-9538-AEC8B4A78F25}">
      <dsp:nvSpPr>
        <dsp:cNvPr id="0" name=""/>
        <dsp:cNvSpPr/>
      </dsp:nvSpPr>
      <dsp:spPr>
        <a:xfrm>
          <a:off x="6760532" y="4028044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Soil Moisture </a:t>
          </a:r>
        </a:p>
      </dsp:txBody>
      <dsp:txXfrm>
        <a:off x="7013652" y="4281164"/>
        <a:ext cx="1222169" cy="1222169"/>
      </dsp:txXfrm>
    </dsp:sp>
    <dsp:sp modelId="{642E0B7E-F6D5-1B4D-9266-C47DF02774B6}">
      <dsp:nvSpPr>
        <dsp:cNvPr id="0" name=""/>
        <dsp:cNvSpPr/>
      </dsp:nvSpPr>
      <dsp:spPr>
        <a:xfrm>
          <a:off x="4436457" y="5369849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Vegetation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(above &amp; Below biomass)</a:t>
          </a:r>
        </a:p>
      </dsp:txBody>
      <dsp:txXfrm>
        <a:off x="4689577" y="5622969"/>
        <a:ext cx="1222169" cy="1222169"/>
      </dsp:txXfrm>
    </dsp:sp>
    <dsp:sp modelId="{A81E3EA2-883E-3F45-8FCD-158A7FF82D09}">
      <dsp:nvSpPr>
        <dsp:cNvPr id="0" name=""/>
        <dsp:cNvSpPr/>
      </dsp:nvSpPr>
      <dsp:spPr>
        <a:xfrm>
          <a:off x="2112383" y="4028044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VegCA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(mortality &amp; establishment)</a:t>
          </a:r>
        </a:p>
      </dsp:txBody>
      <dsp:txXfrm>
        <a:off x="2365503" y="4281164"/>
        <a:ext cx="1222169" cy="1222169"/>
      </dsp:txXfrm>
    </dsp:sp>
    <dsp:sp modelId="{A003A28B-C65A-314A-A500-8181437975EF}">
      <dsp:nvSpPr>
        <dsp:cNvPr id="0" name=""/>
        <dsp:cNvSpPr/>
      </dsp:nvSpPr>
      <dsp:spPr>
        <a:xfrm>
          <a:off x="2112383" y="1344434"/>
          <a:ext cx="1728409" cy="172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Potential Evapotranspiration</a:t>
          </a:r>
        </a:p>
      </dsp:txBody>
      <dsp:txXfrm>
        <a:off x="2365503" y="1597554"/>
        <a:ext cx="1222169" cy="1222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B0735-CCF2-EC45-87FF-818B30027A24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36F3-0303-6744-9E44-BDE8598E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5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36F3-0303-6744-9E44-BDE8598ECD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9AC8-3F03-3840-8CE1-ACECBF552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548A0-9C72-1A44-89CB-552F7C42E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3B1F-017E-074A-BE58-E6D23263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98F9-B2A8-9A45-ACB9-4F396111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9524-5BB0-2843-AE62-45D6359C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F19F-A59F-8C4B-B829-4A6FBD2E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1534F-1F2C-684D-A8A1-50BC848A7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F6C3B-AAC2-3544-B5FA-F1719A7E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35682-FF5C-284C-B718-18ACC61C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1B0A-813E-E84B-91D8-C15BBBE4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3BF62-F52C-E54C-80D8-2146ABFE9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F7A99-F67E-C14B-926B-69D59F67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CDD7-F8B9-8B42-84B2-E22239AF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70F4-232D-6141-BDA3-D0B30D9C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8F92-E24C-D341-980E-1AE1FB31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A6D4-8509-C24F-9F05-27B41972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B57A-A2DB-F445-9954-D02EA2F2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2252F-CC7A-3342-A262-3BD0B647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9C4C-B915-B642-9D70-8C530B6B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90AC-FE84-E247-8E51-A64BBBF0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4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4DEB-8A54-0C4C-BFF3-E476745A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A71C8-AFF1-7E46-8CB3-3900AF28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9A80-C61B-4247-AF45-43DA5470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771F-A572-2543-86BC-EF938EBA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4C82-1E23-0845-8DCD-F4EA23FA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1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301-1EB8-0D45-99BE-52402F96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ABA4-DDAE-8B41-8B85-A878CFDC9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3C128-8DB6-9F42-A294-9C01DCDB8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944C-907A-4446-BE38-1E129967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2BB43-8FA3-E94F-8A12-D0EBE7F6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CD7A9-E97B-E24A-A9A8-E0E0F2FA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DF2-9033-3540-AF41-513F970B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60717-ACA6-3745-BD33-A6358EFE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54EB8-C50D-CD41-A12C-FC17FCFD9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A1A00-1E5A-C541-B6DB-48CA3F03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AB9E6-438B-854A-9DA4-A9F29CD1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3D4AD-CA28-6D48-AFE4-E49BBEB6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B47EB-6959-7F4F-935E-427DF9FB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DF300-5133-5240-8C2B-9791F07C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3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A05B-385F-4741-8F09-F41E7DA8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25E58-09F1-FB49-9642-9D0FABDD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99002-5831-D041-AA9F-737DB194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7130-B244-D049-B717-09E9195E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5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C3D4C-143D-174C-B94B-ABBFA421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38B39-F3F5-5741-98B7-327B2BDC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79115-9D5A-3341-91BE-DEC37092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9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ECE0-31EA-4447-A8B6-A9D7DC79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CB56-B5A4-2140-9B0C-B352EAF6C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5F3C-F5A7-FE43-88AD-ABAE36B22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F6F06-9B4B-354C-A3FE-DC7EFAC7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0EBEE-4B6D-F849-A41A-C9A3056E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0DF2B-ED5D-774F-8BB8-871B9B4E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0613-7330-0C4A-88EE-EF20322F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FD421-5711-2A40-BB7B-631BD7993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2FE9D-70DD-DE4D-89D5-98ADDF08F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B8AE4-789C-FF42-801B-56BB48F6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837E1-6A13-2147-B17D-F18D6C85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C3E3-103D-A94A-BFB3-4A5FB7D9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7D7AC-3249-B844-8C13-67C738EF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173BB-F803-BC45-94EF-1681579F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E870-8DAE-3345-BEE8-51A648B03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07A7-6DFD-0948-A700-BB89D6A549A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E48A-B13E-B447-8922-5FCE654E2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CD88-E828-664D-B4A5-BEB8844BD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3DFB-473F-EC48-B814-E9152637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9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B1B4-F5FE-134E-B0CE-B13B22C3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B7C4-73EA-1D47-83EB-D9C26B4A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Climate drives plant distributions regionally</a:t>
            </a:r>
          </a:p>
          <a:p>
            <a:r>
              <a:rPr lang="en-US" dirty="0"/>
              <a:t>Soil conditions drive plant distributions locally 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1BE14-5465-B842-ADD0-FF56330DA080}"/>
              </a:ext>
            </a:extLst>
          </p:cNvPr>
          <p:cNvGrpSpPr/>
          <p:nvPr/>
        </p:nvGrpSpPr>
        <p:grpSpPr>
          <a:xfrm>
            <a:off x="6875960" y="3080247"/>
            <a:ext cx="2469156" cy="2469156"/>
            <a:chOff x="4066084" y="2315865"/>
            <a:chExt cx="2469156" cy="246915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66A1EE-3695-8543-A450-20DBD2075B1B}"/>
                </a:ext>
              </a:extLst>
            </p:cNvPr>
            <p:cNvSpPr/>
            <p:nvPr/>
          </p:nvSpPr>
          <p:spPr>
            <a:xfrm>
              <a:off x="4066084" y="2315865"/>
              <a:ext cx="2469156" cy="246915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74B8454D-0B04-7540-AB3F-BF781DC0DC88}"/>
                </a:ext>
              </a:extLst>
            </p:cNvPr>
            <p:cNvSpPr txBox="1"/>
            <p:nvPr/>
          </p:nvSpPr>
          <p:spPr>
            <a:xfrm>
              <a:off x="4427684" y="2677465"/>
              <a:ext cx="1745956" cy="17459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/>
                <a:t>CATGraSS</a:t>
              </a:r>
              <a:endParaRPr lang="en-US" sz="2100" kern="1200" dirty="0"/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(Cellular Automata Tree-Grass-Shrub Simulator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21F46-4556-8942-8CDC-F43BEB597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5711" y="1874192"/>
            <a:ext cx="9740577" cy="3429327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2D9ED9-4199-5444-BB0D-D3CA275C76E4}"/>
              </a:ext>
            </a:extLst>
          </p:cNvPr>
          <p:cNvSpPr txBox="1">
            <a:spLocks/>
          </p:cNvSpPr>
          <p:nvPr/>
        </p:nvSpPr>
        <p:spPr>
          <a:xfrm>
            <a:off x="450688" y="44385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Grids are data objects</a:t>
            </a:r>
          </a:p>
          <a:p>
            <a:r>
              <a:rPr lang="en-US" dirty="0"/>
              <a:t>Components are python classes </a:t>
            </a:r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029468-7FC6-584E-8056-5765320C6B85}"/>
              </a:ext>
            </a:extLst>
          </p:cNvPr>
          <p:cNvSpPr txBox="1">
            <a:spLocks/>
          </p:cNvSpPr>
          <p:nvPr/>
        </p:nvSpPr>
        <p:spPr>
          <a:xfrm>
            <a:off x="2036763" y="52263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Rectilinear             unstructured                hexagonal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0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902657-01FB-CF45-BF8A-1F9546FB6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508935"/>
              </p:ext>
            </p:extLst>
          </p:nvPr>
        </p:nvGraphicFramePr>
        <p:xfrm>
          <a:off x="1057275" y="-242888"/>
          <a:ext cx="10601325" cy="71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539A90-BBEB-7949-B4E7-A43776765A07}"/>
              </a:ext>
            </a:extLst>
          </p:cNvPr>
          <p:cNvSpPr txBox="1"/>
          <p:nvPr/>
        </p:nvSpPr>
        <p:spPr>
          <a:xfrm>
            <a:off x="1857375" y="5186363"/>
            <a:ext cx="185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 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disturbances</a:t>
            </a:r>
          </a:p>
        </p:txBody>
      </p:sp>
    </p:spTree>
    <p:extLst>
      <p:ext uri="{BB962C8B-B14F-4D97-AF65-F5344CB8AC3E}">
        <p14:creationId xmlns:p14="http://schemas.microsoft.com/office/powerpoint/2010/main" val="257179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ge21image727017632">
            <a:extLst>
              <a:ext uri="{FF2B5EF4-FFF2-40B4-BE49-F238E27FC236}">
                <a16:creationId xmlns:a16="http://schemas.microsoft.com/office/drawing/2014/main" id="{06E22015-E7CD-AC44-BB4B-8FF8655A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2700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21image727017840">
            <a:extLst>
              <a:ext uri="{FF2B5EF4-FFF2-40B4-BE49-F238E27FC236}">
                <a16:creationId xmlns:a16="http://schemas.microsoft.com/office/drawing/2014/main" id="{922BBCCA-1639-2940-8BCD-473C43A1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4605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age21image727018048">
            <a:extLst>
              <a:ext uri="{FF2B5EF4-FFF2-40B4-BE49-F238E27FC236}">
                <a16:creationId xmlns:a16="http://schemas.microsoft.com/office/drawing/2014/main" id="{0A808E4A-3013-864D-BAB3-55A7CC96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3081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ge21image2743209152">
            <a:extLst>
              <a:ext uri="{FF2B5EF4-FFF2-40B4-BE49-F238E27FC236}">
                <a16:creationId xmlns:a16="http://schemas.microsoft.com/office/drawing/2014/main" id="{643E60DB-F2D3-AB4C-984D-5A9D71ED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1684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age21image2743208192">
            <a:extLst>
              <a:ext uri="{FF2B5EF4-FFF2-40B4-BE49-F238E27FC236}">
                <a16:creationId xmlns:a16="http://schemas.microsoft.com/office/drawing/2014/main" id="{5F368D7A-B494-FF49-AE9C-A0C79F616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1557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ge21image2743207616">
            <a:extLst>
              <a:ext uri="{FF2B5EF4-FFF2-40B4-BE49-F238E27FC236}">
                <a16:creationId xmlns:a16="http://schemas.microsoft.com/office/drawing/2014/main" id="{DCB95078-A17C-ED48-B9A5-D3B01B4B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1684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page21image2743207424">
            <a:extLst>
              <a:ext uri="{FF2B5EF4-FFF2-40B4-BE49-F238E27FC236}">
                <a16:creationId xmlns:a16="http://schemas.microsoft.com/office/drawing/2014/main" id="{6D0CBD23-AFD1-1543-98CC-5AD7A79EF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2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age21image2743208000">
            <a:extLst>
              <a:ext uri="{FF2B5EF4-FFF2-40B4-BE49-F238E27FC236}">
                <a16:creationId xmlns:a16="http://schemas.microsoft.com/office/drawing/2014/main" id="{99632398-D817-0941-B029-D6DF9A2E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2921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page21image2743206272">
            <a:extLst>
              <a:ext uri="{FF2B5EF4-FFF2-40B4-BE49-F238E27FC236}">
                <a16:creationId xmlns:a16="http://schemas.microsoft.com/office/drawing/2014/main" id="{660BB3C8-484D-4742-A65D-88FA0A5FD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3302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age21image106937664">
            <a:extLst>
              <a:ext uri="{FF2B5EF4-FFF2-40B4-BE49-F238E27FC236}">
                <a16:creationId xmlns:a16="http://schemas.microsoft.com/office/drawing/2014/main" id="{2E91683C-93C3-554A-B82B-33D5925F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1176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page21image2743206080">
            <a:extLst>
              <a:ext uri="{FF2B5EF4-FFF2-40B4-BE49-F238E27FC236}">
                <a16:creationId xmlns:a16="http://schemas.microsoft.com/office/drawing/2014/main" id="{29FE2A32-3CCE-5F44-838A-AD3EC9D45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104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age21image2743273152">
            <a:extLst>
              <a:ext uri="{FF2B5EF4-FFF2-40B4-BE49-F238E27FC236}">
                <a16:creationId xmlns:a16="http://schemas.microsoft.com/office/drawing/2014/main" id="{02E53630-0226-2F47-9D3E-35A32110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104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page21image2743287168">
            <a:extLst>
              <a:ext uri="{FF2B5EF4-FFF2-40B4-BE49-F238E27FC236}">
                <a16:creationId xmlns:a16="http://schemas.microsoft.com/office/drawing/2014/main" id="{7955D13E-344E-B840-AF08-B28D8B91F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1557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age21image2743272192">
            <a:extLst>
              <a:ext uri="{FF2B5EF4-FFF2-40B4-BE49-F238E27FC236}">
                <a16:creationId xmlns:a16="http://schemas.microsoft.com/office/drawing/2014/main" id="{5BAD30A3-0527-D546-8F55-89725F2D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1684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page21image2743273728">
            <a:extLst>
              <a:ext uri="{FF2B5EF4-FFF2-40B4-BE49-F238E27FC236}">
                <a16:creationId xmlns:a16="http://schemas.microsoft.com/office/drawing/2014/main" id="{0A78F7F3-1BA9-9742-90FE-8ECEC73DF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32734"/>
            <a:ext cx="11557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page21image727018256">
            <a:extLst>
              <a:ext uri="{FF2B5EF4-FFF2-40B4-BE49-F238E27FC236}">
                <a16:creationId xmlns:a16="http://schemas.microsoft.com/office/drawing/2014/main" id="{4DA2C318-CDBE-4444-9D05-5A719B01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65" y="88750"/>
            <a:ext cx="7555581" cy="668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DBB74551-5902-F545-A8B4-7794C4FC89A5}"/>
              </a:ext>
            </a:extLst>
          </p:cNvPr>
          <p:cNvSpPr/>
          <p:nvPr/>
        </p:nvSpPr>
        <p:spPr>
          <a:xfrm>
            <a:off x="1355464" y="2457525"/>
            <a:ext cx="4189591" cy="1216809"/>
          </a:xfrm>
          <a:prstGeom prst="donut">
            <a:avLst>
              <a:gd name="adj" fmla="val 6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0111FC9B-123B-3142-9E5E-9779D92A70EE}"/>
              </a:ext>
            </a:extLst>
          </p:cNvPr>
          <p:cNvSpPr/>
          <p:nvPr/>
        </p:nvSpPr>
        <p:spPr>
          <a:xfrm>
            <a:off x="3450259" y="782320"/>
            <a:ext cx="1502741" cy="391310"/>
          </a:xfrm>
          <a:prstGeom prst="donut">
            <a:avLst>
              <a:gd name="adj" fmla="val 6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6E8D8-489E-BA4D-8DF3-8F200C2B6173}"/>
              </a:ext>
            </a:extLst>
          </p:cNvPr>
          <p:cNvSpPr txBox="1"/>
          <p:nvPr/>
        </p:nvSpPr>
        <p:spPr>
          <a:xfrm>
            <a:off x="309462" y="276499"/>
            <a:ext cx="162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Pulse rainfall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7D7626-2A7C-394A-8704-2BAED320B5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667435" y="470294"/>
            <a:ext cx="200289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481D-DC45-B648-B818-39757A6C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7" y="636586"/>
            <a:ext cx="10515600" cy="1325563"/>
          </a:xfrm>
        </p:spPr>
        <p:txBody>
          <a:bodyPr/>
          <a:lstStyle/>
          <a:p>
            <a:r>
              <a:rPr lang="en-US" dirty="0"/>
              <a:t>Establishment/Spread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3B0E-DE7F-2946-9B64-84B67D75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3" y="1897063"/>
            <a:ext cx="10515600" cy="4351338"/>
          </a:xfrm>
        </p:spPr>
        <p:txBody>
          <a:bodyPr/>
          <a:lstStyle/>
          <a:p>
            <a:r>
              <a:rPr lang="en-US" dirty="0"/>
              <a:t>All bare cells ID’s as candidate cells</a:t>
            </a:r>
          </a:p>
          <a:p>
            <a:r>
              <a:rPr lang="en-US" dirty="0"/>
              <a:t>Randomly select PFT to establish in each cell </a:t>
            </a:r>
          </a:p>
          <a:p>
            <a:r>
              <a:rPr lang="en-US" dirty="0"/>
              <a:t>Probability of establishment calculated per cell </a:t>
            </a:r>
          </a:p>
          <a:p>
            <a:r>
              <a:rPr lang="en-US" dirty="0"/>
              <a:t>Random # generated </a:t>
            </a:r>
          </a:p>
          <a:p>
            <a:r>
              <a:rPr lang="en-US" dirty="0"/>
              <a:t>Generated # &lt; PE then plant colonizes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BD944-179E-E946-AF90-6CE0D4885A92}"/>
              </a:ext>
            </a:extLst>
          </p:cNvPr>
          <p:cNvSpPr/>
          <p:nvPr/>
        </p:nvSpPr>
        <p:spPr>
          <a:xfrm>
            <a:off x="7972425" y="1299368"/>
            <a:ext cx="3867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plant well-being, we introduce a plant live index, defined as one minus a normalized cumulative plant water stress, WS</a:t>
            </a:r>
          </a:p>
          <a:p>
            <a:endParaRPr lang="en-US" dirty="0"/>
          </a:p>
          <a:p>
            <a:r>
              <a:rPr lang="en-US" dirty="0"/>
              <a:t>Divided by </a:t>
            </a:r>
          </a:p>
          <a:p>
            <a:endParaRPr lang="en-US" dirty="0"/>
          </a:p>
          <a:p>
            <a:r>
              <a:rPr lang="en-US" dirty="0"/>
              <a:t>single shrub inhibition factor on grass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61899677-74EE-8549-A66A-1D504D801C6C}"/>
              </a:ext>
            </a:extLst>
          </p:cNvPr>
          <p:cNvSpPr/>
          <p:nvPr/>
        </p:nvSpPr>
        <p:spPr>
          <a:xfrm>
            <a:off x="7648574" y="137320"/>
            <a:ext cx="4514849" cy="4909542"/>
          </a:xfrm>
          <a:prstGeom prst="donut">
            <a:avLst>
              <a:gd name="adj" fmla="val 178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157798-BCFC-D640-8FAA-39E9561EE06E}"/>
              </a:ext>
            </a:extLst>
          </p:cNvPr>
          <p:cNvSpPr txBox="1">
            <a:spLocks/>
          </p:cNvSpPr>
          <p:nvPr/>
        </p:nvSpPr>
        <p:spPr>
          <a:xfrm>
            <a:off x="8467728" y="4835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419085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9image2137217328">
            <a:extLst>
              <a:ext uri="{FF2B5EF4-FFF2-40B4-BE49-F238E27FC236}">
                <a16:creationId xmlns:a16="http://schemas.microsoft.com/office/drawing/2014/main" id="{1A8D8128-0F7E-284D-8F30-A4D70B99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59" y="86060"/>
            <a:ext cx="6101988" cy="67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8image593591120">
            <a:extLst>
              <a:ext uri="{FF2B5EF4-FFF2-40B4-BE49-F238E27FC236}">
                <a16:creationId xmlns:a16="http://schemas.microsoft.com/office/drawing/2014/main" id="{3C8889FE-854F-234B-8A39-CDDCA3B7C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1"/>
          <a:stretch/>
        </p:blipFill>
        <p:spPr bwMode="auto">
          <a:xfrm>
            <a:off x="609599" y="-1"/>
            <a:ext cx="4363559" cy="30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ge8image593591120">
            <a:extLst>
              <a:ext uri="{FF2B5EF4-FFF2-40B4-BE49-F238E27FC236}">
                <a16:creationId xmlns:a16="http://schemas.microsoft.com/office/drawing/2014/main" id="{8A845C7F-34B1-494A-B71F-B7745EDB4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9"/>
          <a:stretch/>
        </p:blipFill>
        <p:spPr bwMode="auto">
          <a:xfrm>
            <a:off x="609599" y="3302597"/>
            <a:ext cx="4142601" cy="30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82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902657-01FB-CF45-BF8A-1F9546FB6BFA}"/>
              </a:ext>
            </a:extLst>
          </p:cNvPr>
          <p:cNvGraphicFramePr/>
          <p:nvPr/>
        </p:nvGraphicFramePr>
        <p:xfrm>
          <a:off x="1057275" y="-242888"/>
          <a:ext cx="10601325" cy="71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539A90-BBEB-7949-B4E7-A43776765A07}"/>
              </a:ext>
            </a:extLst>
          </p:cNvPr>
          <p:cNvSpPr txBox="1"/>
          <p:nvPr/>
        </p:nvSpPr>
        <p:spPr>
          <a:xfrm>
            <a:off x="1857375" y="5186363"/>
            <a:ext cx="185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 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disturbances</a:t>
            </a: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760536DD-30F3-5648-A600-E86417A5E819}"/>
              </a:ext>
            </a:extLst>
          </p:cNvPr>
          <p:cNvSpPr/>
          <p:nvPr/>
        </p:nvSpPr>
        <p:spPr>
          <a:xfrm>
            <a:off x="2814636" y="819746"/>
            <a:ext cx="2443160" cy="2314575"/>
          </a:xfrm>
          <a:prstGeom prst="donut">
            <a:avLst>
              <a:gd name="adj" fmla="val 672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8A951F83-4DC0-E843-B4B0-E53B04D4F46F}"/>
              </a:ext>
            </a:extLst>
          </p:cNvPr>
          <p:cNvSpPr/>
          <p:nvPr/>
        </p:nvSpPr>
        <p:spPr>
          <a:xfrm>
            <a:off x="5136357" y="-542329"/>
            <a:ext cx="2443160" cy="2314575"/>
          </a:xfrm>
          <a:prstGeom prst="donut">
            <a:avLst>
              <a:gd name="adj" fmla="val 672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68C22CC0-5286-464C-8AFD-E3334335CD45}"/>
              </a:ext>
            </a:extLst>
          </p:cNvPr>
          <p:cNvSpPr/>
          <p:nvPr/>
        </p:nvSpPr>
        <p:spPr>
          <a:xfrm>
            <a:off x="7479502" y="3486152"/>
            <a:ext cx="2443160" cy="2314575"/>
          </a:xfrm>
          <a:prstGeom prst="donut">
            <a:avLst>
              <a:gd name="adj" fmla="val 672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E0013-4CE0-CF43-9069-193205110BC2}"/>
              </a:ext>
            </a:extLst>
          </p:cNvPr>
          <p:cNvSpPr txBox="1"/>
          <p:nvPr/>
        </p:nvSpPr>
        <p:spPr>
          <a:xfrm>
            <a:off x="235745" y="819746"/>
            <a:ext cx="226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Habitats? </a:t>
            </a:r>
          </a:p>
        </p:txBody>
      </p:sp>
      <p:pic>
        <p:nvPicPr>
          <p:cNvPr id="4098" name="Picture 2" descr="The Origin of the Expression &quot;Open a Can of Worms&quot;">
            <a:extLst>
              <a:ext uri="{FF2B5EF4-FFF2-40B4-BE49-F238E27FC236}">
                <a16:creationId xmlns:a16="http://schemas.microsoft.com/office/drawing/2014/main" id="{BBFF8775-CF77-CB42-A5C8-C83678608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7" y="1502808"/>
            <a:ext cx="2469357" cy="24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9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463174BB36B749ADA205DF201F5313" ma:contentTypeVersion="7" ma:contentTypeDescription="Create a new document." ma:contentTypeScope="" ma:versionID="1f96219f0ebe689a7454e7a6e72c8de6">
  <xsd:schema xmlns:xsd="http://www.w3.org/2001/XMLSchema" xmlns:xs="http://www.w3.org/2001/XMLSchema" xmlns:p="http://schemas.microsoft.com/office/2006/metadata/properties" xmlns:ns2="e85cb640-0ccf-4472-a84e-0d0655969003" targetNamespace="http://schemas.microsoft.com/office/2006/metadata/properties" ma:root="true" ma:fieldsID="dc2416036bc5b978b155b484888e7acf" ns2:_="">
    <xsd:import namespace="e85cb640-0ccf-4472-a84e-0d06559690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cb640-0ccf-4472-a84e-0d06559690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9413A2-8554-4BC0-9DAE-91FFD0530A20}"/>
</file>

<file path=customXml/itemProps2.xml><?xml version="1.0" encoding="utf-8"?>
<ds:datastoreItem xmlns:ds="http://schemas.openxmlformats.org/officeDocument/2006/customXml" ds:itemID="{81E2AA81-C257-4F27-8B47-4EB54F0C9F0E}"/>
</file>

<file path=customXml/itemProps3.xml><?xml version="1.0" encoding="utf-8"?>
<ds:datastoreItem xmlns:ds="http://schemas.openxmlformats.org/officeDocument/2006/customXml" ds:itemID="{7280EF31-BB64-4378-BAFB-F1336368765F}"/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169</Words>
  <Application>Microsoft Macintosh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Underlying Principal</vt:lpstr>
      <vt:lpstr>PowerPoint Presentation</vt:lpstr>
      <vt:lpstr>PowerPoint Presentation</vt:lpstr>
      <vt:lpstr>PowerPoint Presentation</vt:lpstr>
      <vt:lpstr>Establishment/Spread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Underlying Principal</dc:title>
  <dc:creator>bianca reo</dc:creator>
  <cp:lastModifiedBy>bianca reo</cp:lastModifiedBy>
  <cp:revision>8</cp:revision>
  <dcterms:created xsi:type="dcterms:W3CDTF">2020-12-10T15:20:30Z</dcterms:created>
  <dcterms:modified xsi:type="dcterms:W3CDTF">2020-12-10T21:09:40Z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0x01010094463174BB36B749ADA205DF201F5313</vt:lpwstr>
  </property>
</Properties>
</file>