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8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1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40EEA6-5825-4E93-954A-923BA4EF9BA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86F41-9F37-44AC-B977-94900920C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Becoming a Modeler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9205A-F253-4569-AA00-00B629649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Carra Carrillo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7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  <a:p>
            <a:r>
              <a:rPr lang="en-US" dirty="0"/>
              <a:t>Modeling career</a:t>
            </a:r>
          </a:p>
          <a:p>
            <a:r>
              <a:rPr lang="en-US" dirty="0"/>
              <a:t>Common modeling difficulties</a:t>
            </a:r>
          </a:p>
          <a:p>
            <a:r>
              <a:rPr lang="en-US" dirty="0"/>
              <a:t>How to overcome difficulties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22127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236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 worker testing military explosives in high school/early 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Graduated from Mississippi State University in 2015 in Civil and Environmental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Began my career at ERDC working on dredging projects and sediment settling tests.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Began modeling in summer 2016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6A5D4-6A27-474F-87AB-043EEBEE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811" y="2637367"/>
            <a:ext cx="1583265" cy="158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8DFBA-9069-474E-BCA7-2956C077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44" y="1845734"/>
            <a:ext cx="1879332" cy="1504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D53DD-98A5-49A6-9792-C8AB0CC1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70" y="4162016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7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Career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23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Began working on a </a:t>
            </a:r>
            <a:r>
              <a:rPr lang="en-US" dirty="0" err="1"/>
              <a:t>Netlogo</a:t>
            </a:r>
            <a:r>
              <a:rPr lang="en-US" dirty="0"/>
              <a:t> model projecting the spread of </a:t>
            </a:r>
            <a:r>
              <a:rPr lang="en-US" dirty="0" err="1"/>
              <a:t>dreissenid</a:t>
            </a:r>
            <a:r>
              <a:rPr lang="en-US" dirty="0"/>
              <a:t> mussels in the western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a script to calculate elevation differences of lakes to project likelihood of </a:t>
            </a:r>
            <a:r>
              <a:rPr lang="en-US" dirty="0" err="1"/>
              <a:t>dreissenid</a:t>
            </a:r>
            <a:r>
              <a:rPr lang="en-US" dirty="0"/>
              <a:t> mussel invasion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Helped develop a model that calculates the HSI of ecosystems to increase/reintroduce species of freshwater mussels and salmon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Currently a member on a team that is developing  a model that generalizes existing photosynthesis-based vegetation models for freshwater aquatic, dune, and crop vegetation communities.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1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23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Computers are only as smart as the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K.I.S – Keep It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Conceptual modeling and code outlining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in doubt, take a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Save……….ALOT!!!!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thorough comments throughout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Explaining out loud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5960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Computers are only as smart as the user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741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2829</TotalTime>
  <Words>204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Becoming a Modeler</vt:lpstr>
      <vt:lpstr>What to expect </vt:lpstr>
      <vt:lpstr>About Me </vt:lpstr>
      <vt:lpstr>Modeling Career </vt:lpstr>
      <vt:lpstr>Modeling Difficulty </vt:lpstr>
      <vt:lpstr>Modeling Difficulty </vt:lpstr>
    </vt:vector>
  </TitlesOfParts>
  <Company>USACE Office ProPlus Installation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Modeler</dc:title>
  <dc:creator>Carrillo, Carra C CIV USARMY CEERD-EL (US)</dc:creator>
  <cp:lastModifiedBy>Carrillo, Carra C CIV USARMY CEERD-EL (US)</cp:lastModifiedBy>
  <cp:revision>5</cp:revision>
  <dcterms:created xsi:type="dcterms:W3CDTF">2022-08-16T17:31:13Z</dcterms:created>
  <dcterms:modified xsi:type="dcterms:W3CDTF">2022-08-26T13:37:52Z</dcterms:modified>
</cp:coreProperties>
</file>