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6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8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0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1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40EEA6-5825-4E93-954A-923BA4EF9BA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EEA6-5825-4E93-954A-923BA4EF9BA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40EEA6-5825-4E93-954A-923BA4EF9BA5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437FC3-41B6-4797-86FF-6B0D5FAB93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86F41-9F37-44AC-B977-94900920C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Becoming a Modeler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9205A-F253-4569-AA00-00B629649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Carra Carrillo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57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72357"/>
          </a:xfrm>
        </p:spPr>
        <p:txBody>
          <a:bodyPr/>
          <a:lstStyle/>
          <a:p>
            <a:r>
              <a:rPr lang="en-US" dirty="0"/>
              <a:t>Modeling Difficulty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69505"/>
            <a:ext cx="10372670" cy="3969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Save……….ALOT!!!!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After each chunk of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Set computer to autosave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Won’t lose as much data if computer reboots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614F1-46C4-4DE0-8EA7-D45B3DD0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677" y="2182578"/>
            <a:ext cx="3405917" cy="34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1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72357"/>
          </a:xfrm>
        </p:spPr>
        <p:txBody>
          <a:bodyPr/>
          <a:lstStyle/>
          <a:p>
            <a:r>
              <a:rPr lang="en-US" dirty="0"/>
              <a:t>Modeling Difficulty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69505"/>
            <a:ext cx="10372670" cy="3969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Make thorough comments throughout code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Helps you remember what the code is doing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Help others know what you are wanting to do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3528B-5735-4A99-972B-CAC4482E7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31667" r="25625" b="38750"/>
          <a:stretch/>
        </p:blipFill>
        <p:spPr>
          <a:xfrm>
            <a:off x="1800225" y="3707101"/>
            <a:ext cx="7848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72357"/>
          </a:xfrm>
        </p:spPr>
        <p:txBody>
          <a:bodyPr/>
          <a:lstStyle/>
          <a:p>
            <a:r>
              <a:rPr lang="en-US" dirty="0"/>
              <a:t>Modeling Difficulty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69505"/>
            <a:ext cx="10372670" cy="3969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Explaining out loud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Verbally explaining the conceptual model can help find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Fresh eyes and ears can ask questions/make suggestions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2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03" y="1074198"/>
            <a:ext cx="10058400" cy="77235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503" y="1917575"/>
            <a:ext cx="10372670" cy="3969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Modeling takes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Need to work on it many times before fully comfortable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new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It’s ok to get frustrated, that comes with the territory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1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03" y="1074198"/>
            <a:ext cx="10058400" cy="77235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503" y="1917575"/>
            <a:ext cx="10372670" cy="39692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2C87C-1E5E-4845-AA35-A2BF3B3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7" y="1917575"/>
            <a:ext cx="3900487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  <a:p>
            <a:r>
              <a:rPr lang="en-US" dirty="0"/>
              <a:t>Modeling career</a:t>
            </a:r>
          </a:p>
          <a:p>
            <a:r>
              <a:rPr lang="en-US" dirty="0"/>
              <a:t>Common modeling difficulties</a:t>
            </a:r>
          </a:p>
          <a:p>
            <a:r>
              <a:rPr lang="en-US" dirty="0"/>
              <a:t>How to overcome difficulties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322127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236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 worker testing military explosives in high school/early college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Graduated from Mississippi State University in 2015 in Civil and Environmental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Began my career at ERDC working on dredging projects and sediment settling tests.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Began modeling in summer 2016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6A5D4-6A27-474F-87AB-043EEBEE6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811" y="2637367"/>
            <a:ext cx="1583265" cy="1583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8DFBA-9069-474E-BCA7-2956C077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44" y="1845734"/>
            <a:ext cx="1879332" cy="1504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D53DD-98A5-49A6-9792-C8AB0CC1C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70" y="4162016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7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Career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23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Began working on a </a:t>
            </a:r>
            <a:r>
              <a:rPr lang="en-US" dirty="0" err="1"/>
              <a:t>Netlogo</a:t>
            </a:r>
            <a:r>
              <a:rPr lang="en-US" dirty="0"/>
              <a:t> model projecting the spread of </a:t>
            </a:r>
            <a:r>
              <a:rPr lang="en-US" dirty="0" err="1"/>
              <a:t>dreissenid</a:t>
            </a:r>
            <a:r>
              <a:rPr lang="en-US" dirty="0"/>
              <a:t> mussels in the western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a script to calculate elevation differences of lakes to project likelihood of </a:t>
            </a:r>
            <a:r>
              <a:rPr lang="en-US" dirty="0" err="1"/>
              <a:t>dreissenid</a:t>
            </a:r>
            <a:r>
              <a:rPr lang="en-US" dirty="0"/>
              <a:t> mussel invasion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Helped develop a model that calculates the HSI of ecosystems to increase/reintroduce species of freshwater mussels and salmon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Currently a member on a team that is developing  a model that generalizes existing photosynthesis-based vegetation models for freshwater aquatic, dune, and crop vegetation communities.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1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Difficulty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236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K.I.S – Keep It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Conceptual modeling and code outlining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in doubt, take a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Save……….ALOT!!!!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thorough comments throughout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Explaining out loud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69840"/>
          </a:xfrm>
        </p:spPr>
        <p:txBody>
          <a:bodyPr/>
          <a:lstStyle/>
          <a:p>
            <a:r>
              <a:rPr lang="en-US" dirty="0"/>
              <a:t>Modeling Difficulty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43810"/>
            <a:ext cx="1015960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Keep It Simple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When starting to code, it is better to have multiple small, simple steps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Example: Quadratic Equation</a:t>
            </a:r>
          </a:p>
          <a:p>
            <a:pPr lvl="2" algn="ctr">
              <a:buFont typeface="Arial" panose="020B0604020202020204" pitchFamily="34" charset="0"/>
              <a:buChar char="•"/>
            </a:pPr>
            <a:r>
              <a:rPr lang="en-US" sz="2200" dirty="0"/>
              <a:t>A = 2</a:t>
            </a:r>
          </a:p>
          <a:p>
            <a:pPr lvl="2" algn="ctr">
              <a:buFont typeface="Arial" panose="020B0604020202020204" pitchFamily="34" charset="0"/>
              <a:buChar char="•"/>
            </a:pPr>
            <a:r>
              <a:rPr lang="en-US" sz="2200" dirty="0"/>
              <a:t>B = 4</a:t>
            </a:r>
          </a:p>
          <a:p>
            <a:pPr lvl="2" algn="ctr">
              <a:buFont typeface="Arial" panose="020B0604020202020204" pitchFamily="34" charset="0"/>
              <a:buChar char="•"/>
            </a:pPr>
            <a:r>
              <a:rPr lang="en-US" sz="2200" dirty="0"/>
              <a:t>C = 4.47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8EEBB-56E8-492B-B0BE-CF8241116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5" t="29584" r="62110" b="42916"/>
          <a:stretch/>
        </p:blipFill>
        <p:spPr>
          <a:xfrm>
            <a:off x="1314450" y="3707945"/>
            <a:ext cx="2334272" cy="2511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6E6F3-4F9B-40BF-8B31-2843870A2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8" t="57361" r="50000" b="34583"/>
          <a:stretch/>
        </p:blipFill>
        <p:spPr>
          <a:xfrm>
            <a:off x="5860231" y="5175682"/>
            <a:ext cx="5684069" cy="969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3B71F7-6D9A-4FD2-A4DB-7B780C96AB37}"/>
              </a:ext>
            </a:extLst>
          </p:cNvPr>
          <p:cNvSpPr txBox="1"/>
          <p:nvPr/>
        </p:nvSpPr>
        <p:spPr>
          <a:xfrm>
            <a:off x="4665215" y="4332380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7D27CA-B524-4ACC-B9CA-3DADB7CD446E}"/>
              </a:ext>
            </a:extLst>
          </p:cNvPr>
          <p:cNvCxnSpPr/>
          <p:nvPr/>
        </p:nvCxnSpPr>
        <p:spPr>
          <a:xfrm flipH="1">
            <a:off x="3648722" y="4518734"/>
            <a:ext cx="949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D025AE-3BF9-4E10-B395-7DF032703596}"/>
              </a:ext>
            </a:extLst>
          </p:cNvPr>
          <p:cNvSpPr txBox="1"/>
          <p:nvPr/>
        </p:nvSpPr>
        <p:spPr>
          <a:xfrm>
            <a:off x="8076389" y="4332380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72A1D4-A4AF-4BA5-AF17-A5BCA914B7F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02266" y="4701712"/>
            <a:ext cx="0" cy="47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7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72357"/>
          </a:xfrm>
        </p:spPr>
        <p:txBody>
          <a:bodyPr/>
          <a:lstStyle/>
          <a:p>
            <a:r>
              <a:rPr lang="en-US" dirty="0"/>
              <a:t>Modeling Difficulty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69505"/>
            <a:ext cx="10372670" cy="3969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Conceptual modeling and code outlining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871CA-EE96-409E-8CDA-99F83995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43" y="1867068"/>
            <a:ext cx="7367947" cy="41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8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72357"/>
          </a:xfrm>
        </p:spPr>
        <p:txBody>
          <a:bodyPr/>
          <a:lstStyle/>
          <a:p>
            <a:r>
              <a:rPr lang="en-US" dirty="0"/>
              <a:t>Modeling Difficulty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69505"/>
            <a:ext cx="10372670" cy="3969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Conceptual modeling and code outlining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3C477-EFC3-40B5-BDD2-73FAFADF1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3" t="16805" r="36172" b="51806"/>
          <a:stretch/>
        </p:blipFill>
        <p:spPr>
          <a:xfrm>
            <a:off x="2483167" y="2177815"/>
            <a:ext cx="7286625" cy="21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3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9AC-2A36-4D91-B9DF-89140504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72357"/>
          </a:xfrm>
        </p:spPr>
        <p:txBody>
          <a:bodyPr/>
          <a:lstStyle/>
          <a:p>
            <a:r>
              <a:rPr lang="en-US" dirty="0"/>
              <a:t>Modeling Difficulty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4B9-2C68-45ED-9EA0-A1A64559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69505"/>
            <a:ext cx="10372670" cy="3969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When in doubt, take a break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Go for a walk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Get a snack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Move to another task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09684-9A6B-4646-AD0B-789F9B84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921" y="2225104"/>
            <a:ext cx="4450025" cy="33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50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6793</TotalTime>
  <Words>362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Becoming a Modeler</vt:lpstr>
      <vt:lpstr>What to expect </vt:lpstr>
      <vt:lpstr>About Me </vt:lpstr>
      <vt:lpstr>Modeling Career </vt:lpstr>
      <vt:lpstr>Modeling Difficulty </vt:lpstr>
      <vt:lpstr>Modeling Difficulty </vt:lpstr>
      <vt:lpstr>Modeling Difficulty </vt:lpstr>
      <vt:lpstr>Modeling Difficulty </vt:lpstr>
      <vt:lpstr>Modeling Difficulty </vt:lpstr>
      <vt:lpstr>Modeling Difficulty </vt:lpstr>
      <vt:lpstr>Modeling Difficulty </vt:lpstr>
      <vt:lpstr>Modeling Difficulty </vt:lpstr>
      <vt:lpstr>Conclusion</vt:lpstr>
      <vt:lpstr>Questions?</vt:lpstr>
    </vt:vector>
  </TitlesOfParts>
  <Company>USACE Office ProPlus Installation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Modeler</dc:title>
  <dc:creator>Carrillo, Carra C CIV USARMY CEERD-EL (US)</dc:creator>
  <cp:lastModifiedBy>Carrillo, Carra C CIV USARMY CEERD-EL (US)</cp:lastModifiedBy>
  <cp:revision>8</cp:revision>
  <dcterms:created xsi:type="dcterms:W3CDTF">2022-08-16T17:31:13Z</dcterms:created>
  <dcterms:modified xsi:type="dcterms:W3CDTF">2022-09-01T12:16:11Z</dcterms:modified>
</cp:coreProperties>
</file>