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48A2-D119-DD4E-9D6C-30397CBD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0DD13-8B0F-FA42-A366-FC611990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B4E3-32AF-DB4E-B8F7-574EF59D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2E1D-3FCF-1944-8E57-E299D1A3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DCDF-B745-DD4F-997E-411D3FE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DE60-DD4C-5846-999C-02F4912C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3770-10F9-F742-A704-87B01671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F4AA-52C0-624F-B62D-9E35E56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D3E3-1B61-964F-B1F8-18575144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A63C1-FECD-2F4B-BA95-634D1849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CA522-0810-9740-99D4-87E8B8744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6442-C595-A742-B232-D58C68860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3743-3FD1-EE47-8085-F3F511D5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EF27-5A5D-134A-904D-320BEBE6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F165-7F50-E449-BCD7-F32136B0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F792-22DF-1D4D-9961-9B40F20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9889-B2F1-0E40-8940-60BB1088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9160-E99A-2C4F-8BA4-BA352CF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0C4F-01D3-7A40-8F3D-F578F38D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9D97-3620-FD44-9352-9CF27DCF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F195-2227-5443-AFE9-4DAAA87F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79C8-6DF3-374C-B8F0-A6478E18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D243-694A-2247-B288-5C9FE768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C679-532A-A948-A0C9-EDF546AB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95C1-B89D-234A-9ABE-D90290A5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14B3-91E7-AA4E-9A79-A292F8BF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D97F-26D4-F44F-9CDD-698BC0FB9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FB290-4BF3-D44A-BB4A-93E4F8DD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E71D-00CC-B247-9969-DF4E17AE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9D48-9122-E74E-937F-76B618FE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79CB-9683-5846-97AB-6E14A2C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F24-68F3-D147-9B47-E6A028E7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13E2-CCD0-C345-97A7-D4D8C426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1770-FA93-E741-B550-8A9E7957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BCC82-CE76-C349-A5E1-38D0497B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3AE83-27C8-C246-926B-63BEE93F5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68373-98A4-F743-8BF7-E3ED6D5B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1D149-6B56-1747-BE3E-81F4EC53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6D983-1D27-D54E-BAEC-77FC8334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7EBD-093B-1340-B7F5-311EFEFB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C7F0C-2B35-D04B-BCAA-F65B0C3C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51487-7977-3047-A5A6-B1C2D78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7F1F8-AB73-6941-8635-4FF7623F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6B0F0-789A-4640-84D6-DB6F4DDF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F488B-DFDB-0E4B-AC7C-DEF93476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578D-B766-1E46-9306-39A4FA5C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103D-9B30-1C49-A270-88AA1599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3F46-0363-D246-97FA-4CD2284D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05DC8-A330-F242-95C4-E9C0A6CC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8711C-A749-0F48-BD2B-D61212CF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2BC0D-FC49-DE4F-BC35-DAD94F82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68C9-053E-7B47-AE25-3436A78D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1B8-E52D-014B-A347-F8297F1A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7B0AD-80BC-344C-B7B3-2ACB6827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624FD-B17F-624C-8A79-1C7BB2FD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2F0F-4128-3A45-BFC0-F9B31B0B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4C4F-4893-D943-AD37-8E99700D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0AA21-A7BA-3247-93BB-E4D2EC42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4CCCB-EB8F-8148-B619-375C03FE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1BB1-2A31-A840-9F02-CE2499F6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DB8B-A19F-E04E-9298-B7621F61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6F8B-6A6E-2E43-A1C6-637E2A503F1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DD2A-AB38-CB48-88B2-ED772E1A8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9FB4-45EE-F041-98B8-C8424CF41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1B5C-C6E4-9543-AEC8-B8D12318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9E3-D453-1946-8225-CFD895B4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09179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9DA7-C901-2347-AAE3-E4012772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362" y="540339"/>
            <a:ext cx="2421276" cy="363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3CB0A-6900-3E44-A0A3-5D7E1F3E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" y="904126"/>
            <a:ext cx="4093821" cy="5522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99699-10DC-4C4C-8A75-03430961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23" y="809179"/>
            <a:ext cx="4269015" cy="576893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82F077F-A22E-E146-9E9F-3A1ED5F97474}"/>
              </a:ext>
            </a:extLst>
          </p:cNvPr>
          <p:cNvSpPr txBox="1">
            <a:spLocks/>
          </p:cNvSpPr>
          <p:nvPr/>
        </p:nvSpPr>
        <p:spPr>
          <a:xfrm>
            <a:off x="8533492" y="540338"/>
            <a:ext cx="2421276" cy="363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377878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9E3-D453-1946-8225-CFD895B4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09179"/>
          </a:xfrm>
        </p:spPr>
        <p:txBody>
          <a:bodyPr>
            <a:normAutofit fontScale="90000"/>
          </a:bodyPr>
          <a:lstStyle/>
          <a:p>
            <a:r>
              <a:rPr lang="en-US" dirty="0"/>
              <a:t>Willard Bay 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9DA7-C901-2347-AAE3-E4012772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362" y="540339"/>
            <a:ext cx="2421276" cy="363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A3B78-2D4A-FA48-8662-4A1FE2C5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179"/>
            <a:ext cx="4491238" cy="581003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9933D10-1422-354D-86F1-26510CF13669}"/>
              </a:ext>
            </a:extLst>
          </p:cNvPr>
          <p:cNvSpPr txBox="1">
            <a:spLocks/>
          </p:cNvSpPr>
          <p:nvPr/>
        </p:nvSpPr>
        <p:spPr>
          <a:xfrm>
            <a:off x="8533492" y="540338"/>
            <a:ext cx="2421276" cy="363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EDF77-DBD4-F645-80CC-5147E5A2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86" y="904125"/>
            <a:ext cx="4407328" cy="5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Apache Lake</vt:lpstr>
      <vt:lpstr>Willard Bay 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Lake</dc:title>
  <dc:creator>Carra C</dc:creator>
  <cp:lastModifiedBy>Carra C</cp:lastModifiedBy>
  <cp:revision>1</cp:revision>
  <dcterms:created xsi:type="dcterms:W3CDTF">2021-11-17T14:52:08Z</dcterms:created>
  <dcterms:modified xsi:type="dcterms:W3CDTF">2021-11-17T14:55:30Z</dcterms:modified>
</cp:coreProperties>
</file>