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0F90-2857-307A-0244-BC583C9F2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6AC74-4061-FC52-D954-589EA2C87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B711-3833-BB58-73C2-F81DFB99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3C8C-83A5-3044-4385-8235327B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D6C2-19F4-008A-6E81-AD7E53E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23B9-8972-731D-A220-E2EE2856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97DD3-08FF-A480-31EE-496E88D4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3228-DE29-3F82-FBDA-9141E2D5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42E7-D878-126F-E74C-2CFC6623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4A33-2775-0072-B411-0D3E4A8D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4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F0139-A6C7-5813-30BA-1BD93A9FD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72E2A-71AD-0000-5ABC-ECF5EB93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BAFF-72BD-5278-FD5A-EA7EE484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978E-3159-B2D6-C970-624DF014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1A48-2F99-3712-DDBA-C1463B93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EE5B-3113-B2B7-6F8A-C729A066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6F45-A318-4494-D61A-DF6DEA07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E572-B808-970A-2D65-4BA9B2EB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9E10C-C5AA-0CE7-6A52-F52627FD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DB7C-9067-6839-26DB-7AC1CC72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E9FD-B17D-4299-2A23-08401582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95C1-DB5E-FA21-B8AC-B7745E76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29D0-DD84-2249-EA8D-B7E4CFB0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B2F5-DEA9-A437-B906-C515C149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0944-2558-959B-10DF-E66C64F7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2201-E6C8-4DCB-25BB-369A0005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F0C0-877F-0BCF-231F-D91D37FF3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2B8AF-2E95-BC15-D3F6-D09ACE22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7E3DB-2955-8B4E-C4E3-A4ABFB8F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23F13-E360-3254-3F64-93A1CD5D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02F4-A11A-C05E-39F4-6F99FE08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5637-4C80-2FEE-F1DF-6C11A02B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1330E-5587-B5BC-97F5-8234983B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53230-88D9-5C9D-64ED-B4E08781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22ECA-7E05-C004-22F4-6E000F2D0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D8415-10A1-09F5-7D30-79529FF30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E1B50-780D-ED2B-8734-D7DED91B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72283-2936-798E-CED1-2E01B960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F2408-198D-6D3E-FA16-35000C9A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80BA-C297-8C00-FE02-D02EB6EF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1FF6E-5588-66E5-741A-71584A0B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29AC8-2AC7-11B9-BD06-BBB4C16A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2E366-7B13-BD36-4013-F8BD09BB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BDED8-73C1-890D-F328-0E67E9A5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394DF-A2BE-9063-C1D2-0D0E3CFF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6BD3-EEF3-8FD9-7808-C615ED66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60F5-B922-8C41-FE41-A9571090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27CE-9A54-9729-372C-918BBA8D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54C85-D5A6-7295-8479-0F400D8B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038AF-0BC6-723F-8859-154CEF0F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B83D-3A2A-AD2F-2A5B-CCBDFA10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0EAD7-6289-A67A-83B2-EE3F723D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4901-E95D-3C3A-1FE8-997B7D92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DE05B-6EE8-7A80-BAF7-360093890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9ACD3-0C66-63DB-AB2D-E68F944B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FA3E4-2CED-5A3C-BDD3-1222BF97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017-C51B-7E75-DD50-762D2426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E377-F9D2-4D9E-96C6-6D5A5654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FC7CC-A804-110A-AF15-89C9150C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EC134-E2DD-52EC-95C3-FD4A8FD4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24BA-5F96-4FDE-68F0-F0F7D3EF9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31D3-3D95-9546-B41D-3CFDF46A93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0BA3-F63B-B533-BB67-027599701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3ECD-3621-45EF-E83C-E44175D7D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18E5C-6638-4340-94B1-AB04BA96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4F45DE-A62A-0AC8-741B-6A0A36CDE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003" y="1047964"/>
            <a:ext cx="3202112" cy="462337"/>
          </a:xfrm>
        </p:spPr>
        <p:txBody>
          <a:bodyPr/>
          <a:lstStyle/>
          <a:p>
            <a:r>
              <a:rPr lang="en-US" dirty="0"/>
              <a:t>Version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6B2F4-CAC9-BD5F-BDA1-222A4E44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9" y="1623316"/>
            <a:ext cx="5234683" cy="523468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54EA595-8477-7A31-E99C-0174532C4568}"/>
              </a:ext>
            </a:extLst>
          </p:cNvPr>
          <p:cNvSpPr txBox="1">
            <a:spLocks/>
          </p:cNvSpPr>
          <p:nvPr/>
        </p:nvSpPr>
        <p:spPr>
          <a:xfrm>
            <a:off x="8102887" y="1160979"/>
            <a:ext cx="3202112" cy="46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3BB21-A0C5-A731-E6CA-9515587E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92" y="1510300"/>
            <a:ext cx="5347699" cy="53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 C</dc:creator>
  <cp:lastModifiedBy>Carra C</cp:lastModifiedBy>
  <cp:revision>1</cp:revision>
  <dcterms:created xsi:type="dcterms:W3CDTF">2022-06-24T14:45:48Z</dcterms:created>
  <dcterms:modified xsi:type="dcterms:W3CDTF">2022-06-24T15:01:48Z</dcterms:modified>
</cp:coreProperties>
</file>