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83" r:id="rId10"/>
    <p:sldId id="265" r:id="rId11"/>
    <p:sldId id="266" r:id="rId12"/>
    <p:sldId id="267" r:id="rId13"/>
    <p:sldId id="268" r:id="rId14"/>
    <p:sldId id="284" r:id="rId15"/>
    <p:sldId id="270" r:id="rId16"/>
    <p:sldId id="271" r:id="rId17"/>
    <p:sldId id="282" r:id="rId18"/>
    <p:sldId id="273" r:id="rId19"/>
    <p:sldId id="275" r:id="rId20"/>
    <p:sldId id="285" r:id="rId21"/>
    <p:sldId id="277" r:id="rId22"/>
    <p:sldId id="278" r:id="rId23"/>
    <p:sldId id="279" r:id="rId24"/>
    <p:sldId id="280" r:id="rId25"/>
    <p:sldId id="281" r:id="rId26"/>
    <p:sldId id="274" r:id="rId27"/>
    <p:sldId id="286" r:id="rId2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Product</c:v>
                </c:pt>
              </c:strCache>
            </c:strRef>
          </c:tx>
          <c:spPr>
            <a:ln w="31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alpha val="6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accent1">
                    <a:alpha val="60000"/>
                  </a:schemeClr>
                </a:solidFill>
                <a:ln w="254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B-490B-9F36-EBF7E589EB23}"/>
              </c:ext>
            </c:extLst>
          </c:dPt>
          <c:cat>
            <c:numRef>
              <c:f>Sheet1!$A$3:$A$14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B-490B-9F36-EBF7E589E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314032"/>
        <c:axId val="681314592"/>
      </c:lineChart>
      <c:catAx>
        <c:axId val="68131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314592"/>
        <c:crosses val="autoZero"/>
        <c:auto val="1"/>
        <c:lblAlgn val="ctr"/>
        <c:lblOffset val="100"/>
        <c:tickLblSkip val="2"/>
        <c:noMultiLvlLbl val="0"/>
      </c:catAx>
      <c:valAx>
        <c:axId val="6813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13140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40271078952785E-2"/>
          <c:y val="4.0612605760348544E-2"/>
          <c:w val="0.81571920282417054"/>
          <c:h val="0.918774788479302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538-4C26-94F6-479BFC4672A2}"/>
              </c:ext>
            </c:extLst>
          </c:dPt>
          <c:dPt>
            <c:idx val="1"/>
            <c:bubble3D val="0"/>
            <c:explosion val="15"/>
            <c:spPr>
              <a:solidFill>
                <a:srgbClr val="C00000">
                  <a:alpha val="53000"/>
                </a:srgb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C538-4C26-94F6-479BFC4672A2}"/>
              </c:ext>
            </c:extLst>
          </c:dPt>
          <c:cat>
            <c:strRef>
              <c:f>Sheet1!$A$2:$A$3</c:f>
              <c:strCache>
                <c:ptCount val="2"/>
                <c:pt idx="0">
                  <c:v>Value 01</c:v>
                </c:pt>
                <c:pt idx="1">
                  <c:v>Value 02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C26-94F6-479BFC467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m/d/yyyy</c:formatCode>
                <c:ptCount val="31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5.0297587532124224</c:v>
                </c:pt>
                <c:pt idx="1">
                  <c:v>1.232219130570757</c:v>
                </c:pt>
                <c:pt idx="2">
                  <c:v>2.6273242971759663</c:v>
                </c:pt>
                <c:pt idx="3">
                  <c:v>5.0931483885977986</c:v>
                </c:pt>
                <c:pt idx="4">
                  <c:v>3.585477464211865</c:v>
                </c:pt>
                <c:pt idx="5">
                  <c:v>6.9597100653724473</c:v>
                </c:pt>
                <c:pt idx="6">
                  <c:v>8.0547765816886887</c:v>
                </c:pt>
                <c:pt idx="7">
                  <c:v>8.8315663956604595</c:v>
                </c:pt>
                <c:pt idx="8">
                  <c:v>8.9243933275629992</c:v>
                </c:pt>
                <c:pt idx="9">
                  <c:v>2.0238756581638975</c:v>
                </c:pt>
                <c:pt idx="10">
                  <c:v>7.9517222713859281</c:v>
                </c:pt>
                <c:pt idx="11">
                  <c:v>6.1315839846224112</c:v>
                </c:pt>
                <c:pt idx="12">
                  <c:v>8.5585148058958893</c:v>
                </c:pt>
                <c:pt idx="13">
                  <c:v>7.9797949636111127</c:v>
                </c:pt>
                <c:pt idx="14">
                  <c:v>9.4986740110336001</c:v>
                </c:pt>
                <c:pt idx="15">
                  <c:v>4.584756179510423</c:v>
                </c:pt>
                <c:pt idx="16">
                  <c:v>2.7614475387812161</c:v>
                </c:pt>
                <c:pt idx="17">
                  <c:v>9.8082740914849822</c:v>
                </c:pt>
                <c:pt idx="18">
                  <c:v>8.5203688029145983</c:v>
                </c:pt>
                <c:pt idx="19">
                  <c:v>1.5754370944908525</c:v>
                </c:pt>
                <c:pt idx="20">
                  <c:v>1.5072772277418438</c:v>
                </c:pt>
                <c:pt idx="21">
                  <c:v>8.0780518555289618</c:v>
                </c:pt>
                <c:pt idx="22">
                  <c:v>4.1275647392974957</c:v>
                </c:pt>
                <c:pt idx="23">
                  <c:v>5.593932277669813</c:v>
                </c:pt>
                <c:pt idx="24">
                  <c:v>7.832416087789535</c:v>
                </c:pt>
                <c:pt idx="25">
                  <c:v>6.6890217427027121</c:v>
                </c:pt>
                <c:pt idx="26">
                  <c:v>1.8692374405007315</c:v>
                </c:pt>
                <c:pt idx="27">
                  <c:v>5.281578462443008</c:v>
                </c:pt>
                <c:pt idx="28">
                  <c:v>1.3645818946222765</c:v>
                </c:pt>
                <c:pt idx="29">
                  <c:v>4.6432471014336603</c:v>
                </c:pt>
                <c:pt idx="30">
                  <c:v>4.5496508633409505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9-4F07-B9DC-CB8B6F92A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324112"/>
        <c:axId val="681318512"/>
      </c:barChart>
      <c:dateAx>
        <c:axId val="681324112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318512"/>
        <c:crosses val="autoZero"/>
        <c:auto val="0"/>
        <c:lblOffset val="100"/>
        <c:baseTimeUnit val="days"/>
        <c:majorUnit val="7"/>
        <c:majorTimeUnit val="days"/>
      </c:dateAx>
      <c:valAx>
        <c:axId val="681318512"/>
        <c:scaling>
          <c:orientation val="minMax"/>
          <c:max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681324112"/>
        <c:crossesAt val="41275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5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7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72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2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8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3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80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20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1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11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32880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BS</a:t>
            </a:r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点项目</a:t>
            </a:r>
            <a:endParaRPr lang="en-US" altLang="zh-CN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  <a:p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总结分享</a:t>
            </a:r>
            <a:endParaRPr lang="en-US" altLang="zh-CN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1" descr="timg">
            <a:extLst>
              <a:ext uri="{FF2B5EF4-FFF2-40B4-BE49-F238E27FC236}">
                <a16:creationId xmlns:a16="http://schemas.microsoft.com/office/drawing/2014/main" id="{2C202E67-D4BD-4D38-9398-07B575FF03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231" y="610612"/>
            <a:ext cx="920750" cy="4619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44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78982" y="1916832"/>
            <a:ext cx="3456384" cy="3456384"/>
            <a:chOff x="4078982" y="1916832"/>
            <a:chExt cx="3456384" cy="3456384"/>
          </a:xfrm>
        </p:grpSpPr>
        <p:sp>
          <p:nvSpPr>
            <p:cNvPr id="7" name="矩形 6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solidFill>
              <a:srgbClr val="262626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414686" y="1340768"/>
            <a:ext cx="4680520" cy="46805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9892759">
            <a:off x="6308322" y="3235613"/>
            <a:ext cx="1121202" cy="1333094"/>
          </a:xfrm>
          <a:custGeom>
            <a:avLst/>
            <a:gdLst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3" fmla="*/ 1022930 w 2045860"/>
              <a:gd name="connsiteY3" fmla="*/ 997750 h 1995500"/>
              <a:gd name="connsiteX4" fmla="*/ 1022930 w 2045860"/>
              <a:gd name="connsiteY4" fmla="*/ 0 h 1995500"/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0" fmla="*/ 0 w 1022940"/>
              <a:gd name="connsiteY0" fmla="*/ 0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  <a:gd name="connsiteX3" fmla="*/ 0 w 1022940"/>
              <a:gd name="connsiteY3" fmla="*/ 997750 h 1188853"/>
              <a:gd name="connsiteX4" fmla="*/ 0 w 1022940"/>
              <a:gd name="connsiteY4" fmla="*/ 0 h 1188853"/>
              <a:gd name="connsiteX0" fmla="*/ 19295 w 1022940"/>
              <a:gd name="connsiteY0" fmla="*/ 10457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940" h="1188853" stroke="0" extrusionOk="0">
                <a:moveTo>
                  <a:pt x="0" y="0"/>
                </a:moveTo>
                <a:cubicBezTo>
                  <a:pt x="300408" y="0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  <a:lnTo>
                  <a:pt x="0" y="997750"/>
                </a:lnTo>
                <a:lnTo>
                  <a:pt x="0" y="0"/>
                </a:lnTo>
                <a:close/>
              </a:path>
              <a:path w="1022940" h="1188853" fill="none">
                <a:moveTo>
                  <a:pt x="19295" y="10457"/>
                </a:moveTo>
                <a:cubicBezTo>
                  <a:pt x="319703" y="10457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5046" y="3068960"/>
            <a:ext cx="58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254" y="236165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011" y="4077072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886" y="1916832"/>
            <a:ext cx="2933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3718942" y="1916832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0630" y="1916832"/>
            <a:ext cx="2933088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dirty="0"/>
          </a:p>
        </p:txBody>
      </p:sp>
      <p:sp>
        <p:nvSpPr>
          <p:cNvPr id="19" name="直角三角形 18"/>
          <p:cNvSpPr/>
          <p:nvPr/>
        </p:nvSpPr>
        <p:spPr>
          <a:xfrm flipV="1">
            <a:off x="7679382" y="1916832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7679382" y="5085184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51390" y="4149080"/>
            <a:ext cx="2933088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89" y="2204864"/>
            <a:ext cx="12389829" cy="69847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57050" y="2209705"/>
            <a:ext cx="12658752" cy="3379405"/>
          </a:xfrm>
          <a:prstGeom prst="rect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0670" y="3356992"/>
            <a:ext cx="97930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457522" y="4149080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480447"/>
            <a:ext cx="7489451" cy="5828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2838" y="551723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3559877" y="1578994"/>
            <a:ext cx="4963770" cy="30741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6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+mn-ea"/>
              </a:rPr>
              <a:t>请 输入你的题 目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0"/>
          <p:cNvSpPr/>
          <p:nvPr/>
        </p:nvSpPr>
        <p:spPr>
          <a:xfrm>
            <a:off x="7702299" y="148063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6068" y="1750038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22622" y="1483531"/>
            <a:ext cx="4183603" cy="4330210"/>
            <a:chOff x="7683929" y="2978422"/>
            <a:chExt cx="8677039" cy="8670987"/>
          </a:xfrm>
        </p:grpSpPr>
        <p:cxnSp>
          <p:nvCxnSpPr>
            <p:cNvPr id="19" name="Straight Connector 3"/>
            <p:cNvCxnSpPr/>
            <p:nvPr/>
          </p:nvCxnSpPr>
          <p:spPr>
            <a:xfrm rot="21316916" flipV="1">
              <a:off x="8016485" y="4034182"/>
              <a:ext cx="7978030" cy="6692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051014" y="175365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5909" y="290578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0774" y="398590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7157" y="5066020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5" name="Rectangle 80"/>
          <p:cNvSpPr/>
          <p:nvPr/>
        </p:nvSpPr>
        <p:spPr>
          <a:xfrm>
            <a:off x="6599262" y="292494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3031" y="3194343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7" name="Rectangle 80"/>
          <p:cNvSpPr/>
          <p:nvPr/>
        </p:nvSpPr>
        <p:spPr>
          <a:xfrm>
            <a:off x="2118192" y="4495846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4646" y="3462077"/>
            <a:ext cx="2924661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9" name="Rectangle 80"/>
          <p:cNvSpPr/>
          <p:nvPr/>
        </p:nvSpPr>
        <p:spPr>
          <a:xfrm>
            <a:off x="5519142" y="422108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32911" y="449048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6" descr="iPhone6_mockup_front_wh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1" y="1628800"/>
            <a:ext cx="5117515" cy="8007861"/>
          </a:xfrm>
          <a:prstGeom prst="rect">
            <a:avLst/>
          </a:prstGeom>
        </p:spPr>
      </p:pic>
      <p:sp>
        <p:nvSpPr>
          <p:cNvPr id="7" name="Rectangle 80"/>
          <p:cNvSpPr/>
          <p:nvPr/>
        </p:nvSpPr>
        <p:spPr>
          <a:xfrm>
            <a:off x="1368194" y="2572600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5" y="3071163"/>
            <a:ext cx="4450727" cy="18373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48214" y="3071163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9" y="2852936"/>
            <a:ext cx="3168352" cy="5472608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7" name="矩形 26"/>
          <p:cNvSpPr/>
          <p:nvPr/>
        </p:nvSpPr>
        <p:spPr>
          <a:xfrm>
            <a:off x="7823399" y="2852936"/>
            <a:ext cx="3168352" cy="5472608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36A1F81-7055-4912-87FC-3EA2FCCAE790}"/>
              </a:ext>
            </a:extLst>
          </p:cNvPr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48398A-2F49-47BE-AEB0-A15CB40B1900}"/>
              </a:ext>
            </a:extLst>
          </p:cNvPr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C079DF4-208A-4ED0-B020-BEEAF6BDE56D}"/>
              </a:ext>
            </a:extLst>
          </p:cNvPr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>
            <a:extLst>
              <a:ext uri="{FF2B5EF4-FFF2-40B4-BE49-F238E27FC236}">
                <a16:creationId xmlns:a16="http://schemas.microsoft.com/office/drawing/2014/main" id="{AFD111B9-43CA-4D54-9C59-121D38991DF6}"/>
              </a:ext>
            </a:extLst>
          </p:cNvPr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05AB-59FD-49DE-B889-E3AB97151D34}"/>
              </a:ext>
            </a:extLst>
          </p:cNvPr>
          <p:cNvSpPr/>
          <p:nvPr/>
        </p:nvSpPr>
        <p:spPr>
          <a:xfrm>
            <a:off x="-58057" y="3284984"/>
            <a:ext cx="12417959" cy="3573016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3A4C90-793A-4D69-B04A-113A42D8D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816581"/>
              </p:ext>
            </p:extLst>
          </p:nvPr>
        </p:nvGraphicFramePr>
        <p:xfrm>
          <a:off x="1342678" y="3388305"/>
          <a:ext cx="9852326" cy="318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0">
            <a:extLst>
              <a:ext uri="{FF2B5EF4-FFF2-40B4-BE49-F238E27FC236}">
                <a16:creationId xmlns:a16="http://schemas.microsoft.com/office/drawing/2014/main" id="{20667932-CFFE-4514-9638-7A56580345D0}"/>
              </a:ext>
            </a:extLst>
          </p:cNvPr>
          <p:cNvSpPr/>
          <p:nvPr/>
        </p:nvSpPr>
        <p:spPr>
          <a:xfrm>
            <a:off x="1340662" y="1579375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1BADBB5-E505-4139-B87D-2E8BF12F4737}"/>
              </a:ext>
            </a:extLst>
          </p:cNvPr>
          <p:cNvSpPr txBox="1"/>
          <p:nvPr/>
        </p:nvSpPr>
        <p:spPr>
          <a:xfrm>
            <a:off x="1351982" y="1986166"/>
            <a:ext cx="9289032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Straight Connector 137"/>
          <p:cNvCxnSpPr/>
          <p:nvPr/>
        </p:nvCxnSpPr>
        <p:spPr>
          <a:xfrm>
            <a:off x="4747815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8"/>
          <p:cNvCxnSpPr/>
          <p:nvPr/>
        </p:nvCxnSpPr>
        <p:spPr>
          <a:xfrm>
            <a:off x="7628554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1"/>
          <p:cNvSpPr txBox="1">
            <a:spLocks noChangeArrowheads="1"/>
          </p:cNvSpPr>
          <p:nvPr/>
        </p:nvSpPr>
        <p:spPr bwMode="auto">
          <a:xfrm>
            <a:off x="2588813" y="2087021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1B6DCF-4E33-4601-A1FB-ADA8D3BB1923}"/>
              </a:ext>
            </a:extLst>
          </p:cNvPr>
          <p:cNvGrpSpPr/>
          <p:nvPr/>
        </p:nvGrpSpPr>
        <p:grpSpPr>
          <a:xfrm>
            <a:off x="2317166" y="2530167"/>
            <a:ext cx="7717828" cy="1749909"/>
            <a:chOff x="2317166" y="2530167"/>
            <a:chExt cx="7717828" cy="1749909"/>
          </a:xfrm>
        </p:grpSpPr>
        <p:sp>
          <p:nvSpPr>
            <p:cNvPr id="11" name="Rectangle 13"/>
            <p:cNvSpPr/>
            <p:nvPr/>
          </p:nvSpPr>
          <p:spPr bwMode="auto">
            <a:xfrm>
              <a:off x="2363540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2363540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5"/>
            <p:cNvSpPr/>
            <p:nvPr/>
          </p:nvSpPr>
          <p:spPr bwMode="auto">
            <a:xfrm>
              <a:off x="2363540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6"/>
            <p:cNvSpPr/>
            <p:nvPr/>
          </p:nvSpPr>
          <p:spPr bwMode="auto">
            <a:xfrm>
              <a:off x="2363540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/>
            <p:nvPr/>
          </p:nvSpPr>
          <p:spPr bwMode="auto">
            <a:xfrm>
              <a:off x="2363540" y="341903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8"/>
            <p:cNvSpPr/>
            <p:nvPr/>
          </p:nvSpPr>
          <p:spPr bwMode="auto">
            <a:xfrm>
              <a:off x="2363540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ectangle 19"/>
            <p:cNvSpPr/>
            <p:nvPr/>
          </p:nvSpPr>
          <p:spPr bwMode="auto">
            <a:xfrm>
              <a:off x="2363540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Rectangle 20"/>
            <p:cNvSpPr/>
            <p:nvPr/>
          </p:nvSpPr>
          <p:spPr bwMode="auto">
            <a:xfrm>
              <a:off x="2363540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21"/>
            <p:cNvSpPr/>
            <p:nvPr/>
          </p:nvSpPr>
          <p:spPr bwMode="auto">
            <a:xfrm>
              <a:off x="2363540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Rectangle 22"/>
            <p:cNvSpPr/>
            <p:nvPr/>
          </p:nvSpPr>
          <p:spPr bwMode="auto">
            <a:xfrm>
              <a:off x="2363540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3"/>
            <p:cNvSpPr/>
            <p:nvPr/>
          </p:nvSpPr>
          <p:spPr bwMode="auto">
            <a:xfrm>
              <a:off x="2878277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4"/>
            <p:cNvSpPr/>
            <p:nvPr/>
          </p:nvSpPr>
          <p:spPr bwMode="auto">
            <a:xfrm>
              <a:off x="2878277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5"/>
            <p:cNvSpPr/>
            <p:nvPr/>
          </p:nvSpPr>
          <p:spPr bwMode="auto">
            <a:xfrm>
              <a:off x="2878277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Rectangle 26"/>
            <p:cNvSpPr/>
            <p:nvPr/>
          </p:nvSpPr>
          <p:spPr bwMode="auto">
            <a:xfrm>
              <a:off x="2878277" y="3265671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Rectangle 27"/>
            <p:cNvSpPr/>
            <p:nvPr/>
          </p:nvSpPr>
          <p:spPr bwMode="auto">
            <a:xfrm>
              <a:off x="2878277" y="341903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Rectangle 28"/>
            <p:cNvSpPr/>
            <p:nvPr/>
          </p:nvSpPr>
          <p:spPr bwMode="auto">
            <a:xfrm>
              <a:off x="2878277" y="357021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Rectangle 29"/>
            <p:cNvSpPr/>
            <p:nvPr/>
          </p:nvSpPr>
          <p:spPr bwMode="auto">
            <a:xfrm>
              <a:off x="2878277" y="3723578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Rectangle 30"/>
            <p:cNvSpPr/>
            <p:nvPr/>
          </p:nvSpPr>
          <p:spPr bwMode="auto">
            <a:xfrm>
              <a:off x="2878277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 bwMode="auto">
            <a:xfrm>
              <a:off x="2878277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 bwMode="auto">
            <a:xfrm>
              <a:off x="2878277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 bwMode="auto">
            <a:xfrm>
              <a:off x="3401774" y="2809956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 bwMode="auto">
            <a:xfrm>
              <a:off x="3401774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 bwMode="auto">
            <a:xfrm>
              <a:off x="3401774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Rectangle 36"/>
            <p:cNvSpPr/>
            <p:nvPr/>
          </p:nvSpPr>
          <p:spPr bwMode="auto">
            <a:xfrm>
              <a:off x="3401774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Rectangle 37"/>
            <p:cNvSpPr/>
            <p:nvPr/>
          </p:nvSpPr>
          <p:spPr bwMode="auto">
            <a:xfrm>
              <a:off x="3401774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Rectangle 38"/>
            <p:cNvSpPr/>
            <p:nvPr/>
          </p:nvSpPr>
          <p:spPr bwMode="auto">
            <a:xfrm>
              <a:off x="3401774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39"/>
            <p:cNvSpPr/>
            <p:nvPr/>
          </p:nvSpPr>
          <p:spPr bwMode="auto">
            <a:xfrm>
              <a:off x="3401774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40"/>
            <p:cNvSpPr/>
            <p:nvPr/>
          </p:nvSpPr>
          <p:spPr bwMode="auto">
            <a:xfrm>
              <a:off x="3401774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 bwMode="auto">
            <a:xfrm>
              <a:off x="3401774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42"/>
            <p:cNvSpPr/>
            <p:nvPr/>
          </p:nvSpPr>
          <p:spPr bwMode="auto">
            <a:xfrm>
              <a:off x="3401774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Rectangle 43"/>
            <p:cNvSpPr/>
            <p:nvPr/>
          </p:nvSpPr>
          <p:spPr bwMode="auto">
            <a:xfrm>
              <a:off x="3916511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Rectangle 44"/>
            <p:cNvSpPr/>
            <p:nvPr/>
          </p:nvSpPr>
          <p:spPr bwMode="auto">
            <a:xfrm>
              <a:off x="3916511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Rectangle 45"/>
            <p:cNvSpPr/>
            <p:nvPr/>
          </p:nvSpPr>
          <p:spPr bwMode="auto">
            <a:xfrm>
              <a:off x="3916511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Rectangle 46"/>
            <p:cNvSpPr/>
            <p:nvPr/>
          </p:nvSpPr>
          <p:spPr bwMode="auto">
            <a:xfrm>
              <a:off x="3916511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Rectangle 47"/>
            <p:cNvSpPr/>
            <p:nvPr/>
          </p:nvSpPr>
          <p:spPr bwMode="auto">
            <a:xfrm>
              <a:off x="3916511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Rectangle 48"/>
            <p:cNvSpPr/>
            <p:nvPr/>
          </p:nvSpPr>
          <p:spPr bwMode="auto">
            <a:xfrm>
              <a:off x="3916511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Rectangle 49"/>
            <p:cNvSpPr/>
            <p:nvPr/>
          </p:nvSpPr>
          <p:spPr bwMode="auto">
            <a:xfrm>
              <a:off x="3916511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8" name="Rectangle 50"/>
            <p:cNvSpPr/>
            <p:nvPr/>
          </p:nvSpPr>
          <p:spPr bwMode="auto">
            <a:xfrm>
              <a:off x="3916511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Rectangle 51"/>
            <p:cNvSpPr/>
            <p:nvPr/>
          </p:nvSpPr>
          <p:spPr bwMode="auto">
            <a:xfrm>
              <a:off x="3916511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Rectangle 52"/>
            <p:cNvSpPr/>
            <p:nvPr/>
          </p:nvSpPr>
          <p:spPr bwMode="auto">
            <a:xfrm>
              <a:off x="3916511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Rectangle 54"/>
            <p:cNvSpPr/>
            <p:nvPr/>
          </p:nvSpPr>
          <p:spPr bwMode="auto">
            <a:xfrm>
              <a:off x="5235111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Rectangle 55"/>
            <p:cNvSpPr/>
            <p:nvPr/>
          </p:nvSpPr>
          <p:spPr bwMode="auto">
            <a:xfrm>
              <a:off x="5235111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Rectangle 56"/>
            <p:cNvSpPr/>
            <p:nvPr/>
          </p:nvSpPr>
          <p:spPr bwMode="auto">
            <a:xfrm>
              <a:off x="5235111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Rectangle 57"/>
            <p:cNvSpPr/>
            <p:nvPr/>
          </p:nvSpPr>
          <p:spPr bwMode="auto">
            <a:xfrm>
              <a:off x="5235111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Rectangle 58"/>
            <p:cNvSpPr/>
            <p:nvPr/>
          </p:nvSpPr>
          <p:spPr bwMode="auto">
            <a:xfrm>
              <a:off x="5235111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Rectangle 59"/>
            <p:cNvSpPr/>
            <p:nvPr/>
          </p:nvSpPr>
          <p:spPr bwMode="auto">
            <a:xfrm>
              <a:off x="5235111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" name="Rectangle 60"/>
            <p:cNvSpPr/>
            <p:nvPr/>
          </p:nvSpPr>
          <p:spPr bwMode="auto">
            <a:xfrm>
              <a:off x="5235111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8" name="Rectangle 61"/>
            <p:cNvSpPr/>
            <p:nvPr/>
          </p:nvSpPr>
          <p:spPr bwMode="auto">
            <a:xfrm>
              <a:off x="5235111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9" name="Rectangle 62"/>
            <p:cNvSpPr/>
            <p:nvPr/>
          </p:nvSpPr>
          <p:spPr bwMode="auto">
            <a:xfrm>
              <a:off x="5235111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Rectangle 63"/>
            <p:cNvSpPr/>
            <p:nvPr/>
          </p:nvSpPr>
          <p:spPr bwMode="auto">
            <a:xfrm>
              <a:off x="5235111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Rectangle 64"/>
            <p:cNvSpPr/>
            <p:nvPr/>
          </p:nvSpPr>
          <p:spPr bwMode="auto">
            <a:xfrm>
              <a:off x="574984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2" name="Rectangle 65"/>
            <p:cNvSpPr/>
            <p:nvPr/>
          </p:nvSpPr>
          <p:spPr bwMode="auto">
            <a:xfrm>
              <a:off x="574984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Rectangle 67"/>
            <p:cNvSpPr/>
            <p:nvPr/>
          </p:nvSpPr>
          <p:spPr bwMode="auto">
            <a:xfrm>
              <a:off x="5749846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4" name="Rectangle 68"/>
            <p:cNvSpPr/>
            <p:nvPr/>
          </p:nvSpPr>
          <p:spPr bwMode="auto">
            <a:xfrm>
              <a:off x="5749846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5" name="Rectangle 69"/>
            <p:cNvSpPr/>
            <p:nvPr/>
          </p:nvSpPr>
          <p:spPr bwMode="auto">
            <a:xfrm>
              <a:off x="5749846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Rectangle 70"/>
            <p:cNvSpPr/>
            <p:nvPr/>
          </p:nvSpPr>
          <p:spPr bwMode="auto">
            <a:xfrm>
              <a:off x="5749846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7" name="Rectangle 71"/>
            <p:cNvSpPr/>
            <p:nvPr/>
          </p:nvSpPr>
          <p:spPr bwMode="auto">
            <a:xfrm>
              <a:off x="5749846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8" name="Rectangle 72"/>
            <p:cNvSpPr/>
            <p:nvPr/>
          </p:nvSpPr>
          <p:spPr bwMode="auto">
            <a:xfrm>
              <a:off x="5749846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Rectangle 73"/>
            <p:cNvSpPr/>
            <p:nvPr/>
          </p:nvSpPr>
          <p:spPr bwMode="auto">
            <a:xfrm>
              <a:off x="5749846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0" name="Rectangle 74"/>
            <p:cNvSpPr/>
            <p:nvPr/>
          </p:nvSpPr>
          <p:spPr bwMode="auto">
            <a:xfrm>
              <a:off x="5749846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1" name="Rectangle 75"/>
            <p:cNvSpPr/>
            <p:nvPr/>
          </p:nvSpPr>
          <p:spPr bwMode="auto">
            <a:xfrm>
              <a:off x="6273345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Rectangle 76"/>
            <p:cNvSpPr/>
            <p:nvPr/>
          </p:nvSpPr>
          <p:spPr bwMode="auto">
            <a:xfrm>
              <a:off x="6273345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Rectangle 77"/>
            <p:cNvSpPr/>
            <p:nvPr/>
          </p:nvSpPr>
          <p:spPr bwMode="auto">
            <a:xfrm>
              <a:off x="6273345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4" name="Rectangle 78"/>
            <p:cNvSpPr/>
            <p:nvPr/>
          </p:nvSpPr>
          <p:spPr bwMode="auto">
            <a:xfrm>
              <a:off x="6273345" y="3265671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5" name="Rectangle 79"/>
            <p:cNvSpPr/>
            <p:nvPr/>
          </p:nvSpPr>
          <p:spPr bwMode="auto">
            <a:xfrm>
              <a:off x="6273345" y="341903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6" name="Rectangle 80"/>
            <p:cNvSpPr/>
            <p:nvPr/>
          </p:nvSpPr>
          <p:spPr bwMode="auto">
            <a:xfrm>
              <a:off x="6273345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7" name="Rectangle 81"/>
            <p:cNvSpPr/>
            <p:nvPr/>
          </p:nvSpPr>
          <p:spPr bwMode="auto">
            <a:xfrm>
              <a:off x="6273345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8" name="Rectangle 82"/>
            <p:cNvSpPr/>
            <p:nvPr/>
          </p:nvSpPr>
          <p:spPr bwMode="auto">
            <a:xfrm>
              <a:off x="6273345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9" name="Rectangle 83"/>
            <p:cNvSpPr/>
            <p:nvPr/>
          </p:nvSpPr>
          <p:spPr bwMode="auto">
            <a:xfrm>
              <a:off x="6273345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0" name="Rectangle 84"/>
            <p:cNvSpPr/>
            <p:nvPr/>
          </p:nvSpPr>
          <p:spPr bwMode="auto">
            <a:xfrm>
              <a:off x="6273345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1" name="Rectangle 85"/>
            <p:cNvSpPr/>
            <p:nvPr/>
          </p:nvSpPr>
          <p:spPr bwMode="auto">
            <a:xfrm>
              <a:off x="6788080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2" name="Rectangle 86"/>
            <p:cNvSpPr/>
            <p:nvPr/>
          </p:nvSpPr>
          <p:spPr bwMode="auto">
            <a:xfrm>
              <a:off x="6788080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3" name="Rectangle 88"/>
            <p:cNvSpPr/>
            <p:nvPr/>
          </p:nvSpPr>
          <p:spPr bwMode="auto">
            <a:xfrm>
              <a:off x="6788080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4" name="Rectangle 89"/>
            <p:cNvSpPr/>
            <p:nvPr/>
          </p:nvSpPr>
          <p:spPr bwMode="auto">
            <a:xfrm>
              <a:off x="6788080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Rectangle 90"/>
            <p:cNvSpPr/>
            <p:nvPr/>
          </p:nvSpPr>
          <p:spPr bwMode="auto">
            <a:xfrm>
              <a:off x="6788080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6" name="Rectangle 91"/>
            <p:cNvSpPr/>
            <p:nvPr/>
          </p:nvSpPr>
          <p:spPr bwMode="auto">
            <a:xfrm>
              <a:off x="6788080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7" name="Rectangle 92"/>
            <p:cNvSpPr/>
            <p:nvPr/>
          </p:nvSpPr>
          <p:spPr bwMode="auto">
            <a:xfrm>
              <a:off x="6788080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8" name="Rectangle 93"/>
            <p:cNvSpPr/>
            <p:nvPr/>
          </p:nvSpPr>
          <p:spPr bwMode="auto">
            <a:xfrm>
              <a:off x="6788080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9" name="Rectangle 94"/>
            <p:cNvSpPr/>
            <p:nvPr/>
          </p:nvSpPr>
          <p:spPr bwMode="auto">
            <a:xfrm>
              <a:off x="6788080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0" name="Rectangle 95"/>
            <p:cNvSpPr/>
            <p:nvPr/>
          </p:nvSpPr>
          <p:spPr bwMode="auto">
            <a:xfrm>
              <a:off x="6788080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Rectangle 97"/>
            <p:cNvSpPr/>
            <p:nvPr/>
          </p:nvSpPr>
          <p:spPr bwMode="auto">
            <a:xfrm>
              <a:off x="8115442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2" name="Rectangle 98"/>
            <p:cNvSpPr/>
            <p:nvPr/>
          </p:nvSpPr>
          <p:spPr bwMode="auto">
            <a:xfrm>
              <a:off x="8115442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Rectangle 99"/>
            <p:cNvSpPr/>
            <p:nvPr/>
          </p:nvSpPr>
          <p:spPr bwMode="auto">
            <a:xfrm>
              <a:off x="8115442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4" name="Rectangle 100"/>
            <p:cNvSpPr/>
            <p:nvPr/>
          </p:nvSpPr>
          <p:spPr bwMode="auto">
            <a:xfrm>
              <a:off x="8115442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5" name="Rectangle 101"/>
            <p:cNvSpPr/>
            <p:nvPr/>
          </p:nvSpPr>
          <p:spPr bwMode="auto">
            <a:xfrm>
              <a:off x="8115442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6" name="Rectangle 102"/>
            <p:cNvSpPr/>
            <p:nvPr/>
          </p:nvSpPr>
          <p:spPr bwMode="auto">
            <a:xfrm>
              <a:off x="8115442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7" name="Rectangle 103"/>
            <p:cNvSpPr/>
            <p:nvPr/>
          </p:nvSpPr>
          <p:spPr bwMode="auto">
            <a:xfrm>
              <a:off x="8115442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8" name="Rectangle 104"/>
            <p:cNvSpPr/>
            <p:nvPr/>
          </p:nvSpPr>
          <p:spPr bwMode="auto">
            <a:xfrm>
              <a:off x="8115442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9" name="Rectangle 105"/>
            <p:cNvSpPr/>
            <p:nvPr/>
          </p:nvSpPr>
          <p:spPr bwMode="auto">
            <a:xfrm>
              <a:off x="8115442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0" name="Rectangle 106"/>
            <p:cNvSpPr/>
            <p:nvPr/>
          </p:nvSpPr>
          <p:spPr bwMode="auto">
            <a:xfrm>
              <a:off x="8115442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1" name="Rectangle 107"/>
            <p:cNvSpPr/>
            <p:nvPr/>
          </p:nvSpPr>
          <p:spPr bwMode="auto">
            <a:xfrm>
              <a:off x="8630179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" name="Rectangle 108"/>
            <p:cNvSpPr/>
            <p:nvPr/>
          </p:nvSpPr>
          <p:spPr bwMode="auto">
            <a:xfrm>
              <a:off x="8630179" y="296113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3" name="Rectangle 109"/>
            <p:cNvSpPr/>
            <p:nvPr/>
          </p:nvSpPr>
          <p:spPr bwMode="auto">
            <a:xfrm>
              <a:off x="8630179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" name="Rectangle 110"/>
            <p:cNvSpPr/>
            <p:nvPr/>
          </p:nvSpPr>
          <p:spPr bwMode="auto">
            <a:xfrm>
              <a:off x="8630179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Rectangle 111"/>
            <p:cNvSpPr/>
            <p:nvPr/>
          </p:nvSpPr>
          <p:spPr bwMode="auto">
            <a:xfrm>
              <a:off x="8630179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6" name="Rectangle 112"/>
            <p:cNvSpPr/>
            <p:nvPr/>
          </p:nvSpPr>
          <p:spPr bwMode="auto">
            <a:xfrm>
              <a:off x="8630179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7" name="Rectangle 113"/>
            <p:cNvSpPr/>
            <p:nvPr/>
          </p:nvSpPr>
          <p:spPr bwMode="auto">
            <a:xfrm>
              <a:off x="8630179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Rectangle 114"/>
            <p:cNvSpPr/>
            <p:nvPr/>
          </p:nvSpPr>
          <p:spPr bwMode="auto">
            <a:xfrm>
              <a:off x="8630179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9" name="Rectangle 115"/>
            <p:cNvSpPr/>
            <p:nvPr/>
          </p:nvSpPr>
          <p:spPr bwMode="auto">
            <a:xfrm>
              <a:off x="8630179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0" name="Rectangle 116"/>
            <p:cNvSpPr/>
            <p:nvPr/>
          </p:nvSpPr>
          <p:spPr bwMode="auto">
            <a:xfrm>
              <a:off x="8630179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Rectangle 117"/>
            <p:cNvSpPr/>
            <p:nvPr/>
          </p:nvSpPr>
          <p:spPr bwMode="auto">
            <a:xfrm>
              <a:off x="915367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2" name="Rectangle 118"/>
            <p:cNvSpPr/>
            <p:nvPr/>
          </p:nvSpPr>
          <p:spPr bwMode="auto">
            <a:xfrm>
              <a:off x="915367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3" name="Rectangle 119"/>
            <p:cNvSpPr/>
            <p:nvPr/>
          </p:nvSpPr>
          <p:spPr bwMode="auto">
            <a:xfrm>
              <a:off x="9153676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4" name="Rectangle 120"/>
            <p:cNvSpPr/>
            <p:nvPr/>
          </p:nvSpPr>
          <p:spPr bwMode="auto">
            <a:xfrm>
              <a:off x="9153676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5" name="Rectangle 121"/>
            <p:cNvSpPr/>
            <p:nvPr/>
          </p:nvSpPr>
          <p:spPr bwMode="auto">
            <a:xfrm>
              <a:off x="9153676" y="341903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6" name="Rectangle 122"/>
            <p:cNvSpPr/>
            <p:nvPr/>
          </p:nvSpPr>
          <p:spPr bwMode="auto">
            <a:xfrm>
              <a:off x="9153676" y="357021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7" name="Rectangle 123"/>
            <p:cNvSpPr/>
            <p:nvPr/>
          </p:nvSpPr>
          <p:spPr bwMode="auto">
            <a:xfrm>
              <a:off x="9153676" y="3723578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" name="Rectangle 124"/>
            <p:cNvSpPr/>
            <p:nvPr/>
          </p:nvSpPr>
          <p:spPr bwMode="auto">
            <a:xfrm>
              <a:off x="9153676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9" name="Rectangle 125"/>
            <p:cNvSpPr/>
            <p:nvPr/>
          </p:nvSpPr>
          <p:spPr bwMode="auto">
            <a:xfrm>
              <a:off x="9153676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0" name="Rectangle 126"/>
            <p:cNvSpPr/>
            <p:nvPr/>
          </p:nvSpPr>
          <p:spPr bwMode="auto">
            <a:xfrm>
              <a:off x="9153676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1" name="Rectangle 127"/>
            <p:cNvSpPr/>
            <p:nvPr/>
          </p:nvSpPr>
          <p:spPr bwMode="auto">
            <a:xfrm>
              <a:off x="9668413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2" name="Rectangle 128"/>
            <p:cNvSpPr/>
            <p:nvPr/>
          </p:nvSpPr>
          <p:spPr bwMode="auto">
            <a:xfrm>
              <a:off x="9668413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3" name="Rectangle 129"/>
            <p:cNvSpPr/>
            <p:nvPr/>
          </p:nvSpPr>
          <p:spPr bwMode="auto">
            <a:xfrm>
              <a:off x="9668413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4" name="Rectangle 130"/>
            <p:cNvSpPr/>
            <p:nvPr/>
          </p:nvSpPr>
          <p:spPr bwMode="auto">
            <a:xfrm>
              <a:off x="9668413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5" name="Rectangle 131"/>
            <p:cNvSpPr/>
            <p:nvPr/>
          </p:nvSpPr>
          <p:spPr bwMode="auto">
            <a:xfrm>
              <a:off x="9668413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6" name="Rectangle 132"/>
            <p:cNvSpPr/>
            <p:nvPr/>
          </p:nvSpPr>
          <p:spPr bwMode="auto">
            <a:xfrm>
              <a:off x="9668413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7" name="Rectangle 133"/>
            <p:cNvSpPr/>
            <p:nvPr/>
          </p:nvSpPr>
          <p:spPr bwMode="auto">
            <a:xfrm>
              <a:off x="9668413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8" name="Rectangle 134"/>
            <p:cNvSpPr/>
            <p:nvPr/>
          </p:nvSpPr>
          <p:spPr bwMode="auto">
            <a:xfrm>
              <a:off x="9668413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9" name="Rectangle 135"/>
            <p:cNvSpPr/>
            <p:nvPr/>
          </p:nvSpPr>
          <p:spPr bwMode="auto">
            <a:xfrm>
              <a:off x="9668413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0" name="Rectangle 136"/>
            <p:cNvSpPr/>
            <p:nvPr/>
          </p:nvSpPr>
          <p:spPr bwMode="auto">
            <a:xfrm>
              <a:off x="9668413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2317166" y="2530167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  <p:sp>
          <p:nvSpPr>
            <p:cNvPr id="139" name="Rounded Rectangle 145"/>
            <p:cNvSpPr/>
            <p:nvPr/>
          </p:nvSpPr>
          <p:spPr>
            <a:xfrm>
              <a:off x="5167825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  <p:sp>
          <p:nvSpPr>
            <p:cNvPr id="141" name="Rounded Rectangle 147"/>
            <p:cNvSpPr/>
            <p:nvPr/>
          </p:nvSpPr>
          <p:spPr>
            <a:xfrm>
              <a:off x="8065190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</p:grpSp>
      <p:sp>
        <p:nvSpPr>
          <p:cNvPr id="144" name="TextBox 31"/>
          <p:cNvSpPr txBox="1">
            <a:spLocks noChangeArrowheads="1"/>
          </p:cNvSpPr>
          <p:nvPr/>
        </p:nvSpPr>
        <p:spPr bwMode="auto">
          <a:xfrm>
            <a:off x="5445873" y="2060848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sp>
        <p:nvSpPr>
          <p:cNvPr id="145" name="TextBox 31"/>
          <p:cNvSpPr txBox="1">
            <a:spLocks noChangeArrowheads="1"/>
          </p:cNvSpPr>
          <p:nvPr/>
        </p:nvSpPr>
        <p:spPr bwMode="auto">
          <a:xfrm>
            <a:off x="8326193" y="2060848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286818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167138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975450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3375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44" grpId="0"/>
      <p:bldP spid="145" grpId="0"/>
      <p:bldP spid="146" grpId="0"/>
      <p:bldP spid="147" grpId="0"/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39010" y="1861720"/>
            <a:ext cx="2943690" cy="4206513"/>
            <a:chOff x="9284021" y="3522557"/>
            <a:chExt cx="5905752" cy="8439279"/>
          </a:xfrm>
        </p:grpSpPr>
        <p:grpSp>
          <p:nvGrpSpPr>
            <p:cNvPr id="6" name="Group 5"/>
            <p:cNvGrpSpPr/>
            <p:nvPr/>
          </p:nvGrpSpPr>
          <p:grpSpPr>
            <a:xfrm>
              <a:off x="11662085" y="6398163"/>
              <a:ext cx="2334579" cy="4821669"/>
              <a:chOff x="11662085" y="6398163"/>
              <a:chExt cx="2334579" cy="4821669"/>
            </a:xfrm>
            <a:solidFill>
              <a:schemeClr val="accent3"/>
            </a:solidFill>
          </p:grpSpPr>
          <p:sp>
            <p:nvSpPr>
              <p:cNvPr id="7" name="Freeform 123"/>
              <p:cNvSpPr>
                <a:spLocks noChangeArrowheads="1"/>
              </p:cNvSpPr>
              <p:nvPr/>
            </p:nvSpPr>
            <p:spPr bwMode="auto">
              <a:xfrm>
                <a:off x="12238256" y="6398163"/>
                <a:ext cx="1187673" cy="3916586"/>
              </a:xfrm>
              <a:custGeom>
                <a:avLst/>
                <a:gdLst>
                  <a:gd name="T0" fmla="*/ 0 w 1934"/>
                  <a:gd name="T1" fmla="*/ 6364 h 6365"/>
                  <a:gd name="T2" fmla="*/ 0 w 1934"/>
                  <a:gd name="T3" fmla="*/ 0 h 6365"/>
                  <a:gd name="T4" fmla="*/ 1933 w 1934"/>
                  <a:gd name="T5" fmla="*/ 1529 h 6365"/>
                  <a:gd name="T6" fmla="*/ 1933 w 1934"/>
                  <a:gd name="T7" fmla="*/ 6364 h 6365"/>
                  <a:gd name="T8" fmla="*/ 0 w 1934"/>
                  <a:gd name="T9" fmla="*/ 6364 h 6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6365">
                    <a:moveTo>
                      <a:pt x="0" y="6364"/>
                    </a:moveTo>
                    <a:lnTo>
                      <a:pt x="0" y="0"/>
                    </a:lnTo>
                    <a:lnTo>
                      <a:pt x="1933" y="1529"/>
                    </a:lnTo>
                    <a:lnTo>
                      <a:pt x="1933" y="6364"/>
                    </a:lnTo>
                    <a:lnTo>
                      <a:pt x="0" y="6364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Freeform 126"/>
              <p:cNvSpPr>
                <a:spLocks noChangeArrowheads="1"/>
              </p:cNvSpPr>
              <p:nvPr/>
            </p:nvSpPr>
            <p:spPr bwMode="auto">
              <a:xfrm>
                <a:off x="11662085" y="10214185"/>
                <a:ext cx="2334579" cy="1005647"/>
              </a:xfrm>
              <a:custGeom>
                <a:avLst/>
                <a:gdLst>
                  <a:gd name="T0" fmla="*/ 1895 w 3798"/>
                  <a:gd name="T1" fmla="*/ 1641 h 1642"/>
                  <a:gd name="T2" fmla="*/ 3797 w 3798"/>
                  <a:gd name="T3" fmla="*/ 0 h 1642"/>
                  <a:gd name="T4" fmla="*/ 1895 w 3798"/>
                  <a:gd name="T5" fmla="*/ 0 h 1642"/>
                  <a:gd name="T6" fmla="*/ 0 w 3798"/>
                  <a:gd name="T7" fmla="*/ 0 h 1642"/>
                  <a:gd name="T8" fmla="*/ 1895 w 3798"/>
                  <a:gd name="T9" fmla="*/ 1641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8" h="1642">
                    <a:moveTo>
                      <a:pt x="1895" y="1641"/>
                    </a:moveTo>
                    <a:lnTo>
                      <a:pt x="3797" y="0"/>
                    </a:lnTo>
                    <a:lnTo>
                      <a:pt x="1895" y="0"/>
                    </a:lnTo>
                    <a:lnTo>
                      <a:pt x="0" y="0"/>
                    </a:lnTo>
                    <a:lnTo>
                      <a:pt x="1895" y="164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12849758" y="3522557"/>
              <a:ext cx="2340015" cy="6196958"/>
              <a:chOff x="12849758" y="3522557"/>
              <a:chExt cx="2340015" cy="6196958"/>
            </a:xfrm>
            <a:solidFill>
              <a:schemeClr val="accent2"/>
            </a:solidFill>
          </p:grpSpPr>
          <p:sp>
            <p:nvSpPr>
              <p:cNvPr id="10" name="Freeform 119"/>
              <p:cNvSpPr>
                <a:spLocks noChangeArrowheads="1"/>
              </p:cNvSpPr>
              <p:nvPr/>
            </p:nvSpPr>
            <p:spPr bwMode="auto">
              <a:xfrm>
                <a:off x="13428647" y="4427639"/>
                <a:ext cx="1182237" cy="5291876"/>
              </a:xfrm>
              <a:custGeom>
                <a:avLst/>
                <a:gdLst>
                  <a:gd name="T0" fmla="*/ 0 w 1927"/>
                  <a:gd name="T1" fmla="*/ 0 h 8596"/>
                  <a:gd name="T2" fmla="*/ 0 w 1927"/>
                  <a:gd name="T3" fmla="*/ 8595 h 8596"/>
                  <a:gd name="T4" fmla="*/ 1926 w 1927"/>
                  <a:gd name="T5" fmla="*/ 7072 h 8596"/>
                  <a:gd name="T6" fmla="*/ 1926 w 1927"/>
                  <a:gd name="T7" fmla="*/ 0 h 8596"/>
                  <a:gd name="T8" fmla="*/ 0 w 1927"/>
                  <a:gd name="T9" fmla="*/ 0 h 8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8596">
                    <a:moveTo>
                      <a:pt x="0" y="0"/>
                    </a:moveTo>
                    <a:lnTo>
                      <a:pt x="0" y="8595"/>
                    </a:lnTo>
                    <a:lnTo>
                      <a:pt x="1926" y="7072"/>
                    </a:lnTo>
                    <a:lnTo>
                      <a:pt x="192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1" name="Freeform 121"/>
              <p:cNvSpPr>
                <a:spLocks noChangeArrowheads="1"/>
              </p:cNvSpPr>
              <p:nvPr/>
            </p:nvSpPr>
            <p:spPr bwMode="auto">
              <a:xfrm>
                <a:off x="12849758" y="3522557"/>
                <a:ext cx="2340015" cy="1005647"/>
              </a:xfrm>
              <a:custGeom>
                <a:avLst/>
                <a:gdLst>
                  <a:gd name="T0" fmla="*/ 1901 w 3804"/>
                  <a:gd name="T1" fmla="*/ 0 h 1641"/>
                  <a:gd name="T2" fmla="*/ 3803 w 3804"/>
                  <a:gd name="T3" fmla="*/ 1640 h 1641"/>
                  <a:gd name="T4" fmla="*/ 1901 w 3804"/>
                  <a:gd name="T5" fmla="*/ 1640 h 1641"/>
                  <a:gd name="T6" fmla="*/ 0 w 3804"/>
                  <a:gd name="T7" fmla="*/ 1640 h 1641"/>
                  <a:gd name="T8" fmla="*/ 1901 w 3804"/>
                  <a:gd name="T9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1" y="0"/>
                    </a:moveTo>
                    <a:lnTo>
                      <a:pt x="3803" y="1640"/>
                    </a:lnTo>
                    <a:lnTo>
                      <a:pt x="1901" y="1640"/>
                    </a:lnTo>
                    <a:lnTo>
                      <a:pt x="0" y="1640"/>
                    </a:lnTo>
                    <a:lnTo>
                      <a:pt x="19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4"/>
            <p:cNvGrpSpPr/>
            <p:nvPr/>
          </p:nvGrpSpPr>
          <p:grpSpPr>
            <a:xfrm>
              <a:off x="10471694" y="4155843"/>
              <a:ext cx="2337297" cy="4965721"/>
              <a:chOff x="10471694" y="4155843"/>
              <a:chExt cx="2337297" cy="4965721"/>
            </a:xfrm>
            <a:solidFill>
              <a:schemeClr val="accent1"/>
            </a:solidFill>
          </p:grpSpPr>
          <p:sp>
            <p:nvSpPr>
              <p:cNvPr id="13" name="Freeform 127"/>
              <p:cNvSpPr>
                <a:spLocks noChangeArrowheads="1"/>
              </p:cNvSpPr>
              <p:nvPr/>
            </p:nvSpPr>
            <p:spPr bwMode="auto">
              <a:xfrm>
                <a:off x="11050583" y="5058207"/>
                <a:ext cx="1182237" cy="4063357"/>
              </a:xfrm>
              <a:custGeom>
                <a:avLst/>
                <a:gdLst>
                  <a:gd name="T0" fmla="*/ 1926 w 1927"/>
                  <a:gd name="T1" fmla="*/ 0 h 6601"/>
                  <a:gd name="T2" fmla="*/ 1926 w 1927"/>
                  <a:gd name="T3" fmla="*/ 6600 h 6601"/>
                  <a:gd name="T4" fmla="*/ 0 w 1927"/>
                  <a:gd name="T5" fmla="*/ 5077 h 6601"/>
                  <a:gd name="T6" fmla="*/ 0 w 1927"/>
                  <a:gd name="T7" fmla="*/ 0 h 6601"/>
                  <a:gd name="T8" fmla="*/ 1926 w 1927"/>
                  <a:gd name="T9" fmla="*/ 0 h 6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6601">
                    <a:moveTo>
                      <a:pt x="1926" y="0"/>
                    </a:moveTo>
                    <a:lnTo>
                      <a:pt x="1926" y="6600"/>
                    </a:lnTo>
                    <a:lnTo>
                      <a:pt x="0" y="5077"/>
                    </a:lnTo>
                    <a:lnTo>
                      <a:pt x="0" y="0"/>
                    </a:lnTo>
                    <a:lnTo>
                      <a:pt x="1926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Freeform 129"/>
              <p:cNvSpPr>
                <a:spLocks noChangeArrowheads="1"/>
              </p:cNvSpPr>
              <p:nvPr/>
            </p:nvSpPr>
            <p:spPr bwMode="auto">
              <a:xfrm>
                <a:off x="10471694" y="4155843"/>
                <a:ext cx="2337297" cy="1005647"/>
              </a:xfrm>
              <a:custGeom>
                <a:avLst/>
                <a:gdLst>
                  <a:gd name="T0" fmla="*/ 1901 w 3803"/>
                  <a:gd name="T1" fmla="*/ 0 h 1642"/>
                  <a:gd name="T2" fmla="*/ 0 w 3803"/>
                  <a:gd name="T3" fmla="*/ 1641 h 1642"/>
                  <a:gd name="T4" fmla="*/ 1901 w 3803"/>
                  <a:gd name="T5" fmla="*/ 1641 h 1642"/>
                  <a:gd name="T6" fmla="*/ 3802 w 3803"/>
                  <a:gd name="T7" fmla="*/ 1641 h 1642"/>
                  <a:gd name="T8" fmla="*/ 1901 w 3803"/>
                  <a:gd name="T9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3" h="1642">
                    <a:moveTo>
                      <a:pt x="1901" y="0"/>
                    </a:moveTo>
                    <a:lnTo>
                      <a:pt x="0" y="1641"/>
                    </a:lnTo>
                    <a:lnTo>
                      <a:pt x="1901" y="1641"/>
                    </a:lnTo>
                    <a:lnTo>
                      <a:pt x="3802" y="1641"/>
                    </a:lnTo>
                    <a:lnTo>
                      <a:pt x="1901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6"/>
            <p:cNvGrpSpPr/>
            <p:nvPr/>
          </p:nvGrpSpPr>
          <p:grpSpPr>
            <a:xfrm>
              <a:off x="9284021" y="6544933"/>
              <a:ext cx="2340015" cy="5416903"/>
              <a:chOff x="9284021" y="6544933"/>
              <a:chExt cx="2340015" cy="5416903"/>
            </a:xfrm>
          </p:grpSpPr>
          <p:sp>
            <p:nvSpPr>
              <p:cNvPr id="16" name="Freeform 130"/>
              <p:cNvSpPr>
                <a:spLocks noChangeArrowheads="1"/>
              </p:cNvSpPr>
              <p:nvPr/>
            </p:nvSpPr>
            <p:spPr bwMode="auto">
              <a:xfrm>
                <a:off x="9862910" y="6544933"/>
                <a:ext cx="1184955" cy="4514539"/>
              </a:xfrm>
              <a:custGeom>
                <a:avLst/>
                <a:gdLst>
                  <a:gd name="T0" fmla="*/ 1932 w 1933"/>
                  <a:gd name="T1" fmla="*/ 7333 h 7334"/>
                  <a:gd name="T2" fmla="*/ 1932 w 1933"/>
                  <a:gd name="T3" fmla="*/ 0 h 7334"/>
                  <a:gd name="T4" fmla="*/ 0 w 1933"/>
                  <a:gd name="T5" fmla="*/ 1529 h 7334"/>
                  <a:gd name="T6" fmla="*/ 0 w 1933"/>
                  <a:gd name="T7" fmla="*/ 7333 h 7334"/>
                  <a:gd name="T8" fmla="*/ 1932 w 1933"/>
                  <a:gd name="T9" fmla="*/ 7333 h 7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7334">
                    <a:moveTo>
                      <a:pt x="1932" y="7333"/>
                    </a:moveTo>
                    <a:lnTo>
                      <a:pt x="1932" y="0"/>
                    </a:lnTo>
                    <a:lnTo>
                      <a:pt x="0" y="1529"/>
                    </a:lnTo>
                    <a:lnTo>
                      <a:pt x="0" y="7333"/>
                    </a:lnTo>
                    <a:lnTo>
                      <a:pt x="1932" y="7333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132"/>
              <p:cNvSpPr>
                <a:spLocks noChangeArrowheads="1"/>
              </p:cNvSpPr>
              <p:nvPr/>
            </p:nvSpPr>
            <p:spPr bwMode="auto">
              <a:xfrm>
                <a:off x="9284021" y="10956189"/>
                <a:ext cx="2340015" cy="1005647"/>
              </a:xfrm>
              <a:custGeom>
                <a:avLst/>
                <a:gdLst>
                  <a:gd name="T0" fmla="*/ 1902 w 3804"/>
                  <a:gd name="T1" fmla="*/ 1640 h 1641"/>
                  <a:gd name="T2" fmla="*/ 0 w 3804"/>
                  <a:gd name="T3" fmla="*/ 0 h 1641"/>
                  <a:gd name="T4" fmla="*/ 1902 w 3804"/>
                  <a:gd name="T5" fmla="*/ 0 h 1641"/>
                  <a:gd name="T6" fmla="*/ 3803 w 3804"/>
                  <a:gd name="T7" fmla="*/ 0 h 1641"/>
                  <a:gd name="T8" fmla="*/ 1902 w 3804"/>
                  <a:gd name="T9" fmla="*/ 164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2" y="1640"/>
                    </a:moveTo>
                    <a:lnTo>
                      <a:pt x="0" y="0"/>
                    </a:lnTo>
                    <a:lnTo>
                      <a:pt x="1902" y="0"/>
                    </a:lnTo>
                    <a:lnTo>
                      <a:pt x="3803" y="0"/>
                    </a:lnTo>
                    <a:lnTo>
                      <a:pt x="1902" y="164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062795" y="5036620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38349" y="4502392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62910" y="10058754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22723" y="9741795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04</a:t>
              </a:r>
            </a:p>
          </p:txBody>
        </p:sp>
      </p:grpSp>
      <p:sp>
        <p:nvSpPr>
          <p:cNvPr id="23" name="Rectangle 80"/>
          <p:cNvSpPr/>
          <p:nvPr/>
        </p:nvSpPr>
        <p:spPr>
          <a:xfrm>
            <a:off x="7607374" y="220486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7374" y="2474263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5" name="Rectangle 80"/>
          <p:cNvSpPr/>
          <p:nvPr/>
        </p:nvSpPr>
        <p:spPr>
          <a:xfrm>
            <a:off x="7607374" y="452941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374" y="479881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7" name="Rectangle 80"/>
          <p:cNvSpPr/>
          <p:nvPr/>
        </p:nvSpPr>
        <p:spPr>
          <a:xfrm>
            <a:off x="2747516" y="4589512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348" y="4858911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9" name="Rectangle 80"/>
          <p:cNvSpPr/>
          <p:nvPr/>
        </p:nvSpPr>
        <p:spPr>
          <a:xfrm>
            <a:off x="2703822" y="211255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348" y="238195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+mn-ea"/>
              </a:rPr>
              <a:t>请 输入你的题 目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4896544" cy="959414"/>
            <a:chOff x="4727054" y="1768670"/>
            <a:chExt cx="4896544" cy="959414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整体负责内容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确定开发方案，主逻辑的开发方式，拆分模块分工，编写个人部分代码。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955268"/>
            <a:chOff x="4727054" y="3140968"/>
            <a:chExt cx="4896544" cy="955268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978578"/>
            <a:chOff x="4727054" y="4413802"/>
            <a:chExt cx="4896544" cy="978578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AD1D57-A211-44D8-892B-97DAE6828F5A}"/>
              </a:ext>
            </a:extLst>
          </p:cNvPr>
          <p:cNvGrpSpPr/>
          <p:nvPr/>
        </p:nvGrpSpPr>
        <p:grpSpPr>
          <a:xfrm>
            <a:off x="4727054" y="5113927"/>
            <a:ext cx="4896544" cy="978578"/>
            <a:chOff x="4727054" y="4413802"/>
            <a:chExt cx="4896544" cy="978578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A9FBF5A1-7233-4BFB-BE52-3C7EBE48845D}"/>
                </a:ext>
              </a:extLst>
            </p:cNvPr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:a16="http://schemas.microsoft.com/office/drawing/2014/main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44" name="TextBox 31">
              <a:extLst>
                <a:ext uri="{FF2B5EF4-FFF2-40B4-BE49-F238E27FC236}">
                  <a16:creationId xmlns:a16="http://schemas.microsoft.com/office/drawing/2014/main" id="{8FCFD9E8-EFAB-4A50-8358-BEFA510199EB}"/>
                </a:ext>
              </a:extLst>
            </p:cNvPr>
            <p:cNvSpPr txBox="1"/>
            <p:nvPr/>
          </p:nvSpPr>
          <p:spPr>
            <a:xfrm>
              <a:off x="5447134" y="4869160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pic>
        <p:nvPicPr>
          <p:cNvPr id="47" name="图片 1" descr="timg">
            <a:extLst>
              <a:ext uri="{FF2B5EF4-FFF2-40B4-BE49-F238E27FC236}">
                <a16:creationId xmlns:a16="http://schemas.microsoft.com/office/drawing/2014/main" id="{AD0FE31A-57B0-42E5-9904-1BA1F576ED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231" y="610612"/>
            <a:ext cx="920750" cy="4619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FA86-C7F1-4EA8-BFA9-B322A177D5C0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AEC2DA8-8886-474A-AAF3-860C3EDD3613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96007ED-2AAD-450F-9D80-0836C7C78446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B0630F5-6E77-4360-9E7E-A1F91209EDCC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08D745BD-7DC3-46AA-BE7A-C043283783E1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76B58-103C-4AC4-894B-0006A74F2EDD}"/>
              </a:ext>
            </a:extLst>
          </p:cNvPr>
          <p:cNvSpPr/>
          <p:nvPr/>
        </p:nvSpPr>
        <p:spPr>
          <a:xfrm>
            <a:off x="5159102" y="2392184"/>
            <a:ext cx="5357268" cy="2837514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97B0929-3F85-4B33-BDB2-C376D553883E}"/>
              </a:ext>
            </a:extLst>
          </p:cNvPr>
          <p:cNvSpPr txBox="1"/>
          <p:nvPr/>
        </p:nvSpPr>
        <p:spPr>
          <a:xfrm>
            <a:off x="6023381" y="3355174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757A81-DFA1-4112-B0DA-C14341062A41}"/>
              </a:ext>
            </a:extLst>
          </p:cNvPr>
          <p:cNvSpPr txBox="1"/>
          <p:nvPr/>
        </p:nvSpPr>
        <p:spPr>
          <a:xfrm>
            <a:off x="6023198" y="2949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请输入你的标题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FB889C-1C46-4F21-A018-42B6C9BD1048}"/>
              </a:ext>
            </a:extLst>
          </p:cNvPr>
          <p:cNvGrpSpPr/>
          <p:nvPr/>
        </p:nvGrpSpPr>
        <p:grpSpPr>
          <a:xfrm>
            <a:off x="2062758" y="1062028"/>
            <a:ext cx="3528392" cy="5279367"/>
            <a:chOff x="2062758" y="1062028"/>
            <a:chExt cx="3528392" cy="52793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CBC109-1CE9-4EAD-87DD-4EBCF99B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69" y="1084811"/>
              <a:ext cx="3504389" cy="525658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F92DB7-0874-4A48-937C-DBA3F497E7F8}"/>
                </a:ext>
              </a:extLst>
            </p:cNvPr>
            <p:cNvSpPr/>
            <p:nvPr/>
          </p:nvSpPr>
          <p:spPr>
            <a:xfrm>
              <a:off x="2062758" y="1062028"/>
              <a:ext cx="3528392" cy="524729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9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B701E-BB0E-401A-9063-7263E5BEEACF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DFDE6F1-078E-444E-B4CC-5A51325ACDC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214D3F-E673-4601-8A30-B81A29C16B5D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F7CAAF0-4C35-4326-9517-9A93F1807399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C4AE4604-F167-444A-8EF8-8D848CED412E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2BF825-1525-4FF2-9DE0-DD4E641781AD}"/>
              </a:ext>
            </a:extLst>
          </p:cNvPr>
          <p:cNvSpPr/>
          <p:nvPr/>
        </p:nvSpPr>
        <p:spPr>
          <a:xfrm>
            <a:off x="2030034" y="1988840"/>
            <a:ext cx="8280920" cy="3816424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608A77-54D9-4B6B-ABDA-AF96DCD4961B}"/>
              </a:ext>
            </a:extLst>
          </p:cNvPr>
          <p:cNvSpPr/>
          <p:nvPr/>
        </p:nvSpPr>
        <p:spPr>
          <a:xfrm>
            <a:off x="2134766" y="2132856"/>
            <a:ext cx="7992888" cy="35283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8F81C9FF-9837-4C30-8625-3B518B929D9E}"/>
              </a:ext>
            </a:extLst>
          </p:cNvPr>
          <p:cNvSpPr txBox="1"/>
          <p:nvPr/>
        </p:nvSpPr>
        <p:spPr>
          <a:xfrm>
            <a:off x="3071053" y="3474286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155B29-17C1-44BB-9495-CD02DF39931B}"/>
              </a:ext>
            </a:extLst>
          </p:cNvPr>
          <p:cNvSpPr txBox="1"/>
          <p:nvPr/>
        </p:nvSpPr>
        <p:spPr>
          <a:xfrm>
            <a:off x="3070870" y="3068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请输入你的标题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917BD8-E37F-4F6C-A6FA-A4F77BC1CF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6308" r="33141" b="10693"/>
          <a:stretch/>
        </p:blipFill>
        <p:spPr>
          <a:xfrm>
            <a:off x="7650578" y="3176972"/>
            <a:ext cx="16129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그룹 35">
            <a:extLst>
              <a:ext uri="{FF2B5EF4-FFF2-40B4-BE49-F238E27FC236}">
                <a16:creationId xmlns:a16="http://schemas.microsoft.com/office/drawing/2014/main" id="{4E11475A-3E4A-4F04-95CD-3ECC45AE6E7D}"/>
              </a:ext>
            </a:extLst>
          </p:cNvPr>
          <p:cNvGrpSpPr/>
          <p:nvPr/>
        </p:nvGrpSpPr>
        <p:grpSpPr>
          <a:xfrm>
            <a:off x="7103318" y="5373216"/>
            <a:ext cx="3827955" cy="826341"/>
            <a:chOff x="4917617" y="5290833"/>
            <a:chExt cx="2870966" cy="61975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B6512C4-8EBA-4F76-9327-5D8ABEE78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617" y="5551307"/>
              <a:ext cx="2870966" cy="35928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Open Sans" pitchFamily="34" charset="0"/>
                </a:rPr>
                <a:t>您的内容打在这里，或者通过复制您的文本后，在此框中选择粘贴。</a:t>
              </a:r>
              <a:endParaRPr lang="en-US" altLang="zh-CN" sz="1100" dirty="0">
                <a:latin typeface="+mn-ea"/>
                <a:cs typeface="Aparajita" panose="020B0604020202020204" pitchFamily="34" charset="0"/>
              </a:endParaRPr>
            </a:p>
          </p:txBody>
        </p:sp>
        <p:sp>
          <p:nvSpPr>
            <p:cNvPr id="9" name="speed">
              <a:extLst>
                <a:ext uri="{FF2B5EF4-FFF2-40B4-BE49-F238E27FC236}">
                  <a16:creationId xmlns:a16="http://schemas.microsoft.com/office/drawing/2014/main" id="{F219EEB5-8928-4C2C-9066-288E8DC4A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897" y="5290833"/>
              <a:ext cx="2820179" cy="21549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zh-CN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请输入你的标题</a:t>
              </a:r>
              <a:endPara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endParaRPr>
            </a:p>
          </p:txBody>
        </p:sp>
      </p:grpSp>
      <p:graphicFrame>
        <p:nvGraphicFramePr>
          <p:cNvPr id="10" name="차트 8">
            <a:extLst>
              <a:ext uri="{FF2B5EF4-FFF2-40B4-BE49-F238E27FC236}">
                <a16:creationId xmlns:a16="http://schemas.microsoft.com/office/drawing/2014/main" id="{5CE7D346-960E-48AE-B149-07A6328ED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781484"/>
              </p:ext>
            </p:extLst>
          </p:nvPr>
        </p:nvGraphicFramePr>
        <p:xfrm>
          <a:off x="7179009" y="1574522"/>
          <a:ext cx="3617600" cy="32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그룹 27">
            <a:extLst>
              <a:ext uri="{FF2B5EF4-FFF2-40B4-BE49-F238E27FC236}">
                <a16:creationId xmlns:a16="http://schemas.microsoft.com/office/drawing/2014/main" id="{961D6964-B80C-49B6-B8C3-2A746E8B68EC}"/>
              </a:ext>
            </a:extLst>
          </p:cNvPr>
          <p:cNvGrpSpPr/>
          <p:nvPr/>
        </p:nvGrpSpPr>
        <p:grpSpPr>
          <a:xfrm>
            <a:off x="8239756" y="4869245"/>
            <a:ext cx="1654568" cy="167730"/>
            <a:chOff x="2205466" y="1877811"/>
            <a:chExt cx="1484277" cy="150467"/>
          </a:xfrm>
        </p:grpSpPr>
        <p:grpSp>
          <p:nvGrpSpPr>
            <p:cNvPr id="12" name="그룹 14">
              <a:extLst>
                <a:ext uri="{FF2B5EF4-FFF2-40B4-BE49-F238E27FC236}">
                  <a16:creationId xmlns:a16="http://schemas.microsoft.com/office/drawing/2014/main" id="{5B5484A6-6F9E-4A18-8BB7-807C61376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466" y="1877811"/>
              <a:ext cx="758934" cy="150187"/>
              <a:chOff x="5917382" y="2991488"/>
              <a:chExt cx="939363" cy="184233"/>
            </a:xfrm>
          </p:grpSpPr>
          <p:sp>
            <p:nvSpPr>
              <p:cNvPr id="16" name="직사각형 32">
                <a:extLst>
                  <a:ext uri="{FF2B5EF4-FFF2-40B4-BE49-F238E27FC236}">
                    <a16:creationId xmlns:a16="http://schemas.microsoft.com/office/drawing/2014/main" id="{313A2CE2-BA28-480D-9F54-85D161E67D81}"/>
                  </a:ext>
                </a:extLst>
              </p:cNvPr>
              <p:cNvSpPr/>
              <p:nvPr/>
            </p:nvSpPr>
            <p:spPr>
              <a:xfrm>
                <a:off x="5917382" y="3018539"/>
                <a:ext cx="123789" cy="122686"/>
              </a:xfrm>
              <a:prstGeom prst="rect">
                <a:avLst/>
              </a:prstGeom>
              <a:solidFill>
                <a:srgbClr val="BF1B50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46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8717857-6D39-48B2-9A76-A4BFD5892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3406" y="2991488"/>
                <a:ext cx="723339" cy="184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内容</a:t>
                </a:r>
                <a:r>
                  <a:rPr lang="en-US" altLang="zh-CN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en-US" altLang="ko-KR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그룹 15">
              <a:extLst>
                <a:ext uri="{FF2B5EF4-FFF2-40B4-BE49-F238E27FC236}">
                  <a16:creationId xmlns:a16="http://schemas.microsoft.com/office/drawing/2014/main" id="{42DF5CB3-1FC2-451A-BC26-3995FDB30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529" y="1878091"/>
              <a:ext cx="684214" cy="150187"/>
              <a:chOff x="6001765" y="2991832"/>
              <a:chExt cx="846879" cy="184233"/>
            </a:xfrm>
          </p:grpSpPr>
          <p:sp>
            <p:nvSpPr>
              <p:cNvPr id="14" name="직사각형 30">
                <a:extLst>
                  <a:ext uri="{FF2B5EF4-FFF2-40B4-BE49-F238E27FC236}">
                    <a16:creationId xmlns:a16="http://schemas.microsoft.com/office/drawing/2014/main" id="{8238E431-7F98-40BE-8DA7-3A6FCB530089}"/>
                  </a:ext>
                </a:extLst>
              </p:cNvPr>
              <p:cNvSpPr/>
              <p:nvPr/>
            </p:nvSpPr>
            <p:spPr>
              <a:xfrm>
                <a:off x="6001765" y="3016597"/>
                <a:ext cx="123790" cy="1246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46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96A35BE-EE4C-4FB2-B302-E9E50E45B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947" y="2991832"/>
                <a:ext cx="599697" cy="184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内容</a:t>
                </a:r>
                <a:r>
                  <a:rPr lang="en-US" altLang="zh-CN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en-US" altLang="ko-KR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1197527" y="2466174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5A2D63-0006-403A-91A9-9251EB93A61D}"/>
              </a:ext>
            </a:extLst>
          </p:cNvPr>
          <p:cNvSpPr txBox="1"/>
          <p:nvPr/>
        </p:nvSpPr>
        <p:spPr>
          <a:xfrm>
            <a:off x="1197344" y="2060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请输入你的标题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C9B601D6-FF9C-4775-88B0-9F14D177C241}"/>
              </a:ext>
            </a:extLst>
          </p:cNvPr>
          <p:cNvSpPr txBox="1"/>
          <p:nvPr/>
        </p:nvSpPr>
        <p:spPr>
          <a:xfrm>
            <a:off x="1197344" y="4131350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/>
          <p:nvPr/>
        </p:nvCxnSpPr>
        <p:spPr>
          <a:xfrm>
            <a:off x="6239222" y="1574522"/>
            <a:ext cx="0" cy="46250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8" grpId="0"/>
      <p:bldP spid="1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0219D5-BCDD-464C-8F33-2AF35D8DACC4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F30DDB9-D587-41B3-8026-E3427A4F504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80A267-27E0-4796-9DB5-3B46168428BE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48ED90B-5737-44B9-A95C-6142115C613B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3EDD9304-CC82-4D67-94AA-54958789D40C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300F9F-F024-4031-B577-DD5960313E02}"/>
              </a:ext>
            </a:extLst>
          </p:cNvPr>
          <p:cNvGrpSpPr/>
          <p:nvPr/>
        </p:nvGrpSpPr>
        <p:grpSpPr>
          <a:xfrm>
            <a:off x="4583038" y="2420888"/>
            <a:ext cx="2885200" cy="2884486"/>
            <a:chOff x="4952097" y="2353076"/>
            <a:chExt cx="2885200" cy="2884486"/>
          </a:xfrm>
        </p:grpSpPr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408E8147-E946-47BA-AF7F-762C569341B1}"/>
                </a:ext>
              </a:extLst>
            </p:cNvPr>
            <p:cNvSpPr/>
            <p:nvPr/>
          </p:nvSpPr>
          <p:spPr>
            <a:xfrm>
              <a:off x="4952097" y="2353076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22">
              <a:extLst>
                <a:ext uri="{FF2B5EF4-FFF2-40B4-BE49-F238E27FC236}">
                  <a16:creationId xmlns:a16="http://schemas.microsoft.com/office/drawing/2014/main" id="{37646F77-8BA5-4002-B48C-09F9D0E67606}"/>
                </a:ext>
              </a:extLst>
            </p:cNvPr>
            <p:cNvSpPr/>
            <p:nvPr/>
          </p:nvSpPr>
          <p:spPr>
            <a:xfrm>
              <a:off x="6460784" y="2353076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61052E2-F628-4FAA-8AE1-3E2CBB002823}"/>
                </a:ext>
              </a:extLst>
            </p:cNvPr>
            <p:cNvSpPr/>
            <p:nvPr/>
          </p:nvSpPr>
          <p:spPr>
            <a:xfrm>
              <a:off x="4952097" y="3861049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15120F3-4A64-4787-ABD1-7CEC8D364FA7}"/>
                </a:ext>
              </a:extLst>
            </p:cNvPr>
            <p:cNvSpPr/>
            <p:nvPr/>
          </p:nvSpPr>
          <p:spPr>
            <a:xfrm>
              <a:off x="6455246" y="3861048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767357-8168-434D-939F-946DBA61C229}"/>
                </a:ext>
              </a:extLst>
            </p:cNvPr>
            <p:cNvSpPr txBox="1"/>
            <p:nvPr/>
          </p:nvSpPr>
          <p:spPr>
            <a:xfrm>
              <a:off x="5356041" y="2674207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S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95582D-673D-4374-ABD7-24DF72249A0E}"/>
                </a:ext>
              </a:extLst>
            </p:cNvPr>
            <p:cNvSpPr txBox="1"/>
            <p:nvPr/>
          </p:nvSpPr>
          <p:spPr>
            <a:xfrm>
              <a:off x="6787182" y="2670011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W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02A7AD-48C7-4638-879F-041DA4F7C3BA}"/>
                </a:ext>
              </a:extLst>
            </p:cNvPr>
            <p:cNvSpPr txBox="1"/>
            <p:nvPr/>
          </p:nvSpPr>
          <p:spPr>
            <a:xfrm>
              <a:off x="6859190" y="4154303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O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A6917C-D50B-4934-999D-C8EE09268AAA}"/>
                </a:ext>
              </a:extLst>
            </p:cNvPr>
            <p:cNvSpPr txBox="1"/>
            <p:nvPr/>
          </p:nvSpPr>
          <p:spPr>
            <a:xfrm>
              <a:off x="5375126" y="4182179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T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F454C411-B2BE-42D0-8A71-9327641DF8E3}"/>
              </a:ext>
            </a:extLst>
          </p:cNvPr>
          <p:cNvSpPr/>
          <p:nvPr/>
        </p:nvSpPr>
        <p:spPr>
          <a:xfrm>
            <a:off x="7391350" y="256490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F8293832-E418-40B9-BCB3-2E56CD5C5D24}"/>
              </a:ext>
            </a:extLst>
          </p:cNvPr>
          <p:cNvSpPr txBox="1"/>
          <p:nvPr/>
        </p:nvSpPr>
        <p:spPr>
          <a:xfrm>
            <a:off x="7405118" y="2834303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18" name="Rectangle 80">
            <a:extLst>
              <a:ext uri="{FF2B5EF4-FFF2-40B4-BE49-F238E27FC236}">
                <a16:creationId xmlns:a16="http://schemas.microsoft.com/office/drawing/2014/main" id="{A7861D63-7CF7-4C6C-A5DD-9DEEFE425AEE}"/>
              </a:ext>
            </a:extLst>
          </p:cNvPr>
          <p:cNvSpPr/>
          <p:nvPr/>
        </p:nvSpPr>
        <p:spPr>
          <a:xfrm>
            <a:off x="7463358" y="4091907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A2E6AC1-D2E7-4440-858F-B78CFC63DFA5}"/>
              </a:ext>
            </a:extLst>
          </p:cNvPr>
          <p:cNvSpPr txBox="1"/>
          <p:nvPr/>
        </p:nvSpPr>
        <p:spPr>
          <a:xfrm>
            <a:off x="7477126" y="4361306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0" name="Rectangle 80">
            <a:extLst>
              <a:ext uri="{FF2B5EF4-FFF2-40B4-BE49-F238E27FC236}">
                <a16:creationId xmlns:a16="http://schemas.microsoft.com/office/drawing/2014/main" id="{7B673C58-B826-4E87-B3BE-A5DC2C3E1C2A}"/>
              </a:ext>
            </a:extLst>
          </p:cNvPr>
          <p:cNvSpPr/>
          <p:nvPr/>
        </p:nvSpPr>
        <p:spPr>
          <a:xfrm>
            <a:off x="2883160" y="4077072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76679188-CCB2-4917-A071-9A9576A4BC93}"/>
              </a:ext>
            </a:extLst>
          </p:cNvPr>
          <p:cNvSpPr txBox="1"/>
          <p:nvPr/>
        </p:nvSpPr>
        <p:spPr>
          <a:xfrm>
            <a:off x="605201" y="4346471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2" name="Rectangle 80">
            <a:extLst>
              <a:ext uri="{FF2B5EF4-FFF2-40B4-BE49-F238E27FC236}">
                <a16:creationId xmlns:a16="http://schemas.microsoft.com/office/drawing/2014/main" id="{23761B5B-6AE0-4C55-A44C-6EAB5C498639}"/>
              </a:ext>
            </a:extLst>
          </p:cNvPr>
          <p:cNvSpPr/>
          <p:nvPr/>
        </p:nvSpPr>
        <p:spPr>
          <a:xfrm>
            <a:off x="2883160" y="256490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5F6674A9-5E05-4E3E-A18A-9BC823B82F23}"/>
              </a:ext>
            </a:extLst>
          </p:cNvPr>
          <p:cNvSpPr txBox="1"/>
          <p:nvPr/>
        </p:nvSpPr>
        <p:spPr>
          <a:xfrm>
            <a:off x="605201" y="2834303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ADA109-6EB1-4CB3-BDBE-4C211DA7B146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F9F1E3F-04CF-4134-A285-861FD86AA884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9401E94-848A-4BEF-A658-2E5E41BCB5B2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D5C4259-E58A-4F67-AB9E-6C567BAD33E3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14393079-CDBF-4343-B77B-C3871F0BC8F5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8A1A91A-A151-4248-8EE5-17E5ED516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30398"/>
              </p:ext>
            </p:extLst>
          </p:nvPr>
        </p:nvGraphicFramePr>
        <p:xfrm>
          <a:off x="3364715" y="2276872"/>
          <a:ext cx="7962529" cy="432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80">
            <a:extLst>
              <a:ext uri="{FF2B5EF4-FFF2-40B4-BE49-F238E27FC236}">
                <a16:creationId xmlns:a16="http://schemas.microsoft.com/office/drawing/2014/main" id="{F499262A-3549-4445-9A28-7E23FF8D5191}"/>
              </a:ext>
            </a:extLst>
          </p:cNvPr>
          <p:cNvSpPr/>
          <p:nvPr/>
        </p:nvSpPr>
        <p:spPr>
          <a:xfrm>
            <a:off x="766614" y="205836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91B9269-8CE9-4DE2-8701-A694F2432E51}"/>
              </a:ext>
            </a:extLst>
          </p:cNvPr>
          <p:cNvSpPr txBox="1"/>
          <p:nvPr/>
        </p:nvSpPr>
        <p:spPr>
          <a:xfrm>
            <a:off x="780382" y="2327768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429397"/>
            <a:chOff x="3862958" y="1655787"/>
            <a:chExt cx="3816424" cy="3429397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请输入你的内容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225" y="2946322"/>
            <a:ext cx="596822" cy="65670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1731" y="2949928"/>
            <a:ext cx="9358681" cy="6571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77" tIns="0" rIns="179977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255"/>
            <a:ext cx="9311063" cy="7751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063" y="2178215"/>
            <a:ext cx="853590" cy="779216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494" y="3920958"/>
            <a:ext cx="6905510" cy="1692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+mn-ea"/>
              </a:rPr>
              <a:t>整体负责内容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开发方案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7" y="2062002"/>
            <a:ext cx="4692781" cy="3132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9070" y="3220290"/>
            <a:ext cx="4680520" cy="134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使用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React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库以模块化的方式分别独立开发各自的模块，保证成员相互之间开发的模块能有各自独立的文件或文件夹。虽然是合作开发的模式但尽量减少需要共同工作的部分。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238" y="28436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合作开发但保持独立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</a:t>
            </a:r>
            <a:r>
              <a:rPr lang="zh-CN" altLang="en-US" b="1" dirty="0"/>
              <a:t>主逻辑开发方式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6694" y="2697887"/>
            <a:ext cx="2952328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日历</a:t>
            </a: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包含时间信息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050" y="2697887"/>
            <a:ext cx="2952328" cy="111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热力图</a:t>
            </a: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包含股票代码（纯数字）信息。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5406" y="2697887"/>
            <a:ext cx="2952328" cy="144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盈亏图和</a:t>
            </a:r>
            <a:r>
              <a: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BS</a:t>
            </a: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点图</a:t>
            </a: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最主要需要的参数：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股票代码和所需数据的时间区间。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79382" y="2739408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9022" y="2739408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F3A997-2348-4663-8845-D37E5AC1D03B}"/>
              </a:ext>
            </a:extLst>
          </p:cNvPr>
          <p:cNvGrpSpPr/>
          <p:nvPr/>
        </p:nvGrpSpPr>
        <p:grpSpPr>
          <a:xfrm>
            <a:off x="1840401" y="1628800"/>
            <a:ext cx="7704856" cy="3528392"/>
            <a:chOff x="1840401" y="1628800"/>
            <a:chExt cx="7704856" cy="35283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3393DE-427A-4892-ABAB-C641FDB39B4E}"/>
                </a:ext>
              </a:extLst>
            </p:cNvPr>
            <p:cNvSpPr/>
            <p:nvPr/>
          </p:nvSpPr>
          <p:spPr>
            <a:xfrm>
              <a:off x="1840401" y="1628800"/>
              <a:ext cx="7704856" cy="3528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AF6900-42C6-4F28-8726-FCDB43541F56}"/>
                </a:ext>
              </a:extLst>
            </p:cNvPr>
            <p:cNvSpPr txBox="1"/>
            <p:nvPr/>
          </p:nvSpPr>
          <p:spPr>
            <a:xfrm>
              <a:off x="1882738" y="1700808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HomePage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2B8450-1918-4B7E-91E8-FDF4F91387F0}"/>
                </a:ext>
              </a:extLst>
            </p:cNvPr>
            <p:cNvSpPr/>
            <p:nvPr/>
          </p:nvSpPr>
          <p:spPr>
            <a:xfrm>
              <a:off x="2617833" y="2204864"/>
              <a:ext cx="6069660" cy="2448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95F261-375D-4627-A72E-4731EB98188C}"/>
                </a:ext>
              </a:extLst>
            </p:cNvPr>
            <p:cNvSpPr txBox="1"/>
            <p:nvPr/>
          </p:nvSpPr>
          <p:spPr>
            <a:xfrm>
              <a:off x="2690888" y="2269037"/>
              <a:ext cx="1604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calendarPage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157E93A-7169-49AC-871C-1547E350B0FF}"/>
                </a:ext>
              </a:extLst>
            </p:cNvPr>
            <p:cNvSpPr/>
            <p:nvPr/>
          </p:nvSpPr>
          <p:spPr>
            <a:xfrm>
              <a:off x="3358902" y="2739408"/>
              <a:ext cx="4608511" cy="1440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8CEC84-A1A5-4638-A5CD-1F7DFEB9D361}"/>
                </a:ext>
              </a:extLst>
            </p:cNvPr>
            <p:cNvSpPr txBox="1"/>
            <p:nvPr/>
          </p:nvSpPr>
          <p:spPr>
            <a:xfrm>
              <a:off x="3466914" y="2823905"/>
              <a:ext cx="1289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stockProfit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模块拆分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-282192"/>
            <a:ext cx="3593592" cy="243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2251282"/>
            <a:ext cx="3590544" cy="2395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4745290"/>
            <a:ext cx="3590544" cy="2395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4646" y="2923790"/>
            <a:ext cx="4680520" cy="296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根据主逻辑的流程，开发中会主要涉及到的主要有：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日历、热力图、盈亏图和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BS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点图的联动；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盈亏图；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BS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点图；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盈亏图和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BS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点图公用数据获取和存储；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主逻辑外的需求：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新手引导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814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模块拆分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48814" y="50131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82" y="-60127"/>
            <a:ext cx="4676313" cy="701751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85958" y="2528900"/>
            <a:ext cx="4686352" cy="2664296"/>
            <a:chOff x="1048814" y="2420888"/>
            <a:chExt cx="4686352" cy="2664296"/>
          </a:xfrm>
        </p:grpSpPr>
        <p:sp>
          <p:nvSpPr>
            <p:cNvPr id="8" name="TextBox 7"/>
            <p:cNvSpPr txBox="1"/>
            <p:nvPr/>
          </p:nvSpPr>
          <p:spPr>
            <a:xfrm>
              <a:off x="1054646" y="2923790"/>
              <a:ext cx="46805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您的内容打在这里，或者通过复制您的文本后，在此框中选择粘贴。您的内容打在这里，或者通过复制您的文本后，在此框中选择粘贴。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814" y="24208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4646" y="4023355"/>
              <a:ext cx="46805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您的内容打在这里，或者通过复制您的文本后，在此框中选择粘贴。您的内容打在这里，或者通过复制您的文本后，在此框中选择粘贴。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70670" y="2132856"/>
            <a:ext cx="6692820" cy="345638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+mn-ea"/>
              </a:rPr>
              <a:t>请 输入你的题 目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36" y="2105185"/>
            <a:ext cx="2177740" cy="32680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12289" y="2105183"/>
            <a:ext cx="2178687" cy="3268031"/>
          </a:xfrm>
          <a:prstGeom prst="rect">
            <a:avLst/>
          </a:prstGeom>
          <a:solidFill>
            <a:srgbClr val="26262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35" y="2105185"/>
            <a:ext cx="2177740" cy="32680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13106" y="2105184"/>
            <a:ext cx="2178687" cy="3268031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63071" y="1988840"/>
            <a:ext cx="2916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4646" y="3773939"/>
            <a:ext cx="2916711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646" y="335699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0373" y="37797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45089" y="3789040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39135" y="3726324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1678</Words>
  <Application>Microsoft Office PowerPoint</Application>
  <PresentationFormat>自定义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Lato Light</vt:lpstr>
      <vt:lpstr>汉仪大圣体简</vt:lpstr>
      <vt:lpstr>微软雅黑</vt:lpstr>
      <vt:lpstr>微软雅黑 Light</vt:lpstr>
      <vt:lpstr>造字工房尚雅体演示版常规体</vt:lpstr>
      <vt:lpstr>Arial</vt:lpstr>
      <vt:lpstr>Calibri</vt:lpstr>
      <vt:lpstr>Calibri Light</vt:lpstr>
      <vt:lpstr>Tahoma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go Cc</cp:lastModifiedBy>
  <cp:revision>61</cp:revision>
  <dcterms:modified xsi:type="dcterms:W3CDTF">2020-07-02T00:24:14Z</dcterms:modified>
</cp:coreProperties>
</file>