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fr-FR" smtClean="0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Click icon to add picture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ONLYOFFICE/7.4.1.36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