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5"/>
  </p:notesMasterIdLst>
  <p:sldIdLst>
    <p:sldId id="256" r:id="rId3"/>
    <p:sldId id="265" r:id="rId4"/>
    <p:sldId id="355" r:id="rId5"/>
    <p:sldId id="358" r:id="rId6"/>
    <p:sldId id="356" r:id="rId7"/>
    <p:sldId id="357" r:id="rId8"/>
    <p:sldId id="359" r:id="rId9"/>
    <p:sldId id="360" r:id="rId10"/>
    <p:sldId id="361" r:id="rId11"/>
    <p:sldId id="362" r:id="rId12"/>
    <p:sldId id="363" r:id="rId13"/>
    <p:sldId id="364" r:id="rId14"/>
    <p:sldId id="370" r:id="rId15"/>
    <p:sldId id="371" r:id="rId16"/>
    <p:sldId id="368" r:id="rId17"/>
    <p:sldId id="369" r:id="rId18"/>
    <p:sldId id="354" r:id="rId19"/>
    <p:sldId id="351" r:id="rId20"/>
    <p:sldId id="353" r:id="rId21"/>
    <p:sldId id="344" r:id="rId22"/>
    <p:sldId id="352" r:id="rId23"/>
    <p:sldId id="345" r:id="rId24"/>
    <p:sldId id="348" r:id="rId25"/>
    <p:sldId id="349" r:id="rId26"/>
    <p:sldId id="342" r:id="rId27"/>
    <p:sldId id="347" r:id="rId28"/>
    <p:sldId id="346" r:id="rId29"/>
    <p:sldId id="343" r:id="rId30"/>
    <p:sldId id="350" r:id="rId31"/>
    <p:sldId id="365" r:id="rId32"/>
    <p:sldId id="366" r:id="rId33"/>
    <p:sldId id="367"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86102" autoAdjust="0"/>
  </p:normalViewPr>
  <p:slideViewPr>
    <p:cSldViewPr>
      <p:cViewPr>
        <p:scale>
          <a:sx n="75" d="100"/>
          <a:sy n="75" d="100"/>
        </p:scale>
        <p:origin x="-1200" y="21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6.w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40.wmf"/><Relationship Id="rId7" Type="http://schemas.openxmlformats.org/officeDocument/2006/relationships/image" Target="../media/image91.emf"/><Relationship Id="rId2" Type="http://schemas.openxmlformats.org/officeDocument/2006/relationships/image" Target="../media/image87.emf"/><Relationship Id="rId1" Type="http://schemas.openxmlformats.org/officeDocument/2006/relationships/image" Target="../media/image13.wmf"/><Relationship Id="rId6"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wmf"/><Relationship Id="rId9" Type="http://schemas.openxmlformats.org/officeDocument/2006/relationships/image" Target="../media/image93.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13.wmf"/><Relationship Id="rId6" Type="http://schemas.openxmlformats.org/officeDocument/2006/relationships/image" Target="../media/image99.emf"/><Relationship Id="rId5" Type="http://schemas.openxmlformats.org/officeDocument/2006/relationships/image" Target="../media/image98.wmf"/><Relationship Id="rId4" Type="http://schemas.openxmlformats.org/officeDocument/2006/relationships/image" Target="../media/image97.wmf"/><Relationship Id="rId9"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4.emf"/><Relationship Id="rId7" Type="http://schemas.openxmlformats.org/officeDocument/2006/relationships/image" Target="../media/image108.emf"/><Relationship Id="rId2" Type="http://schemas.openxmlformats.org/officeDocument/2006/relationships/image" Target="../media/image103.emf"/><Relationship Id="rId1" Type="http://schemas.openxmlformats.org/officeDocument/2006/relationships/image" Target="../media/image102.wmf"/><Relationship Id="rId6" Type="http://schemas.openxmlformats.org/officeDocument/2006/relationships/image" Target="../media/image107.emf"/><Relationship Id="rId5" Type="http://schemas.openxmlformats.org/officeDocument/2006/relationships/image" Target="../media/image106.emf"/><Relationship Id="rId4" Type="http://schemas.openxmlformats.org/officeDocument/2006/relationships/image" Target="../media/image105.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image" Target="../media/image120.wmf"/><Relationship Id="rId18" Type="http://schemas.openxmlformats.org/officeDocument/2006/relationships/image" Target="../media/image125.wmf"/><Relationship Id="rId3" Type="http://schemas.openxmlformats.org/officeDocument/2006/relationships/image" Target="../media/image110.wmf"/><Relationship Id="rId7" Type="http://schemas.openxmlformats.org/officeDocument/2006/relationships/image" Target="../media/image114.wmf"/><Relationship Id="rId12" Type="http://schemas.openxmlformats.org/officeDocument/2006/relationships/image" Target="../media/image119.wmf"/><Relationship Id="rId17" Type="http://schemas.openxmlformats.org/officeDocument/2006/relationships/image" Target="../media/image124.wmf"/><Relationship Id="rId2" Type="http://schemas.openxmlformats.org/officeDocument/2006/relationships/image" Target="../media/image109.wmf"/><Relationship Id="rId16" Type="http://schemas.openxmlformats.org/officeDocument/2006/relationships/image" Target="../media/image123.wmf"/><Relationship Id="rId1" Type="http://schemas.openxmlformats.org/officeDocument/2006/relationships/image" Target="../media/image50.wmf"/><Relationship Id="rId6" Type="http://schemas.openxmlformats.org/officeDocument/2006/relationships/image" Target="../media/image113.wmf"/><Relationship Id="rId11" Type="http://schemas.openxmlformats.org/officeDocument/2006/relationships/image" Target="../media/image118.wmf"/><Relationship Id="rId5" Type="http://schemas.openxmlformats.org/officeDocument/2006/relationships/image" Target="../media/image112.wmf"/><Relationship Id="rId15" Type="http://schemas.openxmlformats.org/officeDocument/2006/relationships/image" Target="../media/image122.wmf"/><Relationship Id="rId10" Type="http://schemas.openxmlformats.org/officeDocument/2006/relationships/image" Target="../media/image117.wmf"/><Relationship Id="rId4" Type="http://schemas.openxmlformats.org/officeDocument/2006/relationships/image" Target="../media/image111.wmf"/><Relationship Id="rId9" Type="http://schemas.openxmlformats.org/officeDocument/2006/relationships/image" Target="../media/image116.wmf"/><Relationship Id="rId14" Type="http://schemas.openxmlformats.org/officeDocument/2006/relationships/image" Target="../media/image12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image" Target="../media/image114.wmf"/><Relationship Id="rId18" Type="http://schemas.openxmlformats.org/officeDocument/2006/relationships/image" Target="../media/image123.wmf"/><Relationship Id="rId3" Type="http://schemas.openxmlformats.org/officeDocument/2006/relationships/image" Target="../media/image118.wmf"/><Relationship Id="rId21" Type="http://schemas.openxmlformats.org/officeDocument/2006/relationships/image" Target="../media/image111.wmf"/><Relationship Id="rId7" Type="http://schemas.openxmlformats.org/officeDocument/2006/relationships/image" Target="../media/image121.wmf"/><Relationship Id="rId12" Type="http://schemas.openxmlformats.org/officeDocument/2006/relationships/image" Target="../media/image130.wmf"/><Relationship Id="rId17" Type="http://schemas.openxmlformats.org/officeDocument/2006/relationships/image" Target="../media/image132.wmf"/><Relationship Id="rId2" Type="http://schemas.openxmlformats.org/officeDocument/2006/relationships/image" Target="../media/image117.wmf"/><Relationship Id="rId16" Type="http://schemas.openxmlformats.org/officeDocument/2006/relationships/image" Target="../media/image131.wmf"/><Relationship Id="rId20" Type="http://schemas.openxmlformats.org/officeDocument/2006/relationships/image" Target="../media/image125.wmf"/><Relationship Id="rId1" Type="http://schemas.openxmlformats.org/officeDocument/2006/relationships/image" Target="../media/image110.wmf"/><Relationship Id="rId6" Type="http://schemas.openxmlformats.org/officeDocument/2006/relationships/image" Target="../media/image120.wmf"/><Relationship Id="rId11" Type="http://schemas.openxmlformats.org/officeDocument/2006/relationships/image" Target="../media/image129.wmf"/><Relationship Id="rId5" Type="http://schemas.openxmlformats.org/officeDocument/2006/relationships/image" Target="../media/image119.wmf"/><Relationship Id="rId15" Type="http://schemas.openxmlformats.org/officeDocument/2006/relationships/image" Target="../media/image50.wmf"/><Relationship Id="rId23" Type="http://schemas.openxmlformats.org/officeDocument/2006/relationships/image" Target="../media/image133.wmf"/><Relationship Id="rId10" Type="http://schemas.openxmlformats.org/officeDocument/2006/relationships/image" Target="../media/image128.wmf"/><Relationship Id="rId19" Type="http://schemas.openxmlformats.org/officeDocument/2006/relationships/image" Target="../media/image124.wmf"/><Relationship Id="rId4" Type="http://schemas.openxmlformats.org/officeDocument/2006/relationships/image" Target="../media/image126.wmf"/><Relationship Id="rId9" Type="http://schemas.openxmlformats.org/officeDocument/2006/relationships/image" Target="../media/image127.wmf"/><Relationship Id="rId14" Type="http://schemas.openxmlformats.org/officeDocument/2006/relationships/image" Target="../media/image115.wmf"/><Relationship Id="rId22" Type="http://schemas.openxmlformats.org/officeDocument/2006/relationships/image" Target="../media/image11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image" Target="../media/image137.wmf"/><Relationship Id="rId18" Type="http://schemas.openxmlformats.org/officeDocument/2006/relationships/image" Target="../media/image124.wmf"/><Relationship Id="rId3" Type="http://schemas.openxmlformats.org/officeDocument/2006/relationships/image" Target="../media/image118.wmf"/><Relationship Id="rId7" Type="http://schemas.openxmlformats.org/officeDocument/2006/relationships/image" Target="../media/image121.wmf"/><Relationship Id="rId12" Type="http://schemas.openxmlformats.org/officeDocument/2006/relationships/image" Target="../media/image50.wmf"/><Relationship Id="rId17" Type="http://schemas.openxmlformats.org/officeDocument/2006/relationships/image" Target="../media/image132.wmf"/><Relationship Id="rId2" Type="http://schemas.openxmlformats.org/officeDocument/2006/relationships/image" Target="../media/image117.wmf"/><Relationship Id="rId16" Type="http://schemas.openxmlformats.org/officeDocument/2006/relationships/image" Target="../media/image123.wmf"/><Relationship Id="rId1" Type="http://schemas.openxmlformats.org/officeDocument/2006/relationships/image" Target="../media/image110.wmf"/><Relationship Id="rId6" Type="http://schemas.openxmlformats.org/officeDocument/2006/relationships/image" Target="../media/image120.wmf"/><Relationship Id="rId11" Type="http://schemas.openxmlformats.org/officeDocument/2006/relationships/image" Target="../media/image130.wmf"/><Relationship Id="rId5" Type="http://schemas.openxmlformats.org/officeDocument/2006/relationships/image" Target="../media/image119.wmf"/><Relationship Id="rId15" Type="http://schemas.openxmlformats.org/officeDocument/2006/relationships/image" Target="../media/image113.wmf"/><Relationship Id="rId10" Type="http://schemas.openxmlformats.org/officeDocument/2006/relationships/image" Target="../media/image136.wmf"/><Relationship Id="rId19" Type="http://schemas.openxmlformats.org/officeDocument/2006/relationships/image" Target="../media/image125.wmf"/><Relationship Id="rId4" Type="http://schemas.openxmlformats.org/officeDocument/2006/relationships/image" Target="../media/image134.wmf"/><Relationship Id="rId9" Type="http://schemas.openxmlformats.org/officeDocument/2006/relationships/image" Target="../media/image135.wmf"/><Relationship Id="rId14" Type="http://schemas.openxmlformats.org/officeDocument/2006/relationships/image" Target="../media/image13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18" Type="http://schemas.openxmlformats.org/officeDocument/2006/relationships/image" Target="../media/image28.emf"/><Relationship Id="rId3" Type="http://schemas.openxmlformats.org/officeDocument/2006/relationships/image" Target="../media/image13.wmf"/><Relationship Id="rId21" Type="http://schemas.openxmlformats.org/officeDocument/2006/relationships/image" Target="../media/image31.emf"/><Relationship Id="rId7" Type="http://schemas.openxmlformats.org/officeDocument/2006/relationships/image" Target="../media/image17.w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image" Target="../media/image12.wmf"/><Relationship Id="rId16" Type="http://schemas.openxmlformats.org/officeDocument/2006/relationships/image" Target="../media/image26.emf"/><Relationship Id="rId20" Type="http://schemas.openxmlformats.org/officeDocument/2006/relationships/image" Target="../media/image30.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emf"/><Relationship Id="rId5" Type="http://schemas.openxmlformats.org/officeDocument/2006/relationships/image" Target="../media/image15.wmf"/><Relationship Id="rId15" Type="http://schemas.openxmlformats.org/officeDocument/2006/relationships/image" Target="../media/image25.emf"/><Relationship Id="rId10" Type="http://schemas.openxmlformats.org/officeDocument/2006/relationships/image" Target="../media/image20.emf"/><Relationship Id="rId19" Type="http://schemas.openxmlformats.org/officeDocument/2006/relationships/image" Target="../media/image29.emf"/><Relationship Id="rId4" Type="http://schemas.openxmlformats.org/officeDocument/2006/relationships/image" Target="../media/image14.wmf"/><Relationship Id="rId9" Type="http://schemas.openxmlformats.org/officeDocument/2006/relationships/image" Target="../media/image19.emf"/><Relationship Id="rId14"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wmf"/><Relationship Id="rId7" Type="http://schemas.openxmlformats.org/officeDocument/2006/relationships/image" Target="../media/image45.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27590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20</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為陀螺儀於理想狀況下訊號輸出值， 為陀螺儀量測訊號飄移量， 為陀螺儀量測雜訊， </a:t>
            </a:r>
            <a:r>
              <a:rPr lang="en-US" altLang="zh-TW" sz="1200" b="0" i="1" u="none" strike="noStrike" kern="1200" baseline="0" dirty="0" smtClean="0">
                <a:solidFill>
                  <a:schemeClr val="tx1"/>
                </a:solidFill>
                <a:latin typeface="+mn-lt"/>
                <a:ea typeface="+mn-ea"/>
                <a:cs typeface="+mn-cs"/>
              </a:rPr>
              <a:t>d w </a:t>
            </a:r>
            <a:r>
              <a:rPr lang="en-US" altLang="zh-TW" sz="1200" b="0" i="0" u="none" strike="noStrike" kern="1200" baseline="0" dirty="0" smtClean="0">
                <a:solidFill>
                  <a:schemeClr val="tx1"/>
                </a:solidFill>
                <a:latin typeface="+mn-lt"/>
                <a:ea typeface="+mn-ea"/>
                <a:cs typeface="+mn-cs"/>
              </a:rPr>
              <a:t>misalignment ε </a:t>
            </a:r>
            <a:r>
              <a:rPr lang="zh-TW" altLang="en-US" sz="1200" b="0" i="0" u="none" strike="noStrike" kern="1200" baseline="0" dirty="0" smtClean="0">
                <a:solidFill>
                  <a:schemeClr val="tx1"/>
                </a:solidFill>
                <a:latin typeface="+mn-lt"/>
                <a:ea typeface="+mn-ea"/>
                <a:cs typeface="+mn-cs"/>
              </a:rPr>
              <a:t>為溫度影響或是配置問題所造成之量測方向誤差，其中當誤差角度為極小值時，其值為一單位矩陣。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21</a:t>
            </a:fld>
            <a:endParaRPr lang="zh-TW" altLang="en-US"/>
          </a:p>
        </p:txBody>
      </p:sp>
    </p:spTree>
    <p:extLst>
      <p:ext uri="{BB962C8B-B14F-4D97-AF65-F5344CB8AC3E}">
        <p14:creationId xmlns:p14="http://schemas.microsoft.com/office/powerpoint/2010/main" val="392647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24</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25</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28</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29</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8</a:t>
            </a:fld>
            <a:endParaRPr lang="zh-TW" altLang="en-US"/>
          </a:p>
        </p:txBody>
      </p:sp>
    </p:spTree>
    <p:extLst>
      <p:ext uri="{BB962C8B-B14F-4D97-AF65-F5344CB8AC3E}">
        <p14:creationId xmlns:p14="http://schemas.microsoft.com/office/powerpoint/2010/main" val="33709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9</a:t>
            </a:fld>
            <a:endParaRPr lang="zh-TW" altLang="en-US"/>
          </a:p>
        </p:txBody>
      </p:sp>
    </p:spTree>
    <p:extLst>
      <p:ext uri="{BB962C8B-B14F-4D97-AF65-F5344CB8AC3E}">
        <p14:creationId xmlns:p14="http://schemas.microsoft.com/office/powerpoint/2010/main" val="12990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是由三個角組成，</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10</a:t>
            </a:fld>
            <a:endParaRPr lang="zh-TW" altLang="en-US"/>
          </a:p>
        </p:txBody>
      </p:sp>
    </p:spTree>
    <p:extLst>
      <p:ext uri="{BB962C8B-B14F-4D97-AF65-F5344CB8AC3E}">
        <p14:creationId xmlns:p14="http://schemas.microsoft.com/office/powerpoint/2010/main" val="388959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基本旋轉確定的變換矩陣的連乘（線性代數）， 連 乘的基本順序依據基本旋轉的順序向右排列。之所以有順序是因為矩陣有「左乘」和「右乘」 之分（線性代數）。</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12</a:t>
            </a:fld>
            <a:endParaRPr lang="zh-TW" altLang="en-US"/>
          </a:p>
        </p:txBody>
      </p:sp>
    </p:spTree>
    <p:extLst>
      <p:ext uri="{BB962C8B-B14F-4D97-AF65-F5344CB8AC3E}">
        <p14:creationId xmlns:p14="http://schemas.microsoft.com/office/powerpoint/2010/main" val="63468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13</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這裡首先定義一個自由向量</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非零</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t</a:t>
            </a:r>
            <a:r>
              <a:rPr lang="zh-TW" altLang="en-US" sz="1200" b="0" i="0" kern="1200" dirty="0" smtClean="0">
                <a:solidFill>
                  <a:schemeClr val="tx1"/>
                </a:solidFill>
                <a:effectLst/>
                <a:latin typeface="+mn-lt"/>
                <a:ea typeface="+mn-ea"/>
                <a:cs typeface="+mn-cs"/>
              </a:rPr>
              <a:t>時間為表示為</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(t) </a:t>
            </a:r>
            <a:r>
              <a:rPr lang="zh-TW" altLang="en-US" sz="1200" b="0" i="0" kern="1200" dirty="0" smtClean="0">
                <a:solidFill>
                  <a:schemeClr val="tx1"/>
                </a:solidFill>
                <a:effectLst/>
                <a:latin typeface="+mn-lt"/>
                <a:ea typeface="+mn-ea"/>
                <a:cs typeface="+mn-cs"/>
              </a:rPr>
              <a:t>經過</a:t>
            </a:r>
            <a:r>
              <a:rPr lang="en-US" altLang="zh-TW" sz="1200" b="0" i="0" kern="1200" dirty="0" err="1" smtClean="0">
                <a:solidFill>
                  <a:schemeClr val="tx1"/>
                </a:solidFill>
                <a:effectLst/>
                <a:latin typeface="+mn-lt"/>
                <a:ea typeface="+mn-ea"/>
                <a:cs typeface="+mn-cs"/>
              </a:rPr>
              <a:t>dt</a:t>
            </a:r>
            <a:r>
              <a:rPr lang="zh-TW" altLang="en-US" sz="1200" b="0" i="0" kern="1200" dirty="0" smtClean="0">
                <a:solidFill>
                  <a:schemeClr val="tx1"/>
                </a:solidFill>
                <a:effectLst/>
                <a:latin typeface="+mn-lt"/>
                <a:ea typeface="+mn-ea"/>
                <a:cs typeface="+mn-cs"/>
              </a:rPr>
              <a:t>時間之後為 </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 </a:t>
            </a:r>
            <a:r>
              <a:rPr lang="en-US" altLang="zh-TW" sz="1200" b="1" i="0" kern="1200" dirty="0" smtClean="0">
                <a:solidFill>
                  <a:schemeClr val="tx1"/>
                </a:solidFill>
                <a:effectLst/>
                <a:latin typeface="+mn-lt"/>
                <a:ea typeface="+mn-ea"/>
                <a:cs typeface="+mn-cs"/>
              </a:rPr>
              <a:t>r</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t+dt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 </a:t>
            </a:r>
            <a:r>
              <a:rPr lang="en-US" altLang="zh-TW" sz="1200" b="0" i="0" kern="1200" dirty="0" err="1" smtClean="0">
                <a:solidFill>
                  <a:schemeClr val="tx1"/>
                </a:solidFill>
                <a:effectLst/>
                <a:latin typeface="+mn-lt"/>
                <a:ea typeface="+mn-ea"/>
                <a:cs typeface="+mn-cs"/>
              </a:rPr>
              <a:t>d</a:t>
            </a:r>
            <a:r>
              <a:rPr lang="en-US" altLang="zh-TW" sz="1200" b="1" i="0" kern="1200" dirty="0" err="1" smtClean="0">
                <a:solidFill>
                  <a:schemeClr val="tx1"/>
                </a:solidFill>
                <a:effectLst/>
                <a:latin typeface="+mn-lt"/>
                <a:ea typeface="+mn-ea"/>
                <a:cs typeface="+mn-cs"/>
              </a:rPr>
              <a:t>r</a:t>
            </a:r>
            <a:r>
              <a:rPr lang="en-US" altLang="zh-TW" sz="1200" b="1" i="0" kern="1200" dirty="0" smtClean="0">
                <a:solidFill>
                  <a:schemeClr val="tx1"/>
                </a:solidFill>
                <a:effectLst/>
                <a:latin typeface="+mn-lt"/>
                <a:ea typeface="+mn-ea"/>
                <a:cs typeface="+mn-cs"/>
              </a:rPr>
              <a:t> = r</a:t>
            </a:r>
            <a:r>
              <a:rPr lang="en-US" altLang="zh-TW" sz="1200" b="0" i="0" kern="1200" dirty="0" smtClean="0">
                <a:solidFill>
                  <a:schemeClr val="tx1"/>
                </a:solidFill>
                <a:effectLst/>
                <a:latin typeface="+mn-lt"/>
                <a:ea typeface="+mn-ea"/>
                <a:cs typeface="+mn-cs"/>
              </a:rPr>
              <a:t>』 – </a:t>
            </a:r>
            <a:r>
              <a:rPr lang="en-US" altLang="zh-TW" sz="1200" b="1" i="0" kern="1200" dirty="0" smtClean="0">
                <a:solidFill>
                  <a:schemeClr val="tx1"/>
                </a:solidFill>
                <a:effectLst/>
                <a:latin typeface="+mn-lt"/>
                <a:ea typeface="+mn-ea"/>
                <a:cs typeface="+mn-cs"/>
              </a:rPr>
              <a:t>r </a:t>
            </a:r>
            <a:r>
              <a:rPr lang="en-US" altLang="zh-TW" sz="1200" b="0" i="0" kern="1200" dirty="0" smtClean="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14</a:t>
            </a:fld>
            <a:endParaRPr lang="zh-TW" altLang="en-US"/>
          </a:p>
        </p:txBody>
      </p:sp>
    </p:spTree>
    <p:extLst>
      <p:ext uri="{BB962C8B-B14F-4D97-AF65-F5344CB8AC3E}">
        <p14:creationId xmlns:p14="http://schemas.microsoft.com/office/powerpoint/2010/main" val="2673729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baseline="0" dirty="0" smtClean="0">
                <a:solidFill>
                  <a:schemeClr val="tx1"/>
                </a:solidFill>
                <a:latin typeface="+mn-lt"/>
                <a:ea typeface="+mn-ea"/>
                <a:cs typeface="+mn-cs"/>
              </a:rPr>
              <a:t>在使用陀螺儀資料進行運算前，需將資料由載體座標系轉回慣性座標系，若是直接使用，</a:t>
            </a:r>
          </a:p>
          <a:p>
            <a:r>
              <a:rPr lang="zh-TW" altLang="en-US" sz="1200" b="0" i="0" u="none" strike="noStrike" kern="1200" baseline="0" dirty="0" smtClean="0">
                <a:solidFill>
                  <a:schemeClr val="tx1"/>
                </a:solidFill>
                <a:latin typeface="+mn-lt"/>
                <a:ea typeface="+mn-ea"/>
                <a:cs typeface="+mn-cs"/>
              </a:rPr>
              <a:t>將會使角速度分量投影至不同軸上，進而影響運算結果</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15</a:t>
            </a:fld>
            <a:endParaRPr lang="zh-TW" altLang="en-US"/>
          </a:p>
        </p:txBody>
      </p:sp>
    </p:spTree>
    <p:extLst>
      <p:ext uri="{BB962C8B-B14F-4D97-AF65-F5344CB8AC3E}">
        <p14:creationId xmlns:p14="http://schemas.microsoft.com/office/powerpoint/2010/main" val="243218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歐拉角</a:t>
            </a:r>
            <a:r>
              <a:rPr lang="en-US" altLang="zh-TW" sz="1200" b="0" i="0" u="none" strike="noStrike" kern="1200" dirty="0" smtClean="0">
                <a:solidFill>
                  <a:schemeClr val="tx1"/>
                </a:solidFill>
                <a:effectLst/>
                <a:latin typeface="+mn-lt"/>
                <a:ea typeface="+mn-ea"/>
                <a:cs typeface="+mn-cs"/>
              </a:rPr>
              <a:t>? </a:t>
            </a:r>
            <a:endParaRPr lang="zh-TW" altLang="en-US" b="0" dirty="0" smtClean="0">
              <a:effectLst/>
            </a:endParaRPr>
          </a:p>
          <a:p>
            <a:r>
              <a:rPr lang="zh-TW" altLang="en-US" sz="1200" b="0" i="0" u="none" strike="noStrike" kern="1200" dirty="0" smtClean="0">
                <a:solidFill>
                  <a:schemeClr val="tx1"/>
                </a:solidFill>
                <a:effectLst/>
                <a:latin typeface="+mn-lt"/>
                <a:ea typeface="+mn-ea"/>
                <a:cs typeface="+mn-cs"/>
              </a:rPr>
              <a:t>用一句話說</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歐拉角就是物體繞坐標系三個坐標軸</a:t>
            </a:r>
            <a:r>
              <a:rPr lang="en-US" altLang="zh-TW" sz="1200" b="0" i="0" u="none" strike="noStrike" kern="1200" dirty="0" smtClean="0">
                <a:solidFill>
                  <a:schemeClr val="tx1"/>
                </a:solidFill>
                <a:effectLst/>
                <a:latin typeface="+mn-lt"/>
                <a:ea typeface="+mn-ea"/>
                <a:cs typeface="+mn-cs"/>
              </a:rPr>
              <a:t>(</a:t>
            </a:r>
            <a:r>
              <a:rPr lang="en-US" altLang="zh-TW" sz="1200" b="0" i="0" u="none" strike="noStrike" kern="1200" dirty="0" err="1" smtClean="0">
                <a:solidFill>
                  <a:schemeClr val="tx1"/>
                </a:solidFill>
                <a:effectLst/>
                <a:latin typeface="+mn-lt"/>
                <a:ea typeface="+mn-ea"/>
                <a:cs typeface="+mn-cs"/>
              </a:rPr>
              <a:t>x,y,z</a:t>
            </a:r>
            <a:r>
              <a:rPr lang="zh-TW" altLang="en-US" sz="1200" b="0" i="0" u="none" strike="noStrike" kern="1200" dirty="0" smtClean="0">
                <a:solidFill>
                  <a:schemeClr val="tx1"/>
                </a:solidFill>
                <a:effectLst/>
                <a:latin typeface="+mn-lt"/>
                <a:ea typeface="+mn-ea"/>
                <a:cs typeface="+mn-cs"/>
              </a:rPr>
              <a:t>軸</a:t>
            </a:r>
            <a:r>
              <a:rPr lang="en-US" altLang="zh-TW" sz="1200" b="0" i="0" u="none" strike="noStrike"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rPr>
              <a:t>的旋轉角度。 </a:t>
            </a:r>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18</a:t>
            </a:fld>
            <a:endParaRPr lang="zh-TW" altLang="en-US"/>
          </a:p>
        </p:txBody>
      </p:sp>
    </p:spTree>
    <p:extLst>
      <p:ext uri="{BB962C8B-B14F-4D97-AF65-F5344CB8AC3E}">
        <p14:creationId xmlns:p14="http://schemas.microsoft.com/office/powerpoint/2010/main" val="3480478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2015/12/15</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2015/12/15</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2015/12/15</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2015/12/15</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2015/12/15</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2015/12/15</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2015/12/15</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2015/12/15</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2015/12/15</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2015/12/15</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2015/12/15</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2015/12/15</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2015/12/15</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2015/12/15</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57.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60.bin"/><Relationship Id="rId5" Type="http://schemas.openxmlformats.org/officeDocument/2006/relationships/image" Target="../media/image69.wmf"/><Relationship Id="rId4"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62.bin"/><Relationship Id="rId11" Type="http://schemas.openxmlformats.org/officeDocument/2006/relationships/image" Target="../media/image77.wmf"/><Relationship Id="rId5" Type="http://schemas.openxmlformats.org/officeDocument/2006/relationships/image" Target="../media/image6.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2.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6.bin"/><Relationship Id="rId5" Type="http://schemas.openxmlformats.org/officeDocument/2006/relationships/image" Target="../media/image76.wmf"/><Relationship Id="rId4" Type="http://schemas.openxmlformats.org/officeDocument/2006/relationships/oleObject" Target="../embeddings/oleObject65.bin"/><Relationship Id="rId9" Type="http://schemas.openxmlformats.org/officeDocument/2006/relationships/image" Target="../media/image7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84.emf"/><Relationship Id="rId3" Type="http://schemas.openxmlformats.org/officeDocument/2006/relationships/notesSlide" Target="../notesSlides/notesSlide13.xml"/><Relationship Id="rId7" Type="http://schemas.openxmlformats.org/officeDocument/2006/relationships/image" Target="../media/image81.emf"/><Relationship Id="rId12" Type="http://schemas.openxmlformats.org/officeDocument/2006/relationships/oleObject" Target="../embeddings/oleObject72.bin"/><Relationship Id="rId17" Type="http://schemas.openxmlformats.org/officeDocument/2006/relationships/image" Target="../media/image86.wmf"/><Relationship Id="rId2" Type="http://schemas.openxmlformats.org/officeDocument/2006/relationships/slideLayout" Target="../slideLayouts/slideLayout2.xml"/><Relationship Id="rId16" Type="http://schemas.openxmlformats.org/officeDocument/2006/relationships/oleObject" Target="../embeddings/oleObject74.bin"/><Relationship Id="rId1" Type="http://schemas.openxmlformats.org/officeDocument/2006/relationships/vmlDrawing" Target="../drawings/vmlDrawing10.vml"/><Relationship Id="rId6" Type="http://schemas.openxmlformats.org/officeDocument/2006/relationships/oleObject" Target="../embeddings/oleObject69.bin"/><Relationship Id="rId11" Type="http://schemas.openxmlformats.org/officeDocument/2006/relationships/image" Target="../media/image83.emf"/><Relationship Id="rId5" Type="http://schemas.openxmlformats.org/officeDocument/2006/relationships/image" Target="../media/image80.emf"/><Relationship Id="rId15" Type="http://schemas.openxmlformats.org/officeDocument/2006/relationships/image" Target="../media/image85.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82.emf"/><Relationship Id="rId14"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80.bin"/><Relationship Id="rId18" Type="http://schemas.openxmlformats.org/officeDocument/2006/relationships/image" Target="../media/image92.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89.emf"/><Relationship Id="rId17" Type="http://schemas.openxmlformats.org/officeDocument/2006/relationships/oleObject" Target="../embeddings/oleObject82.bin"/><Relationship Id="rId2" Type="http://schemas.openxmlformats.org/officeDocument/2006/relationships/slideLayout" Target="../slideLayouts/slideLayout2.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11.vml"/><Relationship Id="rId6" Type="http://schemas.openxmlformats.org/officeDocument/2006/relationships/image" Target="../media/image87.e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88.wmf"/><Relationship Id="rId19" Type="http://schemas.openxmlformats.org/officeDocument/2006/relationships/oleObject" Target="../embeddings/oleObject83.bin"/><Relationship Id="rId4" Type="http://schemas.openxmlformats.org/officeDocument/2006/relationships/image" Target="../media/image13.wmf"/><Relationship Id="rId9" Type="http://schemas.openxmlformats.org/officeDocument/2006/relationships/oleObject" Target="../embeddings/oleObject78.bin"/><Relationship Id="rId14" Type="http://schemas.openxmlformats.org/officeDocument/2006/relationships/image" Target="../media/image90.emf"/><Relationship Id="rId22" Type="http://schemas.openxmlformats.org/officeDocument/2006/relationships/image" Target="../media/image94.emf"/></Relationships>
</file>

<file path=ppt/slides/_rels/slide27.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90.bin"/><Relationship Id="rId18" Type="http://schemas.openxmlformats.org/officeDocument/2006/relationships/image" Target="../media/image101.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8.wmf"/><Relationship Id="rId17" Type="http://schemas.openxmlformats.org/officeDocument/2006/relationships/oleObject" Target="../embeddings/oleObject92.bin"/><Relationship Id="rId2" Type="http://schemas.openxmlformats.org/officeDocument/2006/relationships/slideLayout" Target="../slideLayouts/slideLayout2.xml"/><Relationship Id="rId16" Type="http://schemas.openxmlformats.org/officeDocument/2006/relationships/image" Target="../media/image100.wmf"/><Relationship Id="rId20" Type="http://schemas.openxmlformats.org/officeDocument/2006/relationships/image" Target="../media/image17.wmf"/><Relationship Id="rId1" Type="http://schemas.openxmlformats.org/officeDocument/2006/relationships/vmlDrawing" Target="../drawings/vmlDrawing12.vml"/><Relationship Id="rId6" Type="http://schemas.openxmlformats.org/officeDocument/2006/relationships/image" Target="../media/image95.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7.wmf"/><Relationship Id="rId19" Type="http://schemas.openxmlformats.org/officeDocument/2006/relationships/oleObject" Target="../embeddings/oleObject93.bin"/><Relationship Id="rId4" Type="http://schemas.openxmlformats.org/officeDocument/2006/relationships/image" Target="../media/image13.wmf"/><Relationship Id="rId9" Type="http://schemas.openxmlformats.org/officeDocument/2006/relationships/oleObject" Target="../embeddings/oleObject88.bin"/><Relationship Id="rId14" Type="http://schemas.openxmlformats.org/officeDocument/2006/relationships/image" Target="../media/image99.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106.emf"/><Relationship Id="rId3" Type="http://schemas.openxmlformats.org/officeDocument/2006/relationships/notesSlide" Target="../notesSlides/notesSlide14.xml"/><Relationship Id="rId7" Type="http://schemas.openxmlformats.org/officeDocument/2006/relationships/image" Target="../media/image103.emf"/><Relationship Id="rId12" Type="http://schemas.openxmlformats.org/officeDocument/2006/relationships/oleObject" Target="../embeddings/oleObject98.bin"/><Relationship Id="rId17" Type="http://schemas.openxmlformats.org/officeDocument/2006/relationships/image" Target="../media/image108.emf"/><Relationship Id="rId2" Type="http://schemas.openxmlformats.org/officeDocument/2006/relationships/slideLayout" Target="../slideLayouts/slideLayout2.xml"/><Relationship Id="rId16" Type="http://schemas.openxmlformats.org/officeDocument/2006/relationships/oleObject" Target="../embeddings/oleObject100.bin"/><Relationship Id="rId1" Type="http://schemas.openxmlformats.org/officeDocument/2006/relationships/vmlDrawing" Target="../drawings/vmlDrawing13.vml"/><Relationship Id="rId6" Type="http://schemas.openxmlformats.org/officeDocument/2006/relationships/oleObject" Target="../embeddings/oleObject95.bin"/><Relationship Id="rId11" Type="http://schemas.openxmlformats.org/officeDocument/2006/relationships/image" Target="../media/image105.emf"/><Relationship Id="rId5" Type="http://schemas.openxmlformats.org/officeDocument/2006/relationships/image" Target="../media/image102.wmf"/><Relationship Id="rId15" Type="http://schemas.openxmlformats.org/officeDocument/2006/relationships/image" Target="../media/image107.e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04.emf"/><Relationship Id="rId14" Type="http://schemas.openxmlformats.org/officeDocument/2006/relationships/oleObject" Target="../embeddings/oleObject99.bin"/></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06.bin"/><Relationship Id="rId18" Type="http://schemas.openxmlformats.org/officeDocument/2006/relationships/image" Target="../media/image115.wmf"/><Relationship Id="rId26" Type="http://schemas.openxmlformats.org/officeDocument/2006/relationships/oleObject" Target="../embeddings/oleObject115.bin"/><Relationship Id="rId39" Type="http://schemas.openxmlformats.org/officeDocument/2006/relationships/image" Target="../media/image123.wmf"/><Relationship Id="rId3" Type="http://schemas.openxmlformats.org/officeDocument/2006/relationships/oleObject" Target="../embeddings/oleObject101.bin"/><Relationship Id="rId21" Type="http://schemas.openxmlformats.org/officeDocument/2006/relationships/oleObject" Target="../embeddings/oleObject111.bin"/><Relationship Id="rId34" Type="http://schemas.openxmlformats.org/officeDocument/2006/relationships/oleObject" Target="../embeddings/oleObject119.bin"/><Relationship Id="rId42" Type="http://schemas.openxmlformats.org/officeDocument/2006/relationships/oleObject" Target="../embeddings/oleObject123.bin"/><Relationship Id="rId7" Type="http://schemas.openxmlformats.org/officeDocument/2006/relationships/oleObject" Target="../embeddings/oleObject103.bin"/><Relationship Id="rId12" Type="http://schemas.openxmlformats.org/officeDocument/2006/relationships/image" Target="../media/image112.wmf"/><Relationship Id="rId17" Type="http://schemas.openxmlformats.org/officeDocument/2006/relationships/oleObject" Target="../embeddings/oleObject108.bin"/><Relationship Id="rId25" Type="http://schemas.openxmlformats.org/officeDocument/2006/relationships/oleObject" Target="../embeddings/oleObject114.bin"/><Relationship Id="rId33" Type="http://schemas.openxmlformats.org/officeDocument/2006/relationships/image" Target="../media/image120.wmf"/><Relationship Id="rId38" Type="http://schemas.openxmlformats.org/officeDocument/2006/relationships/oleObject" Target="../embeddings/oleObject121.bin"/><Relationship Id="rId2" Type="http://schemas.openxmlformats.org/officeDocument/2006/relationships/slideLayout" Target="../slideLayouts/slideLayout2.xml"/><Relationship Id="rId16" Type="http://schemas.openxmlformats.org/officeDocument/2006/relationships/image" Target="../media/image114.wmf"/><Relationship Id="rId20" Type="http://schemas.openxmlformats.org/officeDocument/2006/relationships/oleObject" Target="../embeddings/oleObject110.bin"/><Relationship Id="rId29" Type="http://schemas.openxmlformats.org/officeDocument/2006/relationships/image" Target="../media/image118.wmf"/><Relationship Id="rId41" Type="http://schemas.openxmlformats.org/officeDocument/2006/relationships/image" Target="../media/image124.wmf"/><Relationship Id="rId1" Type="http://schemas.openxmlformats.org/officeDocument/2006/relationships/vmlDrawing" Target="../drawings/vmlDrawing14.vml"/><Relationship Id="rId6" Type="http://schemas.openxmlformats.org/officeDocument/2006/relationships/image" Target="../media/image109.wmf"/><Relationship Id="rId11" Type="http://schemas.openxmlformats.org/officeDocument/2006/relationships/oleObject" Target="../embeddings/oleObject105.bin"/><Relationship Id="rId24" Type="http://schemas.openxmlformats.org/officeDocument/2006/relationships/image" Target="../media/image116.wmf"/><Relationship Id="rId32" Type="http://schemas.openxmlformats.org/officeDocument/2006/relationships/oleObject" Target="../embeddings/oleObject118.bin"/><Relationship Id="rId37" Type="http://schemas.openxmlformats.org/officeDocument/2006/relationships/image" Target="../media/image122.wmf"/><Relationship Id="rId40" Type="http://schemas.openxmlformats.org/officeDocument/2006/relationships/oleObject" Target="../embeddings/oleObject122.bin"/><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3.bin"/><Relationship Id="rId28" Type="http://schemas.openxmlformats.org/officeDocument/2006/relationships/oleObject" Target="../embeddings/oleObject116.bin"/><Relationship Id="rId36" Type="http://schemas.openxmlformats.org/officeDocument/2006/relationships/oleObject" Target="../embeddings/oleObject120.bin"/><Relationship Id="rId10" Type="http://schemas.openxmlformats.org/officeDocument/2006/relationships/image" Target="../media/image111.wmf"/><Relationship Id="rId19" Type="http://schemas.openxmlformats.org/officeDocument/2006/relationships/oleObject" Target="../embeddings/oleObject109.bin"/><Relationship Id="rId31" Type="http://schemas.openxmlformats.org/officeDocument/2006/relationships/image" Target="../media/image119.wmf"/><Relationship Id="rId44" Type="http://schemas.openxmlformats.org/officeDocument/2006/relationships/image" Target="../media/image125.wmf"/><Relationship Id="rId4" Type="http://schemas.openxmlformats.org/officeDocument/2006/relationships/image" Target="../media/image50.wmf"/><Relationship Id="rId9" Type="http://schemas.openxmlformats.org/officeDocument/2006/relationships/oleObject" Target="../embeddings/oleObject104.bin"/><Relationship Id="rId14" Type="http://schemas.openxmlformats.org/officeDocument/2006/relationships/image" Target="../media/image113.wmf"/><Relationship Id="rId22" Type="http://schemas.openxmlformats.org/officeDocument/2006/relationships/oleObject" Target="../embeddings/oleObject112.bin"/><Relationship Id="rId27" Type="http://schemas.openxmlformats.org/officeDocument/2006/relationships/image" Target="../media/image117.wmf"/><Relationship Id="rId30" Type="http://schemas.openxmlformats.org/officeDocument/2006/relationships/oleObject" Target="../embeddings/oleObject117.bin"/><Relationship Id="rId35" Type="http://schemas.openxmlformats.org/officeDocument/2006/relationships/image" Target="../media/image121.wmf"/><Relationship Id="rId43" Type="http://schemas.openxmlformats.org/officeDocument/2006/relationships/oleObject" Target="../embeddings/oleObject124.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130.bin"/><Relationship Id="rId18" Type="http://schemas.openxmlformats.org/officeDocument/2006/relationships/image" Target="../media/image122.wmf"/><Relationship Id="rId26" Type="http://schemas.openxmlformats.org/officeDocument/2006/relationships/image" Target="../media/image130.wmf"/><Relationship Id="rId39" Type="http://schemas.openxmlformats.org/officeDocument/2006/relationships/image" Target="../media/image123.wmf"/><Relationship Id="rId3" Type="http://schemas.openxmlformats.org/officeDocument/2006/relationships/oleObject" Target="../embeddings/oleObject125.bin"/><Relationship Id="rId21" Type="http://schemas.openxmlformats.org/officeDocument/2006/relationships/oleObject" Target="../embeddings/oleObject134.bin"/><Relationship Id="rId34" Type="http://schemas.openxmlformats.org/officeDocument/2006/relationships/oleObject" Target="../embeddings/oleObject141.bin"/><Relationship Id="rId42" Type="http://schemas.openxmlformats.org/officeDocument/2006/relationships/oleObject" Target="../embeddings/oleObject145.bin"/><Relationship Id="rId47" Type="http://schemas.openxmlformats.org/officeDocument/2006/relationships/image" Target="../media/image112.wmf"/><Relationship Id="rId7" Type="http://schemas.openxmlformats.org/officeDocument/2006/relationships/oleObject" Target="../embeddings/oleObject127.bin"/><Relationship Id="rId12" Type="http://schemas.openxmlformats.org/officeDocument/2006/relationships/image" Target="../media/image119.wmf"/><Relationship Id="rId17" Type="http://schemas.openxmlformats.org/officeDocument/2006/relationships/oleObject" Target="../embeddings/oleObject132.bin"/><Relationship Id="rId25" Type="http://schemas.openxmlformats.org/officeDocument/2006/relationships/oleObject" Target="../embeddings/oleObject136.bin"/><Relationship Id="rId33" Type="http://schemas.openxmlformats.org/officeDocument/2006/relationships/oleObject" Target="../embeddings/oleObject140.bin"/><Relationship Id="rId38" Type="http://schemas.openxmlformats.org/officeDocument/2006/relationships/oleObject" Target="../embeddings/oleObject143.bin"/><Relationship Id="rId46" Type="http://schemas.openxmlformats.org/officeDocument/2006/relationships/oleObject" Target="../embeddings/oleObject147.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27.wmf"/><Relationship Id="rId29" Type="http://schemas.openxmlformats.org/officeDocument/2006/relationships/oleObject" Target="../embeddings/oleObject138.bin"/><Relationship Id="rId41" Type="http://schemas.openxmlformats.org/officeDocument/2006/relationships/image" Target="../media/image124.wmf"/><Relationship Id="rId1" Type="http://schemas.openxmlformats.org/officeDocument/2006/relationships/vmlDrawing" Target="../drawings/vmlDrawing15.vml"/><Relationship Id="rId6" Type="http://schemas.openxmlformats.org/officeDocument/2006/relationships/image" Target="../media/image117.wmf"/><Relationship Id="rId11" Type="http://schemas.openxmlformats.org/officeDocument/2006/relationships/oleObject" Target="../embeddings/oleObject129.bin"/><Relationship Id="rId24" Type="http://schemas.openxmlformats.org/officeDocument/2006/relationships/image" Target="../media/image129.wmf"/><Relationship Id="rId32" Type="http://schemas.openxmlformats.org/officeDocument/2006/relationships/image" Target="../media/image50.wmf"/><Relationship Id="rId37" Type="http://schemas.openxmlformats.org/officeDocument/2006/relationships/image" Target="../media/image132.wmf"/><Relationship Id="rId40" Type="http://schemas.openxmlformats.org/officeDocument/2006/relationships/oleObject" Target="../embeddings/oleObject144.bin"/><Relationship Id="rId45" Type="http://schemas.openxmlformats.org/officeDocument/2006/relationships/image" Target="../media/image111.wmf"/><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114.wmf"/><Relationship Id="rId36" Type="http://schemas.openxmlformats.org/officeDocument/2006/relationships/oleObject" Target="../embeddings/oleObject142.bin"/><Relationship Id="rId49" Type="http://schemas.openxmlformats.org/officeDocument/2006/relationships/image" Target="../media/image133.wmf"/><Relationship Id="rId10" Type="http://schemas.openxmlformats.org/officeDocument/2006/relationships/image" Target="../media/image126.wmf"/><Relationship Id="rId19" Type="http://schemas.openxmlformats.org/officeDocument/2006/relationships/oleObject" Target="../embeddings/oleObject133.bin"/><Relationship Id="rId31" Type="http://schemas.openxmlformats.org/officeDocument/2006/relationships/oleObject" Target="../embeddings/oleObject139.bin"/><Relationship Id="rId44" Type="http://schemas.openxmlformats.org/officeDocument/2006/relationships/oleObject" Target="../embeddings/oleObject146.bin"/><Relationship Id="rId4" Type="http://schemas.openxmlformats.org/officeDocument/2006/relationships/image" Target="../media/image110.wmf"/><Relationship Id="rId9" Type="http://schemas.openxmlformats.org/officeDocument/2006/relationships/oleObject" Target="../embeddings/oleObject128.bin"/><Relationship Id="rId14" Type="http://schemas.openxmlformats.org/officeDocument/2006/relationships/image" Target="../media/image120.wmf"/><Relationship Id="rId22" Type="http://schemas.openxmlformats.org/officeDocument/2006/relationships/image" Target="../media/image128.wmf"/><Relationship Id="rId27" Type="http://schemas.openxmlformats.org/officeDocument/2006/relationships/oleObject" Target="../embeddings/oleObject137.bin"/><Relationship Id="rId30" Type="http://schemas.openxmlformats.org/officeDocument/2006/relationships/image" Target="../media/image115.wmf"/><Relationship Id="rId35" Type="http://schemas.openxmlformats.org/officeDocument/2006/relationships/image" Target="../media/image131.wmf"/><Relationship Id="rId43" Type="http://schemas.openxmlformats.org/officeDocument/2006/relationships/image" Target="../media/image125.wmf"/><Relationship Id="rId48" Type="http://schemas.openxmlformats.org/officeDocument/2006/relationships/oleObject" Target="../embeddings/oleObject148.bin"/><Relationship Id="rId8" Type="http://schemas.openxmlformats.org/officeDocument/2006/relationships/image" Target="../media/image118.wmf"/></Relationships>
</file>

<file path=ppt/slides/_rels/slide32.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54.bin"/><Relationship Id="rId18" Type="http://schemas.openxmlformats.org/officeDocument/2006/relationships/image" Target="../media/image122.wmf"/><Relationship Id="rId26" Type="http://schemas.openxmlformats.org/officeDocument/2006/relationships/image" Target="../media/image50.wmf"/><Relationship Id="rId39" Type="http://schemas.openxmlformats.org/officeDocument/2006/relationships/image" Target="../media/image124.wmf"/><Relationship Id="rId3" Type="http://schemas.openxmlformats.org/officeDocument/2006/relationships/oleObject" Target="../embeddings/oleObject149.bin"/><Relationship Id="rId21" Type="http://schemas.openxmlformats.org/officeDocument/2006/relationships/oleObject" Target="../embeddings/oleObject158.bin"/><Relationship Id="rId34" Type="http://schemas.openxmlformats.org/officeDocument/2006/relationships/oleObject" Target="../embeddings/oleObject165.bin"/><Relationship Id="rId7" Type="http://schemas.openxmlformats.org/officeDocument/2006/relationships/oleObject" Target="../embeddings/oleObject151.bin"/><Relationship Id="rId12" Type="http://schemas.openxmlformats.org/officeDocument/2006/relationships/image" Target="../media/image119.wmf"/><Relationship Id="rId17" Type="http://schemas.openxmlformats.org/officeDocument/2006/relationships/oleObject" Target="../embeddings/oleObject156.bin"/><Relationship Id="rId25" Type="http://schemas.openxmlformats.org/officeDocument/2006/relationships/oleObject" Target="../embeddings/oleObject160.bin"/><Relationship Id="rId33" Type="http://schemas.openxmlformats.org/officeDocument/2006/relationships/oleObject" Target="../embeddings/oleObject164.bin"/><Relationship Id="rId38" Type="http://schemas.openxmlformats.org/officeDocument/2006/relationships/oleObject" Target="../embeddings/oleObject167.bin"/><Relationship Id="rId2" Type="http://schemas.openxmlformats.org/officeDocument/2006/relationships/slideLayout" Target="../slideLayouts/slideLayout2.xml"/><Relationship Id="rId16" Type="http://schemas.openxmlformats.org/officeDocument/2006/relationships/image" Target="../media/image121.wmf"/><Relationship Id="rId20" Type="http://schemas.openxmlformats.org/officeDocument/2006/relationships/image" Target="../media/image135.wmf"/><Relationship Id="rId29" Type="http://schemas.openxmlformats.org/officeDocument/2006/relationships/oleObject" Target="../embeddings/oleObject162.bin"/><Relationship Id="rId41" Type="http://schemas.openxmlformats.org/officeDocument/2006/relationships/image" Target="../media/image125.wmf"/><Relationship Id="rId1" Type="http://schemas.openxmlformats.org/officeDocument/2006/relationships/vmlDrawing" Target="../drawings/vmlDrawing16.vml"/><Relationship Id="rId6" Type="http://schemas.openxmlformats.org/officeDocument/2006/relationships/image" Target="../media/image117.wmf"/><Relationship Id="rId11" Type="http://schemas.openxmlformats.org/officeDocument/2006/relationships/oleObject" Target="../embeddings/oleObject153.bin"/><Relationship Id="rId24" Type="http://schemas.openxmlformats.org/officeDocument/2006/relationships/image" Target="../media/image130.wmf"/><Relationship Id="rId32" Type="http://schemas.openxmlformats.org/officeDocument/2006/relationships/image" Target="../media/image113.wmf"/><Relationship Id="rId37" Type="http://schemas.openxmlformats.org/officeDocument/2006/relationships/image" Target="../media/image132.wmf"/><Relationship Id="rId40" Type="http://schemas.openxmlformats.org/officeDocument/2006/relationships/oleObject" Target="../embeddings/oleObject168.bin"/><Relationship Id="rId5" Type="http://schemas.openxmlformats.org/officeDocument/2006/relationships/oleObject" Target="../embeddings/oleObject150.bin"/><Relationship Id="rId15" Type="http://schemas.openxmlformats.org/officeDocument/2006/relationships/oleObject" Target="../embeddings/oleObject155.bin"/><Relationship Id="rId23" Type="http://schemas.openxmlformats.org/officeDocument/2006/relationships/oleObject" Target="../embeddings/oleObject159.bin"/><Relationship Id="rId28" Type="http://schemas.openxmlformats.org/officeDocument/2006/relationships/image" Target="../media/image137.wmf"/><Relationship Id="rId36" Type="http://schemas.openxmlformats.org/officeDocument/2006/relationships/oleObject" Target="../embeddings/oleObject166.bin"/><Relationship Id="rId10" Type="http://schemas.openxmlformats.org/officeDocument/2006/relationships/image" Target="../media/image134.wmf"/><Relationship Id="rId19" Type="http://schemas.openxmlformats.org/officeDocument/2006/relationships/oleObject" Target="../embeddings/oleObject157.bin"/><Relationship Id="rId31" Type="http://schemas.openxmlformats.org/officeDocument/2006/relationships/oleObject" Target="../embeddings/oleObject163.bin"/><Relationship Id="rId4" Type="http://schemas.openxmlformats.org/officeDocument/2006/relationships/image" Target="../media/image110.wmf"/><Relationship Id="rId9" Type="http://schemas.openxmlformats.org/officeDocument/2006/relationships/oleObject" Target="../embeddings/oleObject152.bin"/><Relationship Id="rId14" Type="http://schemas.openxmlformats.org/officeDocument/2006/relationships/image" Target="../media/image120.wmf"/><Relationship Id="rId22" Type="http://schemas.openxmlformats.org/officeDocument/2006/relationships/image" Target="../media/image136.wmf"/><Relationship Id="rId27" Type="http://schemas.openxmlformats.org/officeDocument/2006/relationships/oleObject" Target="../embeddings/oleObject161.bin"/><Relationship Id="rId30" Type="http://schemas.openxmlformats.org/officeDocument/2006/relationships/image" Target="../media/image138.wmf"/><Relationship Id="rId35" Type="http://schemas.openxmlformats.org/officeDocument/2006/relationships/image" Target="../media/image1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0.bin"/><Relationship Id="rId18" Type="http://schemas.openxmlformats.org/officeDocument/2006/relationships/image" Target="../media/image18.emf"/><Relationship Id="rId26" Type="http://schemas.openxmlformats.org/officeDocument/2006/relationships/image" Target="../media/image22.emf"/><Relationship Id="rId39" Type="http://schemas.openxmlformats.org/officeDocument/2006/relationships/oleObject" Target="../embeddings/oleObject23.bin"/><Relationship Id="rId3" Type="http://schemas.openxmlformats.org/officeDocument/2006/relationships/oleObject" Target="../embeddings/oleObject5.bin"/><Relationship Id="rId21" Type="http://schemas.openxmlformats.org/officeDocument/2006/relationships/oleObject" Target="../embeddings/oleObject14.bin"/><Relationship Id="rId34" Type="http://schemas.openxmlformats.org/officeDocument/2006/relationships/image" Target="../media/image26.emf"/><Relationship Id="rId42" Type="http://schemas.openxmlformats.org/officeDocument/2006/relationships/image" Target="../media/image30.emf"/><Relationship Id="rId7" Type="http://schemas.openxmlformats.org/officeDocument/2006/relationships/oleObject" Target="../embeddings/oleObject7.bin"/><Relationship Id="rId12" Type="http://schemas.openxmlformats.org/officeDocument/2006/relationships/image" Target="../media/image15.wmf"/><Relationship Id="rId17" Type="http://schemas.openxmlformats.org/officeDocument/2006/relationships/oleObject" Target="../embeddings/oleObject12.bin"/><Relationship Id="rId25" Type="http://schemas.openxmlformats.org/officeDocument/2006/relationships/oleObject" Target="../embeddings/oleObject16.bin"/><Relationship Id="rId33" Type="http://schemas.openxmlformats.org/officeDocument/2006/relationships/oleObject" Target="../embeddings/oleObject20.bin"/><Relationship Id="rId38"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emf"/><Relationship Id="rId29" Type="http://schemas.openxmlformats.org/officeDocument/2006/relationships/oleObject" Target="../embeddings/oleObject18.bin"/><Relationship Id="rId41" Type="http://schemas.openxmlformats.org/officeDocument/2006/relationships/oleObject" Target="../embeddings/oleObject24.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24" Type="http://schemas.openxmlformats.org/officeDocument/2006/relationships/image" Target="../media/image21.emf"/><Relationship Id="rId32" Type="http://schemas.openxmlformats.org/officeDocument/2006/relationships/image" Target="../media/image25.emf"/><Relationship Id="rId37" Type="http://schemas.openxmlformats.org/officeDocument/2006/relationships/oleObject" Target="../embeddings/oleObject22.bin"/><Relationship Id="rId40" Type="http://schemas.openxmlformats.org/officeDocument/2006/relationships/image" Target="../media/image29.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28" Type="http://schemas.openxmlformats.org/officeDocument/2006/relationships/image" Target="../media/image23.emf"/><Relationship Id="rId36" Type="http://schemas.openxmlformats.org/officeDocument/2006/relationships/image" Target="../media/image27.emf"/><Relationship Id="rId10" Type="http://schemas.openxmlformats.org/officeDocument/2006/relationships/image" Target="../media/image14.wmf"/><Relationship Id="rId19" Type="http://schemas.openxmlformats.org/officeDocument/2006/relationships/oleObject" Target="../embeddings/oleObject13.bin"/><Relationship Id="rId31" Type="http://schemas.openxmlformats.org/officeDocument/2006/relationships/oleObject" Target="../embeddings/oleObject19.bin"/><Relationship Id="rId44" Type="http://schemas.openxmlformats.org/officeDocument/2006/relationships/image" Target="../media/image31.e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6.wmf"/><Relationship Id="rId22" Type="http://schemas.openxmlformats.org/officeDocument/2006/relationships/image" Target="../media/image20.emf"/><Relationship Id="rId27" Type="http://schemas.openxmlformats.org/officeDocument/2006/relationships/oleObject" Target="../embeddings/oleObject17.bin"/><Relationship Id="rId30" Type="http://schemas.openxmlformats.org/officeDocument/2006/relationships/image" Target="../media/image24.emf"/><Relationship Id="rId35" Type="http://schemas.openxmlformats.org/officeDocument/2006/relationships/oleObject" Target="../embeddings/oleObject21.bin"/><Relationship Id="rId43"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image" Target="../media/image33.wmf"/><Relationship Id="rId12" Type="http://schemas.openxmlformats.org/officeDocument/2006/relationships/oleObject" Target="../embeddings/oleObject30.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3.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4.wmf"/><Relationship Id="rId1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3.emf"/><Relationship Id="rId18" Type="http://schemas.openxmlformats.org/officeDocument/2006/relationships/oleObject" Target="../embeddings/oleObject40.bin"/><Relationship Id="rId3" Type="http://schemas.openxmlformats.org/officeDocument/2006/relationships/notesSlide" Target="../notesSlides/notesSlide2.xml"/><Relationship Id="rId21" Type="http://schemas.openxmlformats.org/officeDocument/2006/relationships/image" Target="../media/image47.emf"/><Relationship Id="rId7" Type="http://schemas.openxmlformats.org/officeDocument/2006/relationships/image" Target="../media/image40.wmf"/><Relationship Id="rId12" Type="http://schemas.openxmlformats.org/officeDocument/2006/relationships/oleObject" Target="../embeddings/oleObject37.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6.emf"/><Relationship Id="rId4" Type="http://schemas.openxmlformats.org/officeDocument/2006/relationships/oleObject" Target="../embeddings/oleObject33.bin"/><Relationship Id="rId9" Type="http://schemas.openxmlformats.org/officeDocument/2006/relationships/image" Target="../media/image41.wmf"/><Relationship Id="rId14"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xml"/><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60.wmf"/><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image" Target="../media/image51.wmf"/><Relationship Id="rId24" Type="http://schemas.openxmlformats.org/officeDocument/2006/relationships/oleObject" Target="../embeddings/oleObject52.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9.wmf"/><Relationship Id="rId30" Type="http://schemas.openxmlformats.org/officeDocument/2006/relationships/oleObject" Target="../embeddings/oleObject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smtClean="0"/>
              <a:t>is Euler Angle</a:t>
            </a:r>
            <a:endParaRPr lang="zh-TW" altLang="en-US" dirty="0"/>
          </a:p>
        </p:txBody>
      </p:sp>
      <p:sp>
        <p:nvSpPr>
          <p:cNvPr id="3" name="內容版面配置區 2"/>
          <p:cNvSpPr>
            <a:spLocks noGrp="1"/>
          </p:cNvSpPr>
          <p:nvPr>
            <p:ph idx="1"/>
          </p:nvPr>
        </p:nvSpPr>
        <p:spPr/>
        <p:txBody>
          <a:bodyPr/>
          <a:lstStyle/>
          <a:p>
            <a:r>
              <a:rPr lang="en-US" altLang="zh-TW" dirty="0"/>
              <a:t>Euler </a:t>
            </a:r>
            <a:r>
              <a:rPr lang="en-US" altLang="zh-TW" dirty="0" smtClean="0"/>
              <a:t>Angle</a:t>
            </a:r>
            <a:r>
              <a:rPr lang="zh-TW" altLang="en-US" dirty="0" smtClean="0"/>
              <a:t> 就是</a:t>
            </a:r>
            <a:r>
              <a:rPr lang="zh-TW" altLang="en-US" dirty="0"/>
              <a:t>物體繞坐標系三個坐標軸</a:t>
            </a:r>
            <a:r>
              <a:rPr lang="en-US" altLang="zh-TW" dirty="0"/>
              <a:t>(</a:t>
            </a:r>
            <a:r>
              <a:rPr lang="en-US" altLang="zh-TW" dirty="0" err="1"/>
              <a:t>x,y,z</a:t>
            </a:r>
            <a:r>
              <a:rPr lang="zh-TW" altLang="en-US" dirty="0"/>
              <a:t>軸</a:t>
            </a:r>
            <a:r>
              <a:rPr lang="en-US" altLang="zh-TW" dirty="0"/>
              <a:t>)</a:t>
            </a:r>
            <a:r>
              <a:rPr lang="zh-TW" altLang="en-US" dirty="0"/>
              <a:t>的旋轉角度。</a:t>
            </a:r>
            <a:endParaRPr lang="en-US" altLang="zh-TW" dirty="0" smtClean="0"/>
          </a:p>
          <a:p>
            <a:pPr lvl="1"/>
            <a:r>
              <a:rPr lang="en-US" altLang="zh-TW" dirty="0"/>
              <a:t>Yaw </a:t>
            </a:r>
            <a:r>
              <a:rPr lang="zh-TW" altLang="en-US" dirty="0"/>
              <a:t>表示繞</a:t>
            </a:r>
            <a:r>
              <a:rPr lang="en-US" altLang="zh-TW" dirty="0"/>
              <a:t>y</a:t>
            </a:r>
            <a:r>
              <a:rPr lang="zh-TW" altLang="en-US" dirty="0"/>
              <a:t>軸旋轉的</a:t>
            </a:r>
            <a:r>
              <a:rPr lang="zh-TW" altLang="en-US" dirty="0" smtClean="0"/>
              <a:t>角度</a:t>
            </a:r>
            <a:endParaRPr lang="en-US" altLang="zh-TW" dirty="0" smtClean="0"/>
          </a:p>
          <a:p>
            <a:pPr lvl="1"/>
            <a:r>
              <a:rPr lang="en-US" altLang="zh-TW" dirty="0" smtClean="0"/>
              <a:t>Pitch </a:t>
            </a:r>
            <a:r>
              <a:rPr lang="zh-TW" altLang="en-US" dirty="0" smtClean="0"/>
              <a:t>表示</a:t>
            </a:r>
            <a:r>
              <a:rPr lang="zh-TW" altLang="en-US" dirty="0"/>
              <a:t>繞</a:t>
            </a:r>
            <a:r>
              <a:rPr lang="en-US" altLang="zh-TW" dirty="0"/>
              <a:t>x</a:t>
            </a:r>
            <a:r>
              <a:rPr lang="zh-TW" altLang="en-US" dirty="0"/>
              <a:t>軸旋轉的</a:t>
            </a:r>
            <a:r>
              <a:rPr lang="zh-TW" altLang="en-US" dirty="0" smtClean="0"/>
              <a:t>角度</a:t>
            </a:r>
            <a:endParaRPr lang="en-US" altLang="zh-TW" dirty="0" smtClean="0"/>
          </a:p>
          <a:p>
            <a:pPr lvl="1"/>
            <a:r>
              <a:rPr lang="en-US" altLang="zh-TW" dirty="0" smtClean="0"/>
              <a:t>Roll </a:t>
            </a:r>
            <a:r>
              <a:rPr lang="zh-TW" altLang="en-US" dirty="0" smtClean="0"/>
              <a:t>表示</a:t>
            </a:r>
            <a:r>
              <a:rPr lang="zh-TW" altLang="en-US" dirty="0"/>
              <a:t>繞</a:t>
            </a:r>
            <a:r>
              <a:rPr lang="en-US" altLang="zh-TW" dirty="0"/>
              <a:t>z</a:t>
            </a:r>
            <a:r>
              <a:rPr lang="zh-TW" altLang="en-US" dirty="0"/>
              <a:t>軸旋轉的</a:t>
            </a:r>
            <a:r>
              <a:rPr lang="zh-TW" altLang="en-US" dirty="0" smtClean="0"/>
              <a:t>角度</a:t>
            </a:r>
            <a:endParaRPr lang="en-US" altLang="zh-TW" dirty="0"/>
          </a:p>
          <a:p>
            <a:pPr lvl="1"/>
            <a:endParaRPr lang="en-US" altLang="zh-TW" dirty="0"/>
          </a:p>
          <a:p>
            <a:pPr marL="0" indent="0">
              <a:buNone/>
            </a:pPr>
            <a:endParaRPr lang="zh-TW" altLang="en-US" dirty="0"/>
          </a:p>
        </p:txBody>
      </p:sp>
      <p:pic>
        <p:nvPicPr>
          <p:cNvPr id="14338" name="Picture 2" descr="C:\Users\shihyu\Downloads\95694d26d82787e538d9efba350ce7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72" y="1880220"/>
            <a:ext cx="3022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2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smtClean="0"/>
              <a:t>DCM and </a:t>
            </a:r>
            <a:r>
              <a:rPr lang="fr-FR" altLang="zh-TW" dirty="0"/>
              <a:t>Euler angles</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4114274232"/>
              </p:ext>
            </p:extLst>
          </p:nvPr>
        </p:nvGraphicFramePr>
        <p:xfrm>
          <a:off x="412028" y="1454433"/>
          <a:ext cx="3943948" cy="1110471"/>
        </p:xfrm>
        <a:graphic>
          <a:graphicData uri="http://schemas.openxmlformats.org/presentationml/2006/ole">
            <mc:AlternateContent xmlns:mc="http://schemas.openxmlformats.org/markup-compatibility/2006">
              <mc:Choice xmlns:v="urn:schemas-microsoft-com:vml" Requires="v">
                <p:oleObj spid="_x0000_s15475" name="方程式" r:id="rId3" imgW="2539800" imgH="711000" progId="Equation.3">
                  <p:embed/>
                </p:oleObj>
              </mc:Choice>
              <mc:Fallback>
                <p:oleObj name="方程式" r:id="rId3" imgW="2539800" imgH="711000" progId="Equation.3">
                  <p:embed/>
                  <p:pic>
                    <p:nvPicPr>
                      <p:cNvPr id="0" name="物件 3"/>
                      <p:cNvPicPr>
                        <a:picLocks noChangeAspect="1" noChangeArrowheads="1"/>
                      </p:cNvPicPr>
                      <p:nvPr/>
                    </p:nvPicPr>
                    <p:blipFill>
                      <a:blip r:embed="rId4"/>
                      <a:srcRect/>
                      <a:stretch>
                        <a:fillRect/>
                      </a:stretch>
                    </p:blipFill>
                    <p:spPr bwMode="auto">
                      <a:xfrm>
                        <a:off x="412028" y="1454433"/>
                        <a:ext cx="3943948" cy="111047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48270214"/>
              </p:ext>
            </p:extLst>
          </p:nvPr>
        </p:nvGraphicFramePr>
        <p:xfrm>
          <a:off x="406400" y="2924943"/>
          <a:ext cx="3973694" cy="1124413"/>
        </p:xfrm>
        <a:graphic>
          <a:graphicData uri="http://schemas.openxmlformats.org/presentationml/2006/ole">
            <mc:AlternateContent xmlns:mc="http://schemas.openxmlformats.org/markup-compatibility/2006">
              <mc:Choice xmlns:v="urn:schemas-microsoft-com:vml" Requires="v">
                <p:oleObj spid="_x0000_s15476" name="方程式" r:id="rId5" imgW="2527200" imgH="711000" progId="Equation.3">
                  <p:embed/>
                </p:oleObj>
              </mc:Choice>
              <mc:Fallback>
                <p:oleObj name="方程式" r:id="rId5" imgW="2527200" imgH="711000" progId="Equation.3">
                  <p:embed/>
                  <p:pic>
                    <p:nvPicPr>
                      <p:cNvPr id="0" name="物件 4"/>
                      <p:cNvPicPr>
                        <a:picLocks noChangeAspect="1" noChangeArrowheads="1"/>
                      </p:cNvPicPr>
                      <p:nvPr/>
                    </p:nvPicPr>
                    <p:blipFill>
                      <a:blip r:embed="rId6"/>
                      <a:srcRect/>
                      <a:stretch>
                        <a:fillRect/>
                      </a:stretch>
                    </p:blipFill>
                    <p:spPr bwMode="auto">
                      <a:xfrm>
                        <a:off x="406400" y="2924943"/>
                        <a:ext cx="3973694" cy="112441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201392720"/>
              </p:ext>
            </p:extLst>
          </p:nvPr>
        </p:nvGraphicFramePr>
        <p:xfrm>
          <a:off x="435545" y="4495800"/>
          <a:ext cx="3941431" cy="1093439"/>
        </p:xfrm>
        <a:graphic>
          <a:graphicData uri="http://schemas.openxmlformats.org/presentationml/2006/ole">
            <mc:AlternateContent xmlns:mc="http://schemas.openxmlformats.org/markup-compatibility/2006">
              <mc:Choice xmlns:v="urn:schemas-microsoft-com:vml" Requires="v">
                <p:oleObj spid="_x0000_s15477" name="方程式" r:id="rId7" imgW="2577960" imgH="711000" progId="Equation.3">
                  <p:embed/>
                </p:oleObj>
              </mc:Choice>
              <mc:Fallback>
                <p:oleObj name="方程式" r:id="rId7" imgW="2577960" imgH="711000" progId="Equation.3">
                  <p:embed/>
                  <p:pic>
                    <p:nvPicPr>
                      <p:cNvPr id="0" name="物件 5"/>
                      <p:cNvPicPr>
                        <a:picLocks noChangeAspect="1" noChangeArrowheads="1"/>
                      </p:cNvPicPr>
                      <p:nvPr/>
                    </p:nvPicPr>
                    <p:blipFill>
                      <a:blip r:embed="rId8"/>
                      <a:srcRect/>
                      <a:stretch>
                        <a:fillRect/>
                      </a:stretch>
                    </p:blipFill>
                    <p:spPr bwMode="auto">
                      <a:xfrm>
                        <a:off x="435545" y="4495800"/>
                        <a:ext cx="3941431" cy="1093439"/>
                      </a:xfrm>
                      <a:prstGeom prst="rect">
                        <a:avLst/>
                      </a:prstGeom>
                      <a:noFill/>
                      <a:ln>
                        <a:noFill/>
                      </a:ln>
                    </p:spPr>
                  </p:pic>
                </p:oleObj>
              </mc:Fallback>
            </mc:AlternateContent>
          </a:graphicData>
        </a:graphic>
      </p:graphicFrame>
      <p:sp>
        <p:nvSpPr>
          <p:cNvPr id="8" name="矩形 7"/>
          <p:cNvSpPr/>
          <p:nvPr/>
        </p:nvSpPr>
        <p:spPr>
          <a:xfrm>
            <a:off x="4477325" y="1863508"/>
            <a:ext cx="2185214" cy="369332"/>
          </a:xfrm>
          <a:prstGeom prst="rect">
            <a:avLst/>
          </a:prstGeom>
        </p:spPr>
        <p:txBody>
          <a:bodyPr wrap="none">
            <a:spAutoFit/>
          </a:bodyPr>
          <a:lstStyle/>
          <a:p>
            <a:r>
              <a:rPr lang="zh-TW" altLang="en-US" dirty="0" smtClean="0"/>
              <a:t>旋轉 </a:t>
            </a:r>
            <a:r>
              <a:rPr lang="en-US" altLang="zh-TW" dirty="0"/>
              <a:t>x </a:t>
            </a:r>
            <a:r>
              <a:rPr lang="zh-TW" altLang="en-US" dirty="0"/>
              <a:t>軸</a:t>
            </a:r>
            <a:r>
              <a:rPr lang="en-US" altLang="zh-TW" dirty="0"/>
              <a:t>,Roll </a:t>
            </a:r>
            <a:r>
              <a:rPr lang="zh-TW" altLang="en-US" dirty="0" smtClean="0"/>
              <a:t>姿態</a:t>
            </a:r>
            <a:endParaRPr lang="zh-TW" altLang="en-US" dirty="0"/>
          </a:p>
        </p:txBody>
      </p:sp>
      <p:sp>
        <p:nvSpPr>
          <p:cNvPr id="9" name="矩形 8"/>
          <p:cNvSpPr/>
          <p:nvPr/>
        </p:nvSpPr>
        <p:spPr>
          <a:xfrm>
            <a:off x="4477325" y="3227491"/>
            <a:ext cx="2159566" cy="369332"/>
          </a:xfrm>
          <a:prstGeom prst="rect">
            <a:avLst/>
          </a:prstGeom>
        </p:spPr>
        <p:txBody>
          <a:bodyPr wrap="none">
            <a:spAutoFit/>
          </a:bodyPr>
          <a:lstStyle/>
          <a:p>
            <a:r>
              <a:rPr lang="zh-TW" altLang="en-US" dirty="0"/>
              <a:t>旋轉 </a:t>
            </a:r>
            <a:r>
              <a:rPr lang="en-US" altLang="zh-TW" dirty="0"/>
              <a:t>y </a:t>
            </a:r>
            <a:r>
              <a:rPr lang="zh-TW" altLang="en-US" dirty="0"/>
              <a:t>軸</a:t>
            </a:r>
            <a:r>
              <a:rPr lang="en-US" altLang="zh-TW" dirty="0"/>
              <a:t>,</a:t>
            </a:r>
            <a:r>
              <a:rPr lang="en-US" altLang="zh-TW" dirty="0" smtClean="0"/>
              <a:t>Pitch</a:t>
            </a:r>
            <a:r>
              <a:rPr lang="zh-TW" altLang="en-US" dirty="0" smtClean="0"/>
              <a:t>姿態</a:t>
            </a:r>
            <a:endParaRPr lang="zh-TW" altLang="en-US" dirty="0"/>
          </a:p>
        </p:txBody>
      </p:sp>
      <p:sp>
        <p:nvSpPr>
          <p:cNvPr id="10" name="矩形 9"/>
          <p:cNvSpPr/>
          <p:nvPr/>
        </p:nvSpPr>
        <p:spPr>
          <a:xfrm>
            <a:off x="4517945" y="4812615"/>
            <a:ext cx="2078326" cy="369332"/>
          </a:xfrm>
          <a:prstGeom prst="rect">
            <a:avLst/>
          </a:prstGeom>
        </p:spPr>
        <p:txBody>
          <a:bodyPr wrap="none">
            <a:spAutoFit/>
          </a:bodyPr>
          <a:lstStyle/>
          <a:p>
            <a:r>
              <a:rPr lang="zh-TW" altLang="en-US" dirty="0"/>
              <a:t>旋轉 </a:t>
            </a:r>
            <a:r>
              <a:rPr lang="en-US" altLang="zh-TW" dirty="0"/>
              <a:t>z </a:t>
            </a:r>
            <a:r>
              <a:rPr lang="zh-TW" altLang="en-US" dirty="0"/>
              <a:t>軸</a:t>
            </a:r>
            <a:r>
              <a:rPr lang="en-US" altLang="zh-TW" dirty="0"/>
              <a:t>,</a:t>
            </a:r>
            <a:r>
              <a:rPr lang="en-US" altLang="zh-TW" dirty="0" smtClean="0"/>
              <a:t>Yaw</a:t>
            </a:r>
            <a:r>
              <a:rPr lang="zh-TW" altLang="en-US" dirty="0"/>
              <a:t>姿態</a:t>
            </a:r>
          </a:p>
        </p:txBody>
      </p:sp>
      <p:pic>
        <p:nvPicPr>
          <p:cNvPr id="1537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957" y="1124744"/>
            <a:ext cx="179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0232" y="2729598"/>
            <a:ext cx="1962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057" y="4190146"/>
            <a:ext cx="1714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5949280"/>
            <a:ext cx="3544560" cy="369332"/>
          </a:xfrm>
          <a:prstGeom prst="rect">
            <a:avLst/>
          </a:prstGeom>
        </p:spPr>
        <p:txBody>
          <a:bodyPr wrap="none">
            <a:spAutoFit/>
          </a:bodyPr>
          <a:lstStyle/>
          <a:p>
            <a:r>
              <a:rPr lang="en-US" altLang="zh-TW" dirty="0"/>
              <a:t>DCM</a:t>
            </a:r>
            <a:r>
              <a:rPr lang="zh-TW" altLang="en-US" dirty="0"/>
              <a:t> 通常以尤拉角的形式定義。</a:t>
            </a:r>
            <a:endParaRPr lang="zh-TW" altLang="en-US" dirty="0"/>
          </a:p>
        </p:txBody>
      </p:sp>
    </p:spTree>
    <p:extLst>
      <p:ext uri="{BB962C8B-B14F-4D97-AF65-F5344CB8AC3E}">
        <p14:creationId xmlns:p14="http://schemas.microsoft.com/office/powerpoint/2010/main" val="19974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fr-FR" altLang="zh-TW" dirty="0"/>
              <a:t>DCM and Euler </a:t>
            </a:r>
            <a:r>
              <a:rPr lang="fr-FR" altLang="zh-TW" dirty="0" smtClean="0"/>
              <a:t>angles(Cont.)</a:t>
            </a:r>
            <a:endParaRPr lang="zh-TW" altLang="en-US" dirty="0"/>
          </a:p>
        </p:txBody>
      </p:sp>
      <p:sp>
        <p:nvSpPr>
          <p:cNvPr id="3" name="內容版面配置區 2"/>
          <p:cNvSpPr>
            <a:spLocks noGrp="1"/>
          </p:cNvSpPr>
          <p:nvPr>
            <p:ph idx="1"/>
          </p:nvPr>
        </p:nvSpPr>
        <p:spPr/>
        <p:txBody>
          <a:bodyPr/>
          <a:lstStyle/>
          <a:p>
            <a:r>
              <a:rPr lang="en-US" altLang="zh-TW" dirty="0"/>
              <a:t> The relation between the direction cosine matrix and Euler angles is</a:t>
            </a:r>
            <a:r>
              <a:rPr lang="en-US" altLang="zh-TW" dirty="0" smtClean="0"/>
              <a:t>:</a:t>
            </a:r>
          </a:p>
          <a:p>
            <a:endParaRPr lang="en-US" altLang="zh-TW" dirty="0"/>
          </a:p>
          <a:p>
            <a:endParaRPr lang="zh-TW" altLang="en-US" dirty="0"/>
          </a:p>
          <a:p>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1220041421"/>
              </p:ext>
            </p:extLst>
          </p:nvPr>
        </p:nvGraphicFramePr>
        <p:xfrm>
          <a:off x="411428" y="2420888"/>
          <a:ext cx="7966131" cy="1245682"/>
        </p:xfrm>
        <a:graphic>
          <a:graphicData uri="http://schemas.openxmlformats.org/presentationml/2006/ole">
            <mc:AlternateContent xmlns:mc="http://schemas.openxmlformats.org/markup-compatibility/2006">
              <mc:Choice xmlns:v="urn:schemas-microsoft-com:vml" Requires="v">
                <p:oleObj spid="_x0000_s17469" name="方程式" r:id="rId4" imgW="4533840" imgH="711000" progId="Equation.3">
                  <p:embed/>
                </p:oleObj>
              </mc:Choice>
              <mc:Fallback>
                <p:oleObj name="方程式" r:id="rId4" imgW="4533840" imgH="711000" progId="Equation.3">
                  <p:embed/>
                  <p:pic>
                    <p:nvPicPr>
                      <p:cNvPr id="0" name="Object 3"/>
                      <p:cNvPicPr>
                        <a:picLocks noChangeAspect="1" noChangeArrowheads="1"/>
                      </p:cNvPicPr>
                      <p:nvPr/>
                    </p:nvPicPr>
                    <p:blipFill>
                      <a:blip r:embed="rId5"/>
                      <a:srcRect/>
                      <a:stretch>
                        <a:fillRect/>
                      </a:stretch>
                    </p:blipFill>
                    <p:spPr bwMode="auto">
                      <a:xfrm>
                        <a:off x="411428" y="2420888"/>
                        <a:ext cx="7966131" cy="1245682"/>
                      </a:xfrm>
                      <a:prstGeom prst="rect">
                        <a:avLst/>
                      </a:prstGeom>
                      <a:noFill/>
                      <a:ln>
                        <a:noFill/>
                      </a:ln>
                    </p:spPr>
                  </p:pic>
                </p:oleObj>
              </mc:Fallback>
            </mc:AlternateContent>
          </a:graphicData>
        </a:graphic>
      </p:graphicFrame>
      <p:sp>
        <p:nvSpPr>
          <p:cNvPr id="5" name="矩形 4"/>
          <p:cNvSpPr/>
          <p:nvPr/>
        </p:nvSpPr>
        <p:spPr>
          <a:xfrm>
            <a:off x="323528" y="6011996"/>
            <a:ext cx="6408712" cy="369332"/>
          </a:xfrm>
          <a:prstGeom prst="rect">
            <a:avLst/>
          </a:prstGeom>
        </p:spPr>
        <p:txBody>
          <a:bodyPr wrap="square">
            <a:spAutoFit/>
          </a:bodyPr>
          <a:lstStyle/>
          <a:p>
            <a:r>
              <a:rPr lang="zh-TW" altLang="en-US" dirty="0"/>
              <a:t>旋轉矩陣的旋轉順序</a:t>
            </a:r>
            <a:r>
              <a:rPr lang="zh-TW" altLang="en-US" dirty="0" smtClean="0"/>
              <a:t>，這邊的順序</a:t>
            </a:r>
            <a:r>
              <a:rPr lang="zh-TW" altLang="en-US" dirty="0"/>
              <a:t>為 </a:t>
            </a:r>
            <a:r>
              <a:rPr lang="en-US" altLang="zh-TW" dirty="0"/>
              <a:t>x−y−z </a:t>
            </a:r>
            <a:r>
              <a:rPr lang="zh-TW" altLang="en-US" dirty="0"/>
              <a:t>即 </a:t>
            </a:r>
            <a:r>
              <a:rPr lang="en-US" altLang="zh-TW" dirty="0"/>
              <a:t>Roll-Pitch-Yaw</a:t>
            </a:r>
            <a:endParaRPr lang="zh-TW" altLang="en-US" dirty="0"/>
          </a:p>
        </p:txBody>
      </p:sp>
      <p:graphicFrame>
        <p:nvGraphicFramePr>
          <p:cNvPr id="6" name="物件 5"/>
          <p:cNvGraphicFramePr>
            <a:graphicFrameLocks noChangeAspect="1"/>
          </p:cNvGraphicFramePr>
          <p:nvPr>
            <p:extLst>
              <p:ext uri="{D42A27DB-BD31-4B8C-83A1-F6EECF244321}">
                <p14:modId xmlns:p14="http://schemas.microsoft.com/office/powerpoint/2010/main" val="3222829646"/>
              </p:ext>
            </p:extLst>
          </p:nvPr>
        </p:nvGraphicFramePr>
        <p:xfrm>
          <a:off x="395536" y="3861048"/>
          <a:ext cx="7978419" cy="1368152"/>
        </p:xfrm>
        <a:graphic>
          <a:graphicData uri="http://schemas.openxmlformats.org/presentationml/2006/ole">
            <mc:AlternateContent xmlns:mc="http://schemas.openxmlformats.org/markup-compatibility/2006">
              <mc:Choice xmlns:v="urn:schemas-microsoft-com:vml" Requires="v">
                <p:oleObj spid="_x0000_s17470" name="方程式" r:id="rId6" imgW="4762440" imgH="711000" progId="Equation.3">
                  <p:embed/>
                </p:oleObj>
              </mc:Choice>
              <mc:Fallback>
                <p:oleObj name="方程式" r:id="rId6" imgW="4762440" imgH="711000" progId="Equation.3">
                  <p:embed/>
                  <p:pic>
                    <p:nvPicPr>
                      <p:cNvPr id="0" name="Object 6"/>
                      <p:cNvPicPr>
                        <a:picLocks noChangeAspect="1" noChangeArrowheads="1"/>
                      </p:cNvPicPr>
                      <p:nvPr/>
                    </p:nvPicPr>
                    <p:blipFill>
                      <a:blip r:embed="rId7"/>
                      <a:srcRect/>
                      <a:stretch>
                        <a:fillRect/>
                      </a:stretch>
                    </p:blipFill>
                    <p:spPr bwMode="auto">
                      <a:xfrm>
                        <a:off x="395536" y="3861048"/>
                        <a:ext cx="7978419" cy="13681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9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sp>
        <p:nvSpPr>
          <p:cNvPr id="3" name="內容版面配置區 2"/>
          <p:cNvSpPr>
            <a:spLocks noGrp="1"/>
          </p:cNvSpPr>
          <p:nvPr>
            <p:ph idx="1"/>
          </p:nvPr>
        </p:nvSpPr>
        <p:spPr/>
        <p:txBody>
          <a:bodyPr/>
          <a:lstStyle/>
          <a:p>
            <a:r>
              <a:rPr lang="en-US" altLang="zh-TW" dirty="0"/>
              <a:t>Let’s consider an arbitrary rotating vector </a:t>
            </a:r>
            <a:r>
              <a:rPr lang="en-US" altLang="zh-TW" b="1" dirty="0"/>
              <a:t>r </a:t>
            </a:r>
            <a:r>
              <a:rPr lang="en-US" altLang="zh-TW" dirty="0"/>
              <a:t>and define it’s coordinates at time t to be </a:t>
            </a:r>
            <a:r>
              <a:rPr lang="en-US" altLang="zh-TW" b="1" dirty="0"/>
              <a:t>r</a:t>
            </a:r>
            <a:r>
              <a:rPr lang="en-US" altLang="zh-TW" dirty="0"/>
              <a:t>(t</a:t>
            </a:r>
            <a:r>
              <a:rPr lang="en-US" altLang="zh-TW" dirty="0" smtClean="0"/>
              <a:t>).</a:t>
            </a:r>
          </a:p>
          <a:p>
            <a:r>
              <a:rPr lang="en-US" altLang="zh-TW" dirty="0"/>
              <a:t>let’s consider a small time interval </a:t>
            </a:r>
            <a:r>
              <a:rPr lang="en-US" altLang="zh-TW" dirty="0" err="1"/>
              <a:t>dt</a:t>
            </a:r>
            <a:r>
              <a:rPr lang="en-US" altLang="zh-TW" dirty="0"/>
              <a:t> and make the following notations: </a:t>
            </a:r>
            <a:r>
              <a:rPr lang="en-US" altLang="zh-TW" b="1" dirty="0"/>
              <a:t>r</a:t>
            </a:r>
            <a:r>
              <a:rPr lang="en-US" altLang="zh-TW" dirty="0"/>
              <a:t> = </a:t>
            </a:r>
            <a:r>
              <a:rPr lang="en-US" altLang="zh-TW" b="1" dirty="0"/>
              <a:t>r</a:t>
            </a:r>
            <a:r>
              <a:rPr lang="en-US" altLang="zh-TW" dirty="0"/>
              <a:t> (t) , </a:t>
            </a:r>
            <a:r>
              <a:rPr lang="en-US" altLang="zh-TW" b="1" dirty="0"/>
              <a:t>r’</a:t>
            </a:r>
            <a:r>
              <a:rPr lang="en-US" altLang="zh-TW" dirty="0"/>
              <a:t>= </a:t>
            </a:r>
            <a:r>
              <a:rPr lang="en-US" altLang="zh-TW" b="1" dirty="0"/>
              <a:t>r</a:t>
            </a:r>
            <a:r>
              <a:rPr lang="en-US" altLang="zh-TW" dirty="0"/>
              <a:t> (</a:t>
            </a:r>
            <a:r>
              <a:rPr lang="en-US" altLang="zh-TW" dirty="0" err="1"/>
              <a:t>t+dt</a:t>
            </a:r>
            <a:r>
              <a:rPr lang="en-US" altLang="zh-TW" dirty="0"/>
              <a:t>) and </a:t>
            </a:r>
            <a:r>
              <a:rPr lang="en-US" altLang="zh-TW" dirty="0" err="1"/>
              <a:t>d</a:t>
            </a:r>
            <a:r>
              <a:rPr lang="en-US" altLang="zh-TW" b="1" dirty="0" err="1"/>
              <a:t>r</a:t>
            </a:r>
            <a:r>
              <a:rPr lang="en-US" altLang="zh-TW" b="1" dirty="0"/>
              <a:t> = r</a:t>
            </a:r>
            <a:r>
              <a:rPr lang="en-US" altLang="zh-TW" dirty="0"/>
              <a:t>’ – </a:t>
            </a:r>
            <a:r>
              <a:rPr lang="en-US" altLang="zh-TW" b="1" dirty="0"/>
              <a:t>r</a:t>
            </a:r>
            <a:r>
              <a:rPr lang="en-US" altLang="zh-TW" dirty="0"/>
              <a:t>:</a:t>
            </a:r>
            <a:endParaRPr lang="zh-TW" altLang="en-US" dirty="0"/>
          </a:p>
        </p:txBody>
      </p:sp>
      <p:pic>
        <p:nvPicPr>
          <p:cNvPr id="22531" name="Picture 3" descr="C:\Users\jason_yao\Downloads\clip_image01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05064"/>
            <a:ext cx="2160240" cy="222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23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Angular Velocity</a:t>
            </a:r>
            <a:br>
              <a:rPr lang="en-US" altLang="zh-TW" i="1" dirty="0"/>
            </a:br>
            <a:endParaRPr lang="zh-TW" altLang="en-US" dirty="0"/>
          </a:p>
        </p:txBody>
      </p:sp>
      <p:sp>
        <p:nvSpPr>
          <p:cNvPr id="3" name="內容版面配置區 2"/>
          <p:cNvSpPr>
            <a:spLocks noGrp="1"/>
          </p:cNvSpPr>
          <p:nvPr>
            <p:ph idx="1"/>
          </p:nvPr>
        </p:nvSpPr>
        <p:spPr/>
        <p:txBody>
          <a:bodyPr/>
          <a:lstStyle/>
          <a:p>
            <a:r>
              <a:rPr lang="en-US" altLang="zh-TW" dirty="0"/>
              <a:t>Let’s consider an arbitrary rotating vector </a:t>
            </a:r>
            <a:r>
              <a:rPr lang="en-US" altLang="zh-TW" b="1" dirty="0"/>
              <a:t>r </a:t>
            </a:r>
            <a:r>
              <a:rPr lang="en-US" altLang="zh-TW" dirty="0"/>
              <a:t>and define it’s coordinates at time t to be </a:t>
            </a:r>
            <a:r>
              <a:rPr lang="en-US" altLang="zh-TW" b="1" dirty="0"/>
              <a:t>r</a:t>
            </a:r>
            <a:r>
              <a:rPr lang="en-US" altLang="zh-TW" dirty="0"/>
              <a:t>(t</a:t>
            </a:r>
            <a:r>
              <a:rPr lang="en-US" altLang="zh-TW" dirty="0" smtClean="0"/>
              <a:t>).</a:t>
            </a:r>
          </a:p>
          <a:p>
            <a:r>
              <a:rPr lang="en-US" altLang="zh-TW" dirty="0"/>
              <a:t>let’s consider a small time interval </a:t>
            </a:r>
            <a:r>
              <a:rPr lang="en-US" altLang="zh-TW" dirty="0" err="1"/>
              <a:t>dt</a:t>
            </a:r>
            <a:r>
              <a:rPr lang="en-US" altLang="zh-TW" dirty="0"/>
              <a:t> and make the following notations: </a:t>
            </a:r>
            <a:r>
              <a:rPr lang="en-US" altLang="zh-TW" b="1" dirty="0"/>
              <a:t>r</a:t>
            </a:r>
            <a:r>
              <a:rPr lang="en-US" altLang="zh-TW" dirty="0"/>
              <a:t> = </a:t>
            </a:r>
            <a:r>
              <a:rPr lang="en-US" altLang="zh-TW" b="1" dirty="0"/>
              <a:t>r</a:t>
            </a:r>
            <a:r>
              <a:rPr lang="en-US" altLang="zh-TW" dirty="0"/>
              <a:t> (t) , </a:t>
            </a:r>
            <a:r>
              <a:rPr lang="en-US" altLang="zh-TW" b="1" dirty="0"/>
              <a:t>r’</a:t>
            </a:r>
            <a:r>
              <a:rPr lang="en-US" altLang="zh-TW" dirty="0"/>
              <a:t>= </a:t>
            </a:r>
            <a:r>
              <a:rPr lang="en-US" altLang="zh-TW" b="1" dirty="0"/>
              <a:t>r</a:t>
            </a:r>
            <a:r>
              <a:rPr lang="en-US" altLang="zh-TW" dirty="0"/>
              <a:t> (</a:t>
            </a:r>
            <a:r>
              <a:rPr lang="en-US" altLang="zh-TW" dirty="0" err="1"/>
              <a:t>t+dt</a:t>
            </a:r>
            <a:r>
              <a:rPr lang="en-US" altLang="zh-TW" dirty="0"/>
              <a:t>) and </a:t>
            </a:r>
            <a:r>
              <a:rPr lang="en-US" altLang="zh-TW" dirty="0" err="1"/>
              <a:t>d</a:t>
            </a:r>
            <a:r>
              <a:rPr lang="en-US" altLang="zh-TW" b="1" dirty="0" err="1"/>
              <a:t>r</a:t>
            </a:r>
            <a:r>
              <a:rPr lang="en-US" altLang="zh-TW" b="1" dirty="0"/>
              <a:t> = r</a:t>
            </a:r>
            <a:r>
              <a:rPr lang="en-US" altLang="zh-TW" dirty="0"/>
              <a:t>’ – </a:t>
            </a:r>
            <a:r>
              <a:rPr lang="en-US" altLang="zh-TW" b="1" dirty="0"/>
              <a:t>r</a:t>
            </a:r>
            <a:r>
              <a:rPr lang="en-US" altLang="zh-TW" dirty="0"/>
              <a:t>:</a:t>
            </a:r>
            <a:endParaRPr lang="zh-TW" altLang="en-US" dirty="0"/>
          </a:p>
        </p:txBody>
      </p:sp>
      <p:pic>
        <p:nvPicPr>
          <p:cNvPr id="22531" name="Picture 3" descr="C:\Users\jason_yao\Downloads\clip_image01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05064"/>
            <a:ext cx="2160240" cy="222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Attitude from gyroscope</a:t>
            </a:r>
            <a:endParaRPr lang="zh-TW" altLang="en-US" dirty="0"/>
          </a:p>
        </p:txBody>
      </p:sp>
      <p:sp>
        <p:nvSpPr>
          <p:cNvPr id="3" name="內容版面配置區 2"/>
          <p:cNvSpPr>
            <a:spLocks noGrp="1"/>
          </p:cNvSpPr>
          <p:nvPr>
            <p:ph idx="1"/>
          </p:nvPr>
        </p:nvSpPr>
        <p:spPr/>
        <p:txBody>
          <a:bodyPr/>
          <a:lstStyle/>
          <a:p>
            <a:r>
              <a:rPr lang="en-US" altLang="zh-TW" dirty="0"/>
              <a:t>kinematics is that the rate of change of a </a:t>
            </a:r>
            <a:r>
              <a:rPr lang="en-US" altLang="zh-TW" dirty="0" smtClean="0"/>
              <a:t>rotating</a:t>
            </a:r>
          </a:p>
          <a:p>
            <a:pPr marL="0" indent="0">
              <a:buNone/>
            </a:pPr>
            <a:r>
              <a:rPr lang="en-US" altLang="zh-TW" dirty="0" smtClean="0"/>
              <a:t>vector due to its rotation is given by:</a:t>
            </a:r>
            <a:endParaRPr lang="zh-TW" altLang="en-US" dirty="0"/>
          </a:p>
        </p:txBody>
      </p:sp>
    </p:spTree>
    <p:extLst>
      <p:ext uri="{BB962C8B-B14F-4D97-AF65-F5344CB8AC3E}">
        <p14:creationId xmlns:p14="http://schemas.microsoft.com/office/powerpoint/2010/main" val="4138039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Attitude </a:t>
            </a:r>
            <a:r>
              <a:rPr lang="en-US" altLang="zh-TW" dirty="0"/>
              <a:t>from accelerometer</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674913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方向餘弦矩陣是利用固定座標向量與體座標向量之餘弦關係所構成之矩陣</a:t>
            </a:r>
            <a:endParaRPr lang="en-US" altLang="zh-TW" dirty="0" smtClean="0"/>
          </a:p>
          <a:p>
            <a:pPr marL="0" indent="0">
              <a:buNone/>
            </a:pPr>
            <a:endParaRPr lang="en-US" altLang="zh-TW" dirty="0"/>
          </a:p>
          <a:p>
            <a:r>
              <a:rPr lang="zh-TW" altLang="en-US" dirty="0" smtClean="0"/>
              <a:t>方向</a:t>
            </a:r>
            <a:r>
              <a:rPr lang="zh-TW" altLang="en-US" dirty="0"/>
              <a:t>餘弦法</a:t>
            </a:r>
            <a:r>
              <a:rPr lang="en-US" altLang="zh-TW" dirty="0"/>
              <a:t>(Direct Cosine Method</a:t>
            </a:r>
            <a:r>
              <a:rPr lang="zh-TW" altLang="en-US" dirty="0"/>
              <a:t>，</a:t>
            </a:r>
            <a:r>
              <a:rPr lang="en-US" altLang="zh-TW" dirty="0"/>
              <a:t>DCM)</a:t>
            </a:r>
            <a:r>
              <a:rPr lang="zh-TW" altLang="en-US" dirty="0"/>
              <a:t>利用幾何特性，能得知其單位向量的分量與座標系基底向量夾角為一餘弦關係</a:t>
            </a:r>
          </a:p>
        </p:txBody>
      </p:sp>
      <p:pic>
        <p:nvPicPr>
          <p:cNvPr id="10244" name="Picture 4" descr="C:\2342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153098"/>
            <a:ext cx="7554913"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27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r>
              <a:rPr lang="zh-TW" altLang="en-US" dirty="0" smtClean="0"/>
              <a:t>歐</a:t>
            </a:r>
            <a:r>
              <a:rPr lang="zh-TW" altLang="en-US" dirty="0"/>
              <a:t>拉角</a:t>
            </a:r>
            <a:r>
              <a:rPr lang="en-US" altLang="zh-TW" dirty="0"/>
              <a:t>? </a:t>
            </a:r>
            <a:endParaRPr lang="zh-TW" altLang="en-US" dirty="0"/>
          </a:p>
          <a:p>
            <a:r>
              <a:rPr lang="zh-TW" altLang="en-US" dirty="0"/>
              <a:t>用一句話說</a:t>
            </a:r>
            <a:r>
              <a:rPr lang="en-US" altLang="zh-TW" dirty="0"/>
              <a:t>,</a:t>
            </a:r>
            <a:r>
              <a:rPr lang="zh-TW" altLang="en-US" dirty="0"/>
              <a:t>歐拉角就是物體繞坐標系三個坐標軸</a:t>
            </a:r>
            <a:r>
              <a:rPr lang="en-US" altLang="zh-TW" dirty="0"/>
              <a:t>(</a:t>
            </a:r>
            <a:r>
              <a:rPr lang="en-US" altLang="zh-TW" dirty="0" err="1"/>
              <a:t>x,y,z</a:t>
            </a:r>
            <a:r>
              <a:rPr lang="zh-TW" altLang="en-US" dirty="0"/>
              <a:t>軸</a:t>
            </a:r>
            <a:r>
              <a:rPr lang="en-US" altLang="zh-TW" dirty="0"/>
              <a:t>)</a:t>
            </a:r>
            <a:r>
              <a:rPr lang="zh-TW" altLang="en-US" dirty="0"/>
              <a:t>的旋轉角度。 </a:t>
            </a:r>
          </a:p>
        </p:txBody>
      </p:sp>
    </p:spTree>
    <p:extLst>
      <p:ext uri="{BB962C8B-B14F-4D97-AF65-F5344CB8AC3E}">
        <p14:creationId xmlns:p14="http://schemas.microsoft.com/office/powerpoint/2010/main" val="1085116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分別為單獨繞</a:t>
            </a:r>
            <a:r>
              <a:rPr lang="en-US" altLang="zh-TW" dirty="0"/>
              <a:t>Z</a:t>
            </a:r>
            <a:r>
              <a:rPr lang="zh-TW" altLang="en-US" dirty="0"/>
              <a:t>軸旋轉，繞</a:t>
            </a:r>
            <a:r>
              <a:rPr lang="en-US" altLang="zh-TW" dirty="0"/>
              <a:t>X</a:t>
            </a:r>
            <a:r>
              <a:rPr lang="zh-TW" altLang="en-US" dirty="0"/>
              <a:t>軸旋轉，繞</a:t>
            </a:r>
            <a:r>
              <a:rPr lang="en-US" altLang="zh-TW" dirty="0"/>
              <a:t>Y</a:t>
            </a:r>
            <a:r>
              <a:rPr lang="zh-TW" altLang="en-US" dirty="0"/>
              <a:t>軸旋轉</a:t>
            </a:r>
            <a:r>
              <a:rPr lang="zh-TW" altLang="en-US" dirty="0" smtClean="0"/>
              <a:t>。實際上</a:t>
            </a:r>
            <a:r>
              <a:rPr lang="zh-TW" altLang="en-US" dirty="0"/>
              <a:t>，兩坐標系任何複雜的角位置關係都可以看做有限次基本旋轉的組合，變換矩陣 等於</a:t>
            </a:r>
          </a:p>
          <a:p>
            <a:pPr marL="0" indent="0">
              <a:buNone/>
            </a:pPr>
            <a:r>
              <a:rPr lang="zh-TW" altLang="en-US" dirty="0"/>
              <a:t>基本旋轉確定的變換矩陣的連乘（線性代數）， 連 乘的基本順序依據基本旋轉的順序向右排列</a:t>
            </a:r>
            <a:r>
              <a:rPr lang="zh-TW" altLang="en-US" dirty="0" smtClean="0"/>
              <a:t>。之所以</a:t>
            </a:r>
            <a:r>
              <a:rPr lang="zh-TW" altLang="en-US" dirty="0"/>
              <a:t>有順序是因為矩陣有「左乘」和「右乘」 之分（還是線性代數）。那麼我們得到</a:t>
            </a:r>
            <a:r>
              <a:rPr lang="zh-TW" altLang="en-US" dirty="0" smtClean="0"/>
              <a:t>：</a:t>
            </a:r>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endParaRPr lang="en-US" altLang="zh-TW" dirty="0" smtClean="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86502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kern="1200" dirty="0"/>
              <a:t>為陀螺儀於理想狀況下訊號輸出值， 為陀螺儀量測訊號飄移量， 為陀螺儀量測雜訊， </a:t>
            </a:r>
            <a:r>
              <a:rPr lang="en-US" altLang="zh-TW" i="1" kern="1200" dirty="0"/>
              <a:t>d w </a:t>
            </a:r>
            <a:r>
              <a:rPr lang="en-US" altLang="zh-TW" kern="1200" dirty="0"/>
              <a:t>misalignment ε </a:t>
            </a:r>
            <a:r>
              <a:rPr lang="zh-TW" altLang="en-US" kern="1200" dirty="0"/>
              <a:t>為溫度影響或是配置問題所造成之量測方向誤差，其中當誤差角度為極小值時，其值為一單位矩陣。 </a:t>
            </a:r>
            <a:endParaRPr lang="zh-TW" altLang="en-US" dirty="0"/>
          </a:p>
          <a:p>
            <a:endParaRPr lang="zh-TW" altLang="en-US" dirty="0"/>
          </a:p>
        </p:txBody>
      </p:sp>
      <p:pic>
        <p:nvPicPr>
          <p:cNvPr id="9218" name="Picture 2" descr="C:\84a97043e34929b482a217595c7896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7764693" cy="23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96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610"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611"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612"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613"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521"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522"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523"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25</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902"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903"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904"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905"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906"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907"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908"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26</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160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21603"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21604"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21605"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21606"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21607"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21608"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21609"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21610"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21611"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27</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3619"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23620"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23621"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23622"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23623"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23624"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23625"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23626"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23627"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4954"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4955"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4956"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4957"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4958"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4959"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4960"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r>
              <a:rPr lang="en-US" altLang="zh-TW" dirty="0"/>
              <a:t> http://www.tamabc.com/article/145897.html</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Coordinate frames and transformations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9218" name="Picture 2" descr="C:\sensors-12-09336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72816"/>
            <a:ext cx="6552728" cy="39054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55976" y="3358839"/>
            <a:ext cx="2826415" cy="369332"/>
          </a:xfrm>
          <a:prstGeom prst="rect">
            <a:avLst/>
          </a:prstGeom>
        </p:spPr>
        <p:txBody>
          <a:bodyPr wrap="none">
            <a:spAutoFit/>
          </a:bodyPr>
          <a:lstStyle/>
          <a:p>
            <a:r>
              <a:rPr lang="zh-TW" altLang="en-US" b="1" dirty="0"/>
              <a:t>載</a:t>
            </a:r>
            <a:r>
              <a:rPr lang="zh-TW" altLang="en-US" b="1" dirty="0" smtClean="0"/>
              <a:t>體</a:t>
            </a:r>
            <a:r>
              <a:rPr lang="zh-TW" altLang="en-US" b="1" dirty="0"/>
              <a:t>座標系</a:t>
            </a:r>
            <a:r>
              <a:rPr lang="en-US" altLang="zh-TW" b="1" dirty="0"/>
              <a:t>(Body frame) </a:t>
            </a:r>
            <a:endParaRPr lang="zh-TW" altLang="en-US" b="1" dirty="0"/>
          </a:p>
        </p:txBody>
      </p:sp>
      <p:sp>
        <p:nvSpPr>
          <p:cNvPr id="5" name="矩形 4"/>
          <p:cNvSpPr/>
          <p:nvPr/>
        </p:nvSpPr>
        <p:spPr>
          <a:xfrm>
            <a:off x="464344" y="5682722"/>
            <a:ext cx="3967753" cy="646331"/>
          </a:xfrm>
          <a:prstGeom prst="rect">
            <a:avLst/>
          </a:prstGeom>
        </p:spPr>
        <p:txBody>
          <a:bodyPr wrap="none">
            <a:spAutoFit/>
          </a:bodyPr>
          <a:lstStyle/>
          <a:p>
            <a:r>
              <a:rPr lang="zh-TW" altLang="en-US" b="1" dirty="0"/>
              <a:t>慣性座標系統</a:t>
            </a:r>
            <a:r>
              <a:rPr lang="en-US" altLang="zh-TW" b="1" dirty="0"/>
              <a:t>(Inertial Frame</a:t>
            </a:r>
            <a:r>
              <a:rPr lang="en-US" altLang="zh-TW" b="1" dirty="0" smtClean="0"/>
              <a:t>)</a:t>
            </a:r>
          </a:p>
          <a:p>
            <a:r>
              <a:rPr lang="zh-TW" altLang="en-US" b="1" dirty="0" smtClean="0"/>
              <a:t>相對</a:t>
            </a:r>
            <a:r>
              <a:rPr lang="zh-TW" altLang="en-US" b="1" dirty="0"/>
              <a:t>於</a:t>
            </a:r>
            <a:r>
              <a:rPr lang="en-US" altLang="zh-TW" b="1" dirty="0"/>
              <a:t>body frame</a:t>
            </a:r>
            <a:r>
              <a:rPr lang="zh-TW" altLang="en-US" b="1" dirty="0"/>
              <a:t>而言不變的座標系</a:t>
            </a:r>
          </a:p>
        </p:txBody>
      </p:sp>
    </p:spTree>
    <p:extLst>
      <p:ext uri="{BB962C8B-B14F-4D97-AF65-F5344CB8AC3E}">
        <p14:creationId xmlns:p14="http://schemas.microsoft.com/office/powerpoint/2010/main" val="4077508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9F79E2F0-34B5-487D-B972-D30C2B537D48}" type="slidenum">
              <a:rPr lang="zh-CN" altLang="en-US"/>
              <a:pPr>
                <a:defRPr/>
              </a:pPr>
              <a:t>30</a:t>
            </a:fld>
            <a:endParaRPr lang="en-US" altLang="zh-CN"/>
          </a:p>
        </p:txBody>
      </p:sp>
      <p:sp>
        <p:nvSpPr>
          <p:cNvPr id="21509"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1510" name="Rectangle 3"/>
          <p:cNvSpPr>
            <a:spLocks noGrp="1" noChangeArrowheads="1"/>
          </p:cNvSpPr>
          <p:nvPr>
            <p:ph type="body" idx="1"/>
          </p:nvPr>
        </p:nvSpPr>
        <p:spPr>
          <a:xfrm>
            <a:off x="246063" y="733425"/>
            <a:ext cx="5292725" cy="823913"/>
          </a:xfrm>
        </p:spPr>
        <p:txBody>
          <a:bodyPr/>
          <a:lstStyle/>
          <a:p>
            <a:pPr eaLnBrk="1" hangingPunct="1">
              <a:buFontTx/>
              <a:buNone/>
            </a:pPr>
            <a:r>
              <a:rPr lang="zh-CN" altLang="en-US" sz="2400" dirty="0" smtClean="0">
                <a:solidFill>
                  <a:schemeClr val="tx1"/>
                </a:solidFill>
                <a:latin typeface="Times New Roman" pitchFamily="18" charset="0"/>
              </a:rPr>
              <a:t>[例] 已知矢量       与      在基      下的坐标阵为</a:t>
            </a:r>
          </a:p>
        </p:txBody>
      </p:sp>
      <p:sp>
        <p:nvSpPr>
          <p:cNvPr id="21511"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aphicFrame>
        <p:nvGraphicFramePr>
          <p:cNvPr id="21512" name="Object 6"/>
          <p:cNvGraphicFramePr>
            <a:graphicFrameLocks noChangeAspect="1"/>
          </p:cNvGraphicFramePr>
          <p:nvPr/>
        </p:nvGraphicFramePr>
        <p:xfrm>
          <a:off x="4106863" y="706438"/>
          <a:ext cx="415925" cy="512762"/>
        </p:xfrm>
        <a:graphic>
          <a:graphicData uri="http://schemas.openxmlformats.org/presentationml/2006/ole">
            <mc:AlternateContent xmlns:mc="http://schemas.openxmlformats.org/markup-compatibility/2006">
              <mc:Choice xmlns:v="urn:schemas-microsoft-com:vml" Requires="v">
                <p:oleObj spid="_x0000_s18986" name="Equation" r:id="rId3" imgW="152334" imgH="190417" progId="Equation.3">
                  <p:embed/>
                </p:oleObj>
              </mc:Choice>
              <mc:Fallback>
                <p:oleObj name="Equation" r:id="rId3"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706438"/>
                        <a:ext cx="4159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Line 8"/>
          <p:cNvSpPr>
            <a:spLocks noChangeShapeType="1"/>
          </p:cNvSpPr>
          <p:nvPr/>
        </p:nvSpPr>
        <p:spPr bwMode="auto">
          <a:xfrm flipV="1">
            <a:off x="7315200" y="5638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1514" name="Object 9"/>
          <p:cNvGraphicFramePr>
            <a:graphicFrameLocks noChangeAspect="1"/>
          </p:cNvGraphicFramePr>
          <p:nvPr/>
        </p:nvGraphicFramePr>
        <p:xfrm>
          <a:off x="3067050" y="673100"/>
          <a:ext cx="350838" cy="561975"/>
        </p:xfrm>
        <a:graphic>
          <a:graphicData uri="http://schemas.openxmlformats.org/presentationml/2006/ole">
            <mc:AlternateContent xmlns:mc="http://schemas.openxmlformats.org/markup-compatibility/2006">
              <mc:Choice xmlns:v="urn:schemas-microsoft-com:vml" Requires="v">
                <p:oleObj spid="_x0000_s18987"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050" y="673100"/>
                        <a:ext cx="3508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2"/>
          <p:cNvGraphicFramePr>
            <a:graphicFrameLocks noChangeAspect="1"/>
          </p:cNvGraphicFramePr>
          <p:nvPr/>
        </p:nvGraphicFramePr>
        <p:xfrm>
          <a:off x="2220913" y="746125"/>
          <a:ext cx="350837" cy="457200"/>
        </p:xfrm>
        <a:graphic>
          <a:graphicData uri="http://schemas.openxmlformats.org/presentationml/2006/ole">
            <mc:AlternateContent xmlns:mc="http://schemas.openxmlformats.org/markup-compatibility/2006">
              <mc:Choice xmlns:v="urn:schemas-microsoft-com:vml" Requires="v">
                <p:oleObj spid="_x0000_s18988" name="Equation" r:id="rId7" imgW="126780" imgH="164814" progId="Equation.3">
                  <p:embed/>
                </p:oleObj>
              </mc:Choice>
              <mc:Fallback>
                <p:oleObj name="Equation"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74612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13"/>
          <p:cNvGraphicFramePr>
            <a:graphicFrameLocks noChangeAspect="1"/>
          </p:cNvGraphicFramePr>
          <p:nvPr/>
        </p:nvGraphicFramePr>
        <p:xfrm>
          <a:off x="1281113" y="1652588"/>
          <a:ext cx="2543175" cy="646112"/>
        </p:xfrm>
        <a:graphic>
          <a:graphicData uri="http://schemas.openxmlformats.org/presentationml/2006/ole">
            <mc:AlternateContent xmlns:mc="http://schemas.openxmlformats.org/markup-compatibility/2006">
              <mc:Choice xmlns:v="urn:schemas-microsoft-com:vml" Requires="v">
                <p:oleObj spid="_x0000_s18989" name="Equation" r:id="rId9" imgW="901309" imgH="228501" progId="Equation.3">
                  <p:embed/>
                </p:oleObj>
              </mc:Choice>
              <mc:Fallback>
                <p:oleObj name="Equation" r:id="rId9" imgW="901309"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1652588"/>
                        <a:ext cx="2543175"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4"/>
          <p:cNvGraphicFramePr>
            <a:graphicFrameLocks noChangeAspect="1"/>
          </p:cNvGraphicFramePr>
          <p:nvPr/>
        </p:nvGraphicFramePr>
        <p:xfrm>
          <a:off x="1244600" y="2251075"/>
          <a:ext cx="2614613" cy="596900"/>
        </p:xfrm>
        <a:graphic>
          <a:graphicData uri="http://schemas.openxmlformats.org/presentationml/2006/ole">
            <mc:AlternateContent xmlns:mc="http://schemas.openxmlformats.org/markup-compatibility/2006">
              <mc:Choice xmlns:v="urn:schemas-microsoft-com:vml" Requires="v">
                <p:oleObj spid="_x0000_s18990" name="Equation" r:id="rId11" imgW="1002865" imgH="228501" progId="Equation.3">
                  <p:embed/>
                </p:oleObj>
              </mc:Choice>
              <mc:Fallback>
                <p:oleObj name="Equation" r:id="rId11" imgW="1002865"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4600" y="2251075"/>
                        <a:ext cx="26146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0583" name="Group 55"/>
          <p:cNvGrpSpPr>
            <a:grpSpLocks/>
          </p:cNvGrpSpPr>
          <p:nvPr/>
        </p:nvGrpSpPr>
        <p:grpSpPr bwMode="auto">
          <a:xfrm>
            <a:off x="265113" y="2767013"/>
            <a:ext cx="4608512" cy="936625"/>
            <a:chOff x="167" y="1743"/>
            <a:chExt cx="2903" cy="590"/>
          </a:xfrm>
        </p:grpSpPr>
        <p:sp>
          <p:nvSpPr>
            <p:cNvPr id="21549" name="Text Box 11"/>
            <p:cNvSpPr txBox="1">
              <a:spLocks noChangeArrowheads="1"/>
            </p:cNvSpPr>
            <p:nvPr/>
          </p:nvSpPr>
          <p:spPr bwMode="auto">
            <a:xfrm>
              <a:off x="167" y="1797"/>
              <a:ext cx="2903"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如果基       的基矢量       和       分别与      和      的方向一致</a:t>
              </a:r>
            </a:p>
          </p:txBody>
        </p:sp>
        <p:graphicFrame>
          <p:nvGraphicFramePr>
            <p:cNvPr id="21550" name="Object 15"/>
            <p:cNvGraphicFramePr>
              <a:graphicFrameLocks noChangeAspect="1"/>
            </p:cNvGraphicFramePr>
            <p:nvPr/>
          </p:nvGraphicFramePr>
          <p:xfrm>
            <a:off x="855" y="1752"/>
            <a:ext cx="284" cy="323"/>
          </p:xfrm>
          <a:graphic>
            <a:graphicData uri="http://schemas.openxmlformats.org/presentationml/2006/ole">
              <mc:AlternateContent xmlns:mc="http://schemas.openxmlformats.org/markup-compatibility/2006">
                <mc:Choice xmlns:v="urn:schemas-microsoft-com:vml" Requires="v">
                  <p:oleObj spid="_x0000_s18991" name="Equation" r:id="rId13" imgW="164957" imgH="190335" progId="Equation.3">
                    <p:embed/>
                  </p:oleObj>
                </mc:Choice>
                <mc:Fallback>
                  <p:oleObj name="Equation"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 y="175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1" name="Object 16"/>
            <p:cNvGraphicFramePr>
              <a:graphicFrameLocks noChangeAspect="1"/>
            </p:cNvGraphicFramePr>
            <p:nvPr/>
          </p:nvGraphicFramePr>
          <p:xfrm>
            <a:off x="1953" y="1752"/>
            <a:ext cx="284" cy="366"/>
          </p:xfrm>
          <a:graphic>
            <a:graphicData uri="http://schemas.openxmlformats.org/presentationml/2006/ole">
              <mc:AlternateContent xmlns:mc="http://schemas.openxmlformats.org/markup-compatibility/2006">
                <mc:Choice xmlns:v="urn:schemas-microsoft-com:vml" Requires="v">
                  <p:oleObj spid="_x0000_s18992" name="Equation" r:id="rId15" imgW="164885" imgH="215619" progId="Equation.3">
                    <p:embed/>
                  </p:oleObj>
                </mc:Choice>
                <mc:Fallback>
                  <p:oleObj name="Equation" r:id="rId15" imgW="164885" imgH="21561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3" y="1752"/>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2" name="Object 17"/>
            <p:cNvGraphicFramePr>
              <a:graphicFrameLocks noChangeAspect="1"/>
            </p:cNvGraphicFramePr>
            <p:nvPr/>
          </p:nvGraphicFramePr>
          <p:xfrm>
            <a:off x="2488" y="1743"/>
            <a:ext cx="284" cy="366"/>
          </p:xfrm>
          <a:graphic>
            <a:graphicData uri="http://schemas.openxmlformats.org/presentationml/2006/ole">
              <mc:AlternateContent xmlns:mc="http://schemas.openxmlformats.org/markup-compatibility/2006">
                <mc:Choice xmlns:v="urn:schemas-microsoft-com:vml" Requires="v">
                  <p:oleObj spid="_x0000_s18993"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8" y="1743"/>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3" name="Object 18"/>
            <p:cNvGraphicFramePr>
              <a:graphicFrameLocks noChangeAspect="1"/>
            </p:cNvGraphicFramePr>
            <p:nvPr/>
          </p:nvGraphicFramePr>
          <p:xfrm>
            <a:off x="664" y="2005"/>
            <a:ext cx="221" cy="288"/>
          </p:xfrm>
          <a:graphic>
            <a:graphicData uri="http://schemas.openxmlformats.org/presentationml/2006/ole">
              <mc:AlternateContent xmlns:mc="http://schemas.openxmlformats.org/markup-compatibility/2006">
                <mc:Choice xmlns:v="urn:schemas-microsoft-com:vml" Requires="v">
                  <p:oleObj spid="_x0000_s18994" name="Equation" r:id="rId19" imgW="126780" imgH="164814" progId="Equation.3">
                    <p:embed/>
                  </p:oleObj>
                </mc:Choice>
                <mc:Fallback>
                  <p:oleObj name="Equation" r:id="rId19"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 y="2005"/>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54" name="Object 19"/>
            <p:cNvGraphicFramePr>
              <a:graphicFrameLocks noChangeAspect="1"/>
            </p:cNvGraphicFramePr>
            <p:nvPr/>
          </p:nvGraphicFramePr>
          <p:xfrm>
            <a:off x="1154" y="1979"/>
            <a:ext cx="221" cy="354"/>
          </p:xfrm>
          <a:graphic>
            <a:graphicData uri="http://schemas.openxmlformats.org/presentationml/2006/ole">
              <mc:AlternateContent xmlns:mc="http://schemas.openxmlformats.org/markup-compatibility/2006">
                <mc:Choice xmlns:v="urn:schemas-microsoft-com:vml" Requires="v">
                  <p:oleObj spid="_x0000_s18995" name="Equation" r:id="rId20" imgW="126835" imgH="202936" progId="Equation.3">
                    <p:embed/>
                  </p:oleObj>
                </mc:Choice>
                <mc:Fallback>
                  <p:oleObj name="Equation" r:id="rId20"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 y="1979"/>
                          <a:ext cx="2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4" name="Group 56"/>
          <p:cNvGrpSpPr>
            <a:grpSpLocks/>
          </p:cNvGrpSpPr>
          <p:nvPr/>
        </p:nvGrpSpPr>
        <p:grpSpPr bwMode="auto">
          <a:xfrm>
            <a:off x="295275" y="4003675"/>
            <a:ext cx="4464050" cy="1128713"/>
            <a:chOff x="186" y="2522"/>
            <a:chExt cx="2812" cy="711"/>
          </a:xfrm>
        </p:grpSpPr>
        <p:sp>
          <p:nvSpPr>
            <p:cNvPr id="21545" name="Text Box 50"/>
            <p:cNvSpPr txBox="1">
              <a:spLocks noChangeArrowheads="1"/>
            </p:cNvSpPr>
            <p:nvPr/>
          </p:nvSpPr>
          <p:spPr bwMode="auto">
            <a:xfrm>
              <a:off x="186" y="2567"/>
              <a:ext cx="2812"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求  基       关于基        的方向余弦阵</a:t>
              </a:r>
            </a:p>
          </p:txBody>
        </p:sp>
        <p:graphicFrame>
          <p:nvGraphicFramePr>
            <p:cNvPr id="21546" name="Object 20"/>
            <p:cNvGraphicFramePr>
              <a:graphicFrameLocks noChangeAspect="1"/>
            </p:cNvGraphicFramePr>
            <p:nvPr/>
          </p:nvGraphicFramePr>
          <p:xfrm>
            <a:off x="766" y="2522"/>
            <a:ext cx="284" cy="323"/>
          </p:xfrm>
          <a:graphic>
            <a:graphicData uri="http://schemas.openxmlformats.org/presentationml/2006/ole">
              <mc:AlternateContent xmlns:mc="http://schemas.openxmlformats.org/markup-compatibility/2006">
                <mc:Choice xmlns:v="urn:schemas-microsoft-com:vml" Requires="v">
                  <p:oleObj spid="_x0000_s18996" name="Equation" r:id="rId21" imgW="164957" imgH="190335" progId="Equation.3">
                    <p:embed/>
                  </p:oleObj>
                </mc:Choice>
                <mc:Fallback>
                  <p:oleObj name="Equation" r:id="rId21"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 y="2522"/>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7" name="Object 21"/>
            <p:cNvGraphicFramePr>
              <a:graphicFrameLocks noChangeAspect="1"/>
            </p:cNvGraphicFramePr>
            <p:nvPr/>
          </p:nvGraphicFramePr>
          <p:xfrm>
            <a:off x="1718" y="2522"/>
            <a:ext cx="262" cy="323"/>
          </p:xfrm>
          <a:graphic>
            <a:graphicData uri="http://schemas.openxmlformats.org/presentationml/2006/ole">
              <mc:AlternateContent xmlns:mc="http://schemas.openxmlformats.org/markup-compatibility/2006">
                <mc:Choice xmlns:v="urn:schemas-microsoft-com:vml" Requires="v">
                  <p:oleObj spid="_x0000_s18997" name="Equation" r:id="rId22" imgW="152334" imgH="190417" progId="Equation.3">
                    <p:embed/>
                  </p:oleObj>
                </mc:Choice>
                <mc:Fallback>
                  <p:oleObj name="Equation" r:id="rId22"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 y="2522"/>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8" name="Object 22"/>
            <p:cNvGraphicFramePr>
              <a:graphicFrameLocks noChangeAspect="1"/>
            </p:cNvGraphicFramePr>
            <p:nvPr/>
          </p:nvGraphicFramePr>
          <p:xfrm>
            <a:off x="855" y="2866"/>
            <a:ext cx="473" cy="367"/>
          </p:xfrm>
          <a:graphic>
            <a:graphicData uri="http://schemas.openxmlformats.org/presentationml/2006/ole">
              <mc:AlternateContent xmlns:mc="http://schemas.openxmlformats.org/markup-compatibility/2006">
                <mc:Choice xmlns:v="urn:schemas-microsoft-com:vml" Requires="v">
                  <p:oleObj spid="_x0000_s18998" name="Equation" r:id="rId23" imgW="228402" imgH="177646" progId="Equation.3">
                    <p:embed/>
                  </p:oleObj>
                </mc:Choice>
                <mc:Fallback>
                  <p:oleObj name="Equation" r:id="rId23" imgW="228402" imgH="1776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5" y="2866"/>
                          <a:ext cx="47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0" name="Line 23"/>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521" name="Line 24"/>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2" name="Line 25"/>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3" name="Line 26"/>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4" name="Line 27"/>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5" name="Line 28"/>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6" name="Line 29"/>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27" name="Line 30"/>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28" name="Object 31"/>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18999" name="Equation" r:id="rId25" imgW="126780" imgH="164814" progId="Equation.3">
                  <p:embed/>
                </p:oleObj>
              </mc:Choice>
              <mc:Fallback>
                <p:oleObj name="Equation" r:id="rId25"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9" name="Object 32"/>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19000" name="Equation" r:id="rId26" imgW="126835" imgH="202936" progId="Equation.3">
                  <p:embed/>
                </p:oleObj>
              </mc:Choice>
              <mc:Fallback>
                <p:oleObj name="Equation" r:id="rId26" imgW="126835" imgH="202936"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0" name="Object 37"/>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19001" name="Equation" r:id="rId28" imgW="152268" imgH="215713" progId="Equation.3">
                  <p:embed/>
                </p:oleObj>
              </mc:Choice>
              <mc:Fallback>
                <p:oleObj name="Equation" r:id="rId28" imgW="152268" imgH="215713"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31" name="Line 38"/>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1532" name="Line 39"/>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pSp>
        <p:nvGrpSpPr>
          <p:cNvPr id="790582" name="Group 54"/>
          <p:cNvGrpSpPr>
            <a:grpSpLocks/>
          </p:cNvGrpSpPr>
          <p:nvPr/>
        </p:nvGrpSpPr>
        <p:grpSpPr bwMode="auto">
          <a:xfrm>
            <a:off x="7162800" y="2895600"/>
            <a:ext cx="696913" cy="809625"/>
            <a:chOff x="4512" y="1824"/>
            <a:chExt cx="439" cy="510"/>
          </a:xfrm>
        </p:grpSpPr>
        <p:sp>
          <p:nvSpPr>
            <p:cNvPr id="21543" name="Line 40"/>
            <p:cNvSpPr>
              <a:spLocks noChangeShapeType="1"/>
            </p:cNvSpPr>
            <p:nvPr/>
          </p:nvSpPr>
          <p:spPr bwMode="auto">
            <a:xfrm>
              <a:off x="4512" y="1824"/>
              <a:ext cx="144" cy="384"/>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4" name="Object 42"/>
            <p:cNvGraphicFramePr>
              <a:graphicFrameLocks noChangeAspect="1"/>
            </p:cNvGraphicFramePr>
            <p:nvPr/>
          </p:nvGraphicFramePr>
          <p:xfrm>
            <a:off x="4704" y="2016"/>
            <a:ext cx="247" cy="318"/>
          </p:xfrm>
          <a:graphic>
            <a:graphicData uri="http://schemas.openxmlformats.org/presentationml/2006/ole">
              <mc:AlternateContent xmlns:mc="http://schemas.openxmlformats.org/markup-compatibility/2006">
                <mc:Choice xmlns:v="urn:schemas-microsoft-com:vml" Requires="v">
                  <p:oleObj spid="_x0000_s19002" name="Equation" r:id="rId30" imgW="164885" imgH="215619" progId="Equation.3">
                    <p:embed/>
                  </p:oleObj>
                </mc:Choice>
                <mc:Fallback>
                  <p:oleObj name="Equation" r:id="rId30" imgW="164885" imgH="215619"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04" y="2016"/>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0581" name="Group 53"/>
          <p:cNvGrpSpPr>
            <a:grpSpLocks/>
          </p:cNvGrpSpPr>
          <p:nvPr/>
        </p:nvGrpSpPr>
        <p:grpSpPr bwMode="auto">
          <a:xfrm>
            <a:off x="6248400" y="2514600"/>
            <a:ext cx="914400" cy="533400"/>
            <a:chOff x="3936" y="1584"/>
            <a:chExt cx="576" cy="336"/>
          </a:xfrm>
        </p:grpSpPr>
        <p:sp>
          <p:nvSpPr>
            <p:cNvPr id="21541" name="Line 41"/>
            <p:cNvSpPr>
              <a:spLocks noChangeShapeType="1"/>
            </p:cNvSpPr>
            <p:nvPr/>
          </p:nvSpPr>
          <p:spPr bwMode="auto">
            <a:xfrm flipH="1">
              <a:off x="4080" y="1824"/>
              <a:ext cx="432" cy="96"/>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542" name="Object 43"/>
            <p:cNvGraphicFramePr>
              <a:graphicFrameLocks noChangeAspect="1"/>
            </p:cNvGraphicFramePr>
            <p:nvPr/>
          </p:nvGraphicFramePr>
          <p:xfrm>
            <a:off x="3936" y="1584"/>
            <a:ext cx="247" cy="318"/>
          </p:xfrm>
          <a:graphic>
            <a:graphicData uri="http://schemas.openxmlformats.org/presentationml/2006/ole">
              <mc:AlternateContent xmlns:mc="http://schemas.openxmlformats.org/markup-compatibility/2006">
                <mc:Choice xmlns:v="urn:schemas-microsoft-com:vml" Requires="v">
                  <p:oleObj spid="_x0000_s19003" name="Equation" r:id="rId32" imgW="164885" imgH="215619" progId="Equation.3">
                    <p:embed/>
                  </p:oleObj>
                </mc:Choice>
                <mc:Fallback>
                  <p:oleObj name="Equation" r:id="rId32" imgW="164885" imgH="21561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36" y="1584"/>
                          <a:ext cx="24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35" name="Object 44"/>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19004" name="Equation" r:id="rId34" imgW="152268" imgH="215713" progId="Equation.3">
                  <p:embed/>
                </p:oleObj>
              </mc:Choice>
              <mc:Fallback>
                <p:oleObj name="Equation" r:id="rId34" imgW="152268" imgH="215713"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6" name="Object 45"/>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19005" name="Equation" r:id="rId36" imgW="152268" imgH="215713" progId="Equation.3">
                  <p:embed/>
                </p:oleObj>
              </mc:Choice>
              <mc:Fallback>
                <p:oleObj name="Equation" r:id="rId36" imgW="152268" imgH="2157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7" name="Object 46"/>
          <p:cNvGraphicFramePr>
            <a:graphicFrameLocks noChangeAspect="1"/>
          </p:cNvGraphicFramePr>
          <p:nvPr/>
        </p:nvGraphicFramePr>
        <p:xfrm>
          <a:off x="6227763" y="3644900"/>
          <a:ext cx="255587" cy="342900"/>
        </p:xfrm>
        <a:graphic>
          <a:graphicData uri="http://schemas.openxmlformats.org/presentationml/2006/ole">
            <mc:AlternateContent xmlns:mc="http://schemas.openxmlformats.org/markup-compatibility/2006">
              <mc:Choice xmlns:v="urn:schemas-microsoft-com:vml" Requires="v">
                <p:oleObj spid="_x0000_s19006"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227763" y="3644900"/>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8" name="Object 47"/>
          <p:cNvGraphicFramePr>
            <a:graphicFrameLocks noChangeAspect="1"/>
          </p:cNvGraphicFramePr>
          <p:nvPr/>
        </p:nvGraphicFramePr>
        <p:xfrm>
          <a:off x="6588125" y="3500438"/>
          <a:ext cx="227013" cy="371475"/>
        </p:xfrm>
        <a:graphic>
          <a:graphicData uri="http://schemas.openxmlformats.org/presentationml/2006/ole">
            <mc:AlternateContent xmlns:mc="http://schemas.openxmlformats.org/markup-compatibility/2006">
              <mc:Choice xmlns:v="urn:schemas-microsoft-com:vml" Requires="v">
                <p:oleObj spid="_x0000_s19007"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88125" y="3500438"/>
                        <a:ext cx="2270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39" name="Object 48"/>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19008" name="公式" r:id="rId42" imgW="114151" imgH="152202" progId="Equation.3">
                  <p:embed/>
                </p:oleObj>
              </mc:Choice>
              <mc:Fallback>
                <p:oleObj name="公式" r:id="rId42"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0" name="Object 49"/>
          <p:cNvGraphicFramePr>
            <a:graphicFrameLocks noChangeAspect="1"/>
          </p:cNvGraphicFramePr>
          <p:nvPr/>
        </p:nvGraphicFramePr>
        <p:xfrm>
          <a:off x="6372225" y="1989138"/>
          <a:ext cx="396875" cy="371475"/>
        </p:xfrm>
        <a:graphic>
          <a:graphicData uri="http://schemas.openxmlformats.org/presentationml/2006/ole">
            <mc:AlternateContent xmlns:mc="http://schemas.openxmlformats.org/markup-compatibility/2006">
              <mc:Choice xmlns:v="urn:schemas-microsoft-com:vml" Requires="v">
                <p:oleObj spid="_x0000_s19009" name="公式" r:id="rId43" imgW="177492" imgH="164814" progId="Equation.3">
                  <p:embed/>
                </p:oleObj>
              </mc:Choice>
              <mc:Fallback>
                <p:oleObj name="公式" r:id="rId43" imgW="177492" imgH="16481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72225" y="1989138"/>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20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82"/>
                                        </p:tgtEl>
                                        <p:attrNameLst>
                                          <p:attrName>style.visibility</p:attrName>
                                        </p:attrNameLst>
                                      </p:cBhvr>
                                      <p:to>
                                        <p:strVal val="visible"/>
                                      </p:to>
                                    </p:set>
                                    <p:animEffect transition="in" filter="blinds(horizontal)">
                                      <p:cBhvr>
                                        <p:cTn id="7" dur="500"/>
                                        <p:tgtEl>
                                          <p:spTgt spid="79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81"/>
                                        </p:tgtEl>
                                        <p:attrNameLst>
                                          <p:attrName>style.visibility</p:attrName>
                                        </p:attrNameLst>
                                      </p:cBhvr>
                                      <p:to>
                                        <p:strVal val="visible"/>
                                      </p:to>
                                    </p:set>
                                    <p:animEffect transition="in" filter="blinds(horizontal)">
                                      <p:cBhvr>
                                        <p:cTn id="12" dur="500"/>
                                        <p:tgtEl>
                                          <p:spTgt spid="79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83"/>
                                        </p:tgtEl>
                                        <p:attrNameLst>
                                          <p:attrName>style.visibility</p:attrName>
                                        </p:attrNameLst>
                                      </p:cBhvr>
                                      <p:to>
                                        <p:strVal val="visible"/>
                                      </p:to>
                                    </p:set>
                                    <p:animEffect transition="in" filter="blinds(horizontal)">
                                      <p:cBhvr>
                                        <p:cTn id="17" dur="500"/>
                                        <p:tgtEl>
                                          <p:spTgt spid="790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84"/>
                                        </p:tgtEl>
                                        <p:attrNameLst>
                                          <p:attrName>style.visibility</p:attrName>
                                        </p:attrNameLst>
                                      </p:cBhvr>
                                      <p:to>
                                        <p:strVal val="visible"/>
                                      </p:to>
                                    </p:set>
                                    <p:animEffect transition="in" filter="blinds(horizontal)">
                                      <p:cBhvr>
                                        <p:cTn id="22" dur="500"/>
                                        <p:tgtEl>
                                          <p:spTgt spid="790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58A83CAF-3033-4282-98B8-EF7000C0C9E7}" type="slidenum">
              <a:rPr lang="zh-CN" altLang="en-US"/>
              <a:pPr>
                <a:defRPr/>
              </a:pPr>
              <a:t>31</a:t>
            </a:fld>
            <a:endParaRPr lang="en-US" altLang="zh-CN"/>
          </a:p>
        </p:txBody>
      </p:sp>
      <p:sp>
        <p:nvSpPr>
          <p:cNvPr id="22533"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方向余弦矩阵/定义/方向余弦阵元素间的关系</a:t>
            </a:r>
          </a:p>
        </p:txBody>
      </p:sp>
      <p:sp>
        <p:nvSpPr>
          <p:cNvPr id="22534" name="Rectangle 3"/>
          <p:cNvSpPr>
            <a:spLocks noGrp="1" noChangeArrowheads="1"/>
          </p:cNvSpPr>
          <p:nvPr>
            <p:ph type="body" idx="1"/>
          </p:nvPr>
        </p:nvSpPr>
        <p:spPr>
          <a:xfrm>
            <a:off x="179388" y="765175"/>
            <a:ext cx="936625" cy="533400"/>
          </a:xfrm>
        </p:spPr>
        <p:txBody>
          <a:bodyPr/>
          <a:lstStyle/>
          <a:p>
            <a:pPr eaLnBrk="1" hangingPunct="1">
              <a:buFontTx/>
              <a:buNone/>
            </a:pPr>
            <a:r>
              <a:rPr lang="zh-CN" altLang="en-US" sz="2400" smtClean="0">
                <a:solidFill>
                  <a:schemeClr val="tx1"/>
                </a:solidFill>
                <a:latin typeface="Times New Roman" pitchFamily="18" charset="0"/>
              </a:rPr>
              <a:t>[解</a:t>
            </a:r>
            <a:r>
              <a:rPr lang="zh-CN" altLang="zh-CN" sz="2400" smtClean="0">
                <a:solidFill>
                  <a:schemeClr val="tx1"/>
                </a:solidFill>
                <a:latin typeface="Times New Roman" pitchFamily="18" charset="0"/>
              </a:rPr>
              <a:t>]</a:t>
            </a:r>
            <a:endParaRPr lang="zh-CN" altLang="en-US" sz="2400" smtClean="0">
              <a:solidFill>
                <a:schemeClr val="tx1"/>
              </a:solidFill>
              <a:latin typeface="Times New Roman" pitchFamily="18" charset="0"/>
            </a:endParaRPr>
          </a:p>
        </p:txBody>
      </p:sp>
      <p:sp>
        <p:nvSpPr>
          <p:cNvPr id="22535"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2536"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537"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8"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39"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0"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1"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2"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3" name="Line 15"/>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44" name="Object 16"/>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0010"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5" name="Object 17"/>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0011"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6" name="Object 22"/>
          <p:cNvGraphicFramePr>
            <a:graphicFrameLocks noChangeAspect="1"/>
          </p:cNvGraphicFramePr>
          <p:nvPr/>
        </p:nvGraphicFramePr>
        <p:xfrm>
          <a:off x="5724525" y="4005263"/>
          <a:ext cx="420688" cy="596900"/>
        </p:xfrm>
        <a:graphic>
          <a:graphicData uri="http://schemas.openxmlformats.org/presentationml/2006/ole">
            <mc:AlternateContent xmlns:mc="http://schemas.openxmlformats.org/markup-compatibility/2006">
              <mc:Choice xmlns:v="urn:schemas-microsoft-com:vml" Requires="v">
                <p:oleObj spid="_x0000_s20012"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005263"/>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76" name="Object 24"/>
          <p:cNvGraphicFramePr>
            <a:graphicFrameLocks noChangeAspect="1"/>
          </p:cNvGraphicFramePr>
          <p:nvPr/>
        </p:nvGraphicFramePr>
        <p:xfrm>
          <a:off x="1331913" y="1268413"/>
          <a:ext cx="1916112" cy="546100"/>
        </p:xfrm>
        <a:graphic>
          <a:graphicData uri="http://schemas.openxmlformats.org/presentationml/2006/ole">
            <mc:AlternateContent xmlns:mc="http://schemas.openxmlformats.org/markup-compatibility/2006">
              <mc:Choice xmlns:v="urn:schemas-microsoft-com:vml" Requires="v">
                <p:oleObj spid="_x0000_s20013" name="Equation" r:id="rId9" imgW="850531" imgH="241195" progId="Equation.3">
                  <p:embed/>
                </p:oleObj>
              </mc:Choice>
              <mc:Fallback>
                <p:oleObj name="Equation" r:id="rId9" imgW="850531"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268413"/>
                        <a:ext cx="19161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8" name="Line 25"/>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49" name="Line 26"/>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0" name="Line 27"/>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551" name="Line 28"/>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2552" name="Object 29"/>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20014"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3" name="Object 30"/>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20015"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4" name="Object 31"/>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0016"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5" name="Object 32"/>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0017"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1585" name="Object 33"/>
          <p:cNvGraphicFramePr>
            <a:graphicFrameLocks noChangeAspect="1"/>
          </p:cNvGraphicFramePr>
          <p:nvPr/>
        </p:nvGraphicFramePr>
        <p:xfrm>
          <a:off x="700088" y="2520950"/>
          <a:ext cx="3732212" cy="522288"/>
        </p:xfrm>
        <a:graphic>
          <a:graphicData uri="http://schemas.openxmlformats.org/presentationml/2006/ole">
            <mc:AlternateContent xmlns:mc="http://schemas.openxmlformats.org/markup-compatibility/2006">
              <mc:Choice xmlns:v="urn:schemas-microsoft-com:vml" Requires="v">
                <p:oleObj spid="_x0000_s20018" name="公式" r:id="rId19" imgW="1548728" imgH="215806" progId="Equation.3">
                  <p:embed/>
                </p:oleObj>
              </mc:Choice>
              <mc:Fallback>
                <p:oleObj name="公式" r:id="rId19" imgW="1548728"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088" y="2520950"/>
                        <a:ext cx="37322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6" name="Object 34"/>
          <p:cNvGraphicFramePr>
            <a:graphicFrameLocks noChangeAspect="1"/>
          </p:cNvGraphicFramePr>
          <p:nvPr/>
        </p:nvGraphicFramePr>
        <p:xfrm>
          <a:off x="3492500" y="1268413"/>
          <a:ext cx="1966913" cy="546100"/>
        </p:xfrm>
        <a:graphic>
          <a:graphicData uri="http://schemas.openxmlformats.org/presentationml/2006/ole">
            <mc:AlternateContent xmlns:mc="http://schemas.openxmlformats.org/markup-compatibility/2006">
              <mc:Choice xmlns:v="urn:schemas-microsoft-com:vml" Requires="v">
                <p:oleObj spid="_x0000_s20019" name="Equation" r:id="rId21" imgW="825500" imgH="228600" progId="Equation.3">
                  <p:embed/>
                </p:oleObj>
              </mc:Choice>
              <mc:Fallback>
                <p:oleObj name="Equation" r:id="rId21" imgW="8255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2500" y="1268413"/>
                        <a:ext cx="19669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1587" name="Object 35"/>
          <p:cNvGraphicFramePr>
            <a:graphicFrameLocks noChangeAspect="1"/>
          </p:cNvGraphicFramePr>
          <p:nvPr/>
        </p:nvGraphicFramePr>
        <p:xfrm>
          <a:off x="565150" y="3178175"/>
          <a:ext cx="4191000" cy="560388"/>
        </p:xfrm>
        <a:graphic>
          <a:graphicData uri="http://schemas.openxmlformats.org/presentationml/2006/ole">
            <mc:AlternateContent xmlns:mc="http://schemas.openxmlformats.org/markup-compatibility/2006">
              <mc:Choice xmlns:v="urn:schemas-microsoft-com:vml" Requires="v">
                <p:oleObj spid="_x0000_s20020" name="Equation" r:id="rId23" imgW="1714500" imgH="228600" progId="Equation.3">
                  <p:embed/>
                </p:oleObj>
              </mc:Choice>
              <mc:Fallback>
                <p:oleObj name="Equation" r:id="rId23" imgW="171450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150" y="3178175"/>
                        <a:ext cx="4191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588" name="Line 36"/>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91589" name="Object 37"/>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20021" name="Equation" r:id="rId25" imgW="164885" imgH="215619" progId="Equation.3">
                  <p:embed/>
                </p:oleObj>
              </mc:Choice>
              <mc:Fallback>
                <p:oleObj name="Equation" r:id="rId25" imgW="164885" imgH="21561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90" name="Group 38"/>
          <p:cNvGrpSpPr>
            <a:grpSpLocks/>
          </p:cNvGrpSpPr>
          <p:nvPr/>
        </p:nvGrpSpPr>
        <p:grpSpPr bwMode="auto">
          <a:xfrm>
            <a:off x="381000" y="1868488"/>
            <a:ext cx="5181600" cy="581025"/>
            <a:chOff x="240" y="1296"/>
            <a:chExt cx="3264" cy="366"/>
          </a:xfrm>
        </p:grpSpPr>
        <p:sp>
          <p:nvSpPr>
            <p:cNvPr id="22575" name="Text Box 39"/>
            <p:cNvSpPr txBox="1">
              <a:spLocks noChangeArrowheads="1"/>
            </p:cNvSpPr>
            <p:nvPr/>
          </p:nvSpPr>
          <p:spPr bwMode="auto">
            <a:xfrm>
              <a:off x="240" y="1344"/>
              <a:ext cx="3264"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       和       基      下的坐标阵为</a:t>
              </a:r>
            </a:p>
          </p:txBody>
        </p:sp>
        <p:graphicFrame>
          <p:nvGraphicFramePr>
            <p:cNvPr id="22576" name="Object 40"/>
            <p:cNvGraphicFramePr>
              <a:graphicFrameLocks noChangeAspect="1"/>
            </p:cNvGraphicFramePr>
            <p:nvPr/>
          </p:nvGraphicFramePr>
          <p:xfrm>
            <a:off x="960" y="1296"/>
            <a:ext cx="284" cy="366"/>
          </p:xfrm>
          <a:graphic>
            <a:graphicData uri="http://schemas.openxmlformats.org/presentationml/2006/ole">
              <mc:AlternateContent xmlns:mc="http://schemas.openxmlformats.org/markup-compatibility/2006">
                <mc:Choice xmlns:v="urn:schemas-microsoft-com:vml" Requires="v">
                  <p:oleObj spid="_x0000_s20022" name="Equation" r:id="rId27" imgW="164885" imgH="215619" progId="Equation.3">
                    <p:embed/>
                  </p:oleObj>
                </mc:Choice>
                <mc:Fallback>
                  <p:oleObj name="Equation" r:id="rId27" imgW="164885" imgH="21561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60"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7" name="Object 41"/>
            <p:cNvGraphicFramePr>
              <a:graphicFrameLocks noChangeAspect="1"/>
            </p:cNvGraphicFramePr>
            <p:nvPr/>
          </p:nvGraphicFramePr>
          <p:xfrm>
            <a:off x="1488" y="1296"/>
            <a:ext cx="284" cy="366"/>
          </p:xfrm>
          <a:graphic>
            <a:graphicData uri="http://schemas.openxmlformats.org/presentationml/2006/ole">
              <mc:AlternateContent xmlns:mc="http://schemas.openxmlformats.org/markup-compatibility/2006">
                <mc:Choice xmlns:v="urn:schemas-microsoft-com:vml" Requires="v">
                  <p:oleObj spid="_x0000_s20023" name="Equation" r:id="rId29" imgW="164885" imgH="215619" progId="Equation.3">
                    <p:embed/>
                  </p:oleObj>
                </mc:Choice>
                <mc:Fallback>
                  <p:oleObj name="Equation" r:id="rId29" imgW="164885" imgH="21561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8" y="1296"/>
                          <a:ext cx="2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8" name="Object 42"/>
            <p:cNvGraphicFramePr>
              <a:graphicFrameLocks noChangeAspect="1"/>
            </p:cNvGraphicFramePr>
            <p:nvPr/>
          </p:nvGraphicFramePr>
          <p:xfrm>
            <a:off x="1968" y="1296"/>
            <a:ext cx="262" cy="323"/>
          </p:xfrm>
          <a:graphic>
            <a:graphicData uri="http://schemas.openxmlformats.org/presentationml/2006/ole">
              <mc:AlternateContent xmlns:mc="http://schemas.openxmlformats.org/markup-compatibility/2006">
                <mc:Choice xmlns:v="urn:schemas-microsoft-com:vml" Requires="v">
                  <p:oleObj spid="_x0000_s20024" name="Equation" r:id="rId31" imgW="152334" imgH="190417" progId="Equation.3">
                    <p:embed/>
                  </p:oleObj>
                </mc:Choice>
                <mc:Fallback>
                  <p:oleObj name="Equation" r:id="rId31"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68" y="1296"/>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1610" name="Group 58"/>
          <p:cNvGrpSpPr>
            <a:grpSpLocks/>
          </p:cNvGrpSpPr>
          <p:nvPr/>
        </p:nvGrpSpPr>
        <p:grpSpPr bwMode="auto">
          <a:xfrm>
            <a:off x="420688" y="4357688"/>
            <a:ext cx="3119437" cy="512762"/>
            <a:chOff x="0" y="2910"/>
            <a:chExt cx="1965" cy="323"/>
          </a:xfrm>
        </p:grpSpPr>
        <p:sp>
          <p:nvSpPr>
            <p:cNvPr id="22573" name="Text Box 46"/>
            <p:cNvSpPr txBox="1">
              <a:spLocks noChangeArrowheads="1"/>
            </p:cNvSpPr>
            <p:nvPr/>
          </p:nvSpPr>
          <p:spPr bwMode="auto">
            <a:xfrm>
              <a:off x="0" y="2967"/>
              <a:ext cx="196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在基      下的坐标阵为</a:t>
              </a:r>
            </a:p>
          </p:txBody>
        </p:sp>
        <p:graphicFrame>
          <p:nvGraphicFramePr>
            <p:cNvPr id="22574" name="Object 47"/>
            <p:cNvGraphicFramePr>
              <a:graphicFrameLocks noChangeAspect="1"/>
            </p:cNvGraphicFramePr>
            <p:nvPr/>
          </p:nvGraphicFramePr>
          <p:xfrm>
            <a:off x="462" y="2910"/>
            <a:ext cx="262" cy="323"/>
          </p:xfrm>
          <a:graphic>
            <a:graphicData uri="http://schemas.openxmlformats.org/presentationml/2006/ole">
              <mc:AlternateContent xmlns:mc="http://schemas.openxmlformats.org/markup-compatibility/2006">
                <mc:Choice xmlns:v="urn:schemas-microsoft-com:vml" Requires="v">
                  <p:oleObj spid="_x0000_s20025"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2" y="291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91600" name="Object 48"/>
          <p:cNvGraphicFramePr>
            <a:graphicFrameLocks noChangeAspect="1"/>
          </p:cNvGraphicFramePr>
          <p:nvPr/>
        </p:nvGraphicFramePr>
        <p:xfrm>
          <a:off x="1276350" y="4856163"/>
          <a:ext cx="6311900" cy="1444625"/>
        </p:xfrm>
        <a:graphic>
          <a:graphicData uri="http://schemas.openxmlformats.org/presentationml/2006/ole">
            <mc:AlternateContent xmlns:mc="http://schemas.openxmlformats.org/markup-compatibility/2006">
              <mc:Choice xmlns:v="urn:schemas-microsoft-com:vml" Requires="v">
                <p:oleObj spid="_x0000_s20026" name="Equation" r:id="rId34" imgW="2806700" imgH="647700" progId="Equation.3">
                  <p:embed/>
                </p:oleObj>
              </mc:Choice>
              <mc:Fallback>
                <p:oleObj name="Equation" r:id="rId34" imgW="2806700" imgH="64770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76350" y="4856163"/>
                        <a:ext cx="6311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4" name="Object 49"/>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20027"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5" name="Object 50"/>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0028" name="公式" r:id="rId38" imgW="114151" imgH="152202" progId="Equation.3">
                  <p:embed/>
                </p:oleObj>
              </mc:Choice>
              <mc:Fallback>
                <p:oleObj name="公式" r:id="rId38" imgW="114151" imgH="15220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6" name="Object 51"/>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20029" name="公式" r:id="rId40" imgW="101468" imgH="164885" progId="Equation.3">
                  <p:embed/>
                </p:oleObj>
              </mc:Choice>
              <mc:Fallback>
                <p:oleObj name="公式" r:id="rId40" imgW="101468" imgH="164885"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7" name="Object 52"/>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20030" name="公式" r:id="rId42" imgW="177492" imgH="164814" progId="Equation.3">
                  <p:embed/>
                </p:oleObj>
              </mc:Choice>
              <mc:Fallback>
                <p:oleObj name="公式" r:id="rId42" imgW="177492" imgH="164814"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68" name="Object 53"/>
          <p:cNvGraphicFramePr>
            <a:graphicFrameLocks noChangeAspect="1"/>
          </p:cNvGraphicFramePr>
          <p:nvPr/>
        </p:nvGraphicFramePr>
        <p:xfrm>
          <a:off x="1258888" y="692150"/>
          <a:ext cx="2233612" cy="566738"/>
        </p:xfrm>
        <a:graphic>
          <a:graphicData uri="http://schemas.openxmlformats.org/presentationml/2006/ole">
            <mc:AlternateContent xmlns:mc="http://schemas.openxmlformats.org/markup-compatibility/2006">
              <mc:Choice xmlns:v="urn:schemas-microsoft-com:vml" Requires="v">
                <p:oleObj spid="_x0000_s20031" name="Equation" r:id="rId44" imgW="901309" imgH="228501" progId="Equation.3">
                  <p:embed/>
                </p:oleObj>
              </mc:Choice>
              <mc:Fallback>
                <p:oleObj name="Equation" r:id="rId44" imgW="901309" imgH="228501"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58888" y="692150"/>
                        <a:ext cx="2233612"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54"/>
          <p:cNvGraphicFramePr>
            <a:graphicFrameLocks noChangeAspect="1"/>
          </p:cNvGraphicFramePr>
          <p:nvPr/>
        </p:nvGraphicFramePr>
        <p:xfrm>
          <a:off x="3708400" y="692150"/>
          <a:ext cx="2160588" cy="493713"/>
        </p:xfrm>
        <a:graphic>
          <a:graphicData uri="http://schemas.openxmlformats.org/presentationml/2006/ole">
            <mc:AlternateContent xmlns:mc="http://schemas.openxmlformats.org/markup-compatibility/2006">
              <mc:Choice xmlns:v="urn:schemas-microsoft-com:vml" Requires="v">
                <p:oleObj spid="_x0000_s20032" name="Equation" r:id="rId46" imgW="1002865" imgH="228501" progId="Equation.3">
                  <p:embed/>
                </p:oleObj>
              </mc:Choice>
              <mc:Fallback>
                <p:oleObj name="Equation" r:id="rId46" imgW="1002865" imgH="228501"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708400" y="692150"/>
                        <a:ext cx="21605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7" name="Text Box 55"/>
          <p:cNvSpPr txBox="1">
            <a:spLocks noChangeArrowheads="1"/>
          </p:cNvSpPr>
          <p:nvPr/>
        </p:nvSpPr>
        <p:spPr bwMode="auto">
          <a:xfrm>
            <a:off x="611188" y="1412875"/>
            <a:ext cx="5397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lang="zh-CN" altLang="en-US" sz="2400">
                <a:solidFill>
                  <a:schemeClr val="tx1"/>
                </a:solidFill>
              </a:rPr>
              <a:t>模</a:t>
            </a:r>
          </a:p>
        </p:txBody>
      </p:sp>
      <p:graphicFrame>
        <p:nvGraphicFramePr>
          <p:cNvPr id="791608" name="Object 56"/>
          <p:cNvGraphicFramePr>
            <a:graphicFrameLocks noChangeAspect="1"/>
          </p:cNvGraphicFramePr>
          <p:nvPr/>
        </p:nvGraphicFramePr>
        <p:xfrm>
          <a:off x="1604963" y="3840163"/>
          <a:ext cx="1711325" cy="555625"/>
        </p:xfrm>
        <a:graphic>
          <a:graphicData uri="http://schemas.openxmlformats.org/presentationml/2006/ole">
            <mc:AlternateContent xmlns:mc="http://schemas.openxmlformats.org/markup-compatibility/2006">
              <mc:Choice xmlns:v="urn:schemas-microsoft-com:vml" Requires="v">
                <p:oleObj spid="_x0000_s20033" name="公式" r:id="rId48" imgW="748975" imgH="241195" progId="Equation.3">
                  <p:embed/>
                </p:oleObj>
              </mc:Choice>
              <mc:Fallback>
                <p:oleObj name="公式" r:id="rId48" imgW="748975" imgH="241195"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604963" y="3840163"/>
                        <a:ext cx="1711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1609" name="Text Box 57"/>
          <p:cNvSpPr txBox="1">
            <a:spLocks noChangeArrowheads="1"/>
          </p:cNvSpPr>
          <p:nvPr/>
        </p:nvSpPr>
        <p:spPr bwMode="auto">
          <a:xfrm>
            <a:off x="428625" y="3916363"/>
            <a:ext cx="13938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基矢量</a:t>
            </a:r>
          </a:p>
        </p:txBody>
      </p:sp>
    </p:spTree>
    <p:extLst>
      <p:ext uri="{BB962C8B-B14F-4D97-AF65-F5344CB8AC3E}">
        <p14:creationId xmlns:p14="http://schemas.microsoft.com/office/powerpoint/2010/main" val="202976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1607"/>
                                        </p:tgtEl>
                                        <p:attrNameLst>
                                          <p:attrName>style.visibility</p:attrName>
                                        </p:attrNameLst>
                                      </p:cBhvr>
                                      <p:to>
                                        <p:strVal val="visible"/>
                                      </p:to>
                                    </p:set>
                                    <p:animEffect transition="in" filter="blinds(horizontal)">
                                      <p:cBhvr>
                                        <p:cTn id="7" dur="500"/>
                                        <p:tgtEl>
                                          <p:spTgt spid="791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76"/>
                                        </p:tgtEl>
                                        <p:attrNameLst>
                                          <p:attrName>style.visibility</p:attrName>
                                        </p:attrNameLst>
                                      </p:cBhvr>
                                      <p:to>
                                        <p:strVal val="visible"/>
                                      </p:to>
                                    </p:set>
                                    <p:animEffect transition="in" filter="blinds(horizontal)">
                                      <p:cBhvr>
                                        <p:cTn id="12" dur="500"/>
                                        <p:tgtEl>
                                          <p:spTgt spid="791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6"/>
                                        </p:tgtEl>
                                        <p:attrNameLst>
                                          <p:attrName>style.visibility</p:attrName>
                                        </p:attrNameLst>
                                      </p:cBhvr>
                                      <p:to>
                                        <p:strVal val="visible"/>
                                      </p:to>
                                    </p:set>
                                    <p:animEffect transition="in" filter="blinds(horizontal)">
                                      <p:cBhvr>
                                        <p:cTn id="17" dur="500"/>
                                        <p:tgtEl>
                                          <p:spTgt spid="791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90"/>
                                        </p:tgtEl>
                                        <p:attrNameLst>
                                          <p:attrName>style.visibility</p:attrName>
                                        </p:attrNameLst>
                                      </p:cBhvr>
                                      <p:to>
                                        <p:strVal val="visible"/>
                                      </p:to>
                                    </p:set>
                                    <p:animEffect transition="in" filter="blinds(horizontal)">
                                      <p:cBhvr>
                                        <p:cTn id="22" dur="500"/>
                                        <p:tgtEl>
                                          <p:spTgt spid="791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85"/>
                                        </p:tgtEl>
                                        <p:attrNameLst>
                                          <p:attrName>style.visibility</p:attrName>
                                        </p:attrNameLst>
                                      </p:cBhvr>
                                      <p:to>
                                        <p:strVal val="visible"/>
                                      </p:to>
                                    </p:set>
                                    <p:animEffect transition="in" filter="blinds(horizontal)">
                                      <p:cBhvr>
                                        <p:cTn id="27" dur="500"/>
                                        <p:tgtEl>
                                          <p:spTgt spid="7915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87"/>
                                        </p:tgtEl>
                                        <p:attrNameLst>
                                          <p:attrName>style.visibility</p:attrName>
                                        </p:attrNameLst>
                                      </p:cBhvr>
                                      <p:to>
                                        <p:strVal val="visible"/>
                                      </p:to>
                                    </p:set>
                                    <p:animEffect transition="in" filter="blinds(horizontal)">
                                      <p:cBhvr>
                                        <p:cTn id="32" dur="500"/>
                                        <p:tgtEl>
                                          <p:spTgt spid="791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609"/>
                                        </p:tgtEl>
                                        <p:attrNameLst>
                                          <p:attrName>style.visibility</p:attrName>
                                        </p:attrNameLst>
                                      </p:cBhvr>
                                      <p:to>
                                        <p:strVal val="visible"/>
                                      </p:to>
                                    </p:set>
                                    <p:animEffect transition="in" filter="blinds(horizontal)">
                                      <p:cBhvr>
                                        <p:cTn id="37" dur="500"/>
                                        <p:tgtEl>
                                          <p:spTgt spid="791609"/>
                                        </p:tgtEl>
                                      </p:cBhvr>
                                    </p:animEffect>
                                  </p:childTnLst>
                                </p:cTn>
                              </p:par>
                              <p:par>
                                <p:cTn id="38" presetID="3" presetClass="entr" presetSubtype="10" fill="hold" nodeType="withEffect">
                                  <p:stCondLst>
                                    <p:cond delay="0"/>
                                  </p:stCondLst>
                                  <p:childTnLst>
                                    <p:set>
                                      <p:cBhvr>
                                        <p:cTn id="39" dur="1" fill="hold">
                                          <p:stCondLst>
                                            <p:cond delay="0"/>
                                          </p:stCondLst>
                                        </p:cTn>
                                        <p:tgtEl>
                                          <p:spTgt spid="791608"/>
                                        </p:tgtEl>
                                        <p:attrNameLst>
                                          <p:attrName>style.visibility</p:attrName>
                                        </p:attrNameLst>
                                      </p:cBhvr>
                                      <p:to>
                                        <p:strVal val="visible"/>
                                      </p:to>
                                    </p:set>
                                    <p:animEffect transition="in" filter="blinds(horizontal)">
                                      <p:cBhvr>
                                        <p:cTn id="40" dur="500"/>
                                        <p:tgtEl>
                                          <p:spTgt spid="7916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91610"/>
                                        </p:tgtEl>
                                        <p:attrNameLst>
                                          <p:attrName>style.visibility</p:attrName>
                                        </p:attrNameLst>
                                      </p:cBhvr>
                                      <p:to>
                                        <p:strVal val="visible"/>
                                      </p:to>
                                    </p:set>
                                    <p:animEffect transition="in" filter="blinds(horizontal)">
                                      <p:cBhvr>
                                        <p:cTn id="45" dur="500"/>
                                        <p:tgtEl>
                                          <p:spTgt spid="7916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91600"/>
                                        </p:tgtEl>
                                        <p:attrNameLst>
                                          <p:attrName>style.visibility</p:attrName>
                                        </p:attrNameLst>
                                      </p:cBhvr>
                                      <p:to>
                                        <p:strVal val="visible"/>
                                      </p:to>
                                    </p:set>
                                    <p:animEffect transition="in" filter="blinds(horizontal)">
                                      <p:cBhvr>
                                        <p:cTn id="50" dur="500"/>
                                        <p:tgtEl>
                                          <p:spTgt spid="7916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91589"/>
                                        </p:tgtEl>
                                        <p:attrNameLst>
                                          <p:attrName>style.visibility</p:attrName>
                                        </p:attrNameLst>
                                      </p:cBhvr>
                                      <p:to>
                                        <p:strVal val="visible"/>
                                      </p:to>
                                    </p:set>
                                    <p:animEffect transition="in" filter="blinds(horizontal)">
                                      <p:cBhvr>
                                        <p:cTn id="55" dur="500"/>
                                        <p:tgtEl>
                                          <p:spTgt spid="791589"/>
                                        </p:tgtEl>
                                      </p:cBhvr>
                                    </p:animEffect>
                                  </p:childTnLst>
                                </p:cTn>
                              </p:par>
                              <p:par>
                                <p:cTn id="56" presetID="3" presetClass="entr" presetSubtype="10" fill="hold" nodeType="withEffect">
                                  <p:stCondLst>
                                    <p:cond delay="0"/>
                                  </p:stCondLst>
                                  <p:childTnLst>
                                    <p:set>
                                      <p:cBhvr>
                                        <p:cTn id="57" dur="1" fill="hold">
                                          <p:stCondLst>
                                            <p:cond delay="0"/>
                                          </p:stCondLst>
                                        </p:cTn>
                                        <p:tgtEl>
                                          <p:spTgt spid="791589"/>
                                        </p:tgtEl>
                                        <p:attrNameLst>
                                          <p:attrName>style.visibility</p:attrName>
                                        </p:attrNameLst>
                                      </p:cBhvr>
                                      <p:to>
                                        <p:strVal val="visible"/>
                                      </p:to>
                                    </p:set>
                                    <p:animEffect transition="in" filter="blinds(horizontal)">
                                      <p:cBhvr>
                                        <p:cTn id="58" dur="500"/>
                                        <p:tgtEl>
                                          <p:spTgt spid="79158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91588"/>
                                        </p:tgtEl>
                                        <p:attrNameLst>
                                          <p:attrName>style.visibility</p:attrName>
                                        </p:attrNameLst>
                                      </p:cBhvr>
                                      <p:to>
                                        <p:strVal val="visible"/>
                                      </p:to>
                                    </p:set>
                                    <p:animEffect transition="in" filter="blinds(horizontal)">
                                      <p:cBhvr>
                                        <p:cTn id="61" dur="500"/>
                                        <p:tgtEl>
                                          <p:spTgt spid="79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8" grpId="0" animBg="1"/>
      <p:bldP spid="791607" grpId="0" autoUpdateAnimBg="0"/>
      <p:bldP spid="79160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投影片編號版面配置區 5"/>
          <p:cNvSpPr>
            <a:spLocks noGrp="1"/>
          </p:cNvSpPr>
          <p:nvPr>
            <p:ph type="sldNum" sz="quarter" idx="4294967295"/>
          </p:nvPr>
        </p:nvSpPr>
        <p:spPr>
          <a:xfrm>
            <a:off x="6934200" y="6248400"/>
            <a:ext cx="1905000" cy="457200"/>
          </a:xfrm>
          <a:prstGeom prst="rect">
            <a:avLst/>
          </a:prstGeom>
        </p:spPr>
        <p:txBody>
          <a:bodyPr/>
          <a:lstStyle/>
          <a:p>
            <a:pPr>
              <a:defRPr/>
            </a:pPr>
            <a:fld id="{0CEB0BF4-40A9-4ED3-9B89-D5043D914AE8}" type="slidenum">
              <a:rPr lang="zh-CN" altLang="en-US"/>
              <a:pPr>
                <a:defRPr/>
              </a:pPr>
              <a:t>32</a:t>
            </a:fld>
            <a:endParaRPr lang="en-US" altLang="zh-CN"/>
          </a:p>
        </p:txBody>
      </p:sp>
      <p:sp>
        <p:nvSpPr>
          <p:cNvPr id="23557" name="Rectangle 2"/>
          <p:cNvSpPr>
            <a:spLocks noGrp="1" noChangeArrowheads="1"/>
          </p:cNvSpPr>
          <p:nvPr>
            <p:ph type="title"/>
          </p:nvPr>
        </p:nvSpPr>
        <p:spPr>
          <a:xfrm>
            <a:off x="228600" y="190500"/>
            <a:ext cx="7315200" cy="381000"/>
          </a:xfrm>
        </p:spPr>
        <p:txBody>
          <a:bodyPr/>
          <a:lstStyle/>
          <a:p>
            <a:pPr eaLnBrk="1" hangingPunct="1"/>
            <a:r>
              <a:rPr lang="zh-CN" altLang="en-US" sz="2000" b="0" smtClean="0">
                <a:solidFill>
                  <a:schemeClr val="accent2"/>
                </a:solidFill>
                <a:latin typeface="宋体" pitchFamily="2" charset="-122"/>
                <a:ea typeface="宋体" pitchFamily="2" charset="-122"/>
              </a:rPr>
              <a:t>方向余弦矩阵/定义/ 方向余弦阵元素间的关系</a:t>
            </a:r>
          </a:p>
        </p:txBody>
      </p:sp>
      <p:sp>
        <p:nvSpPr>
          <p:cNvPr id="23558" name="Rectangle 3"/>
          <p:cNvSpPr>
            <a:spLocks noGrp="1" noChangeArrowheads="1"/>
          </p:cNvSpPr>
          <p:nvPr>
            <p:ph type="body" idx="1"/>
          </p:nvPr>
        </p:nvSpPr>
        <p:spPr>
          <a:xfrm>
            <a:off x="609600" y="762000"/>
            <a:ext cx="6267450" cy="650875"/>
          </a:xfrm>
        </p:spPr>
        <p:txBody>
          <a:bodyPr/>
          <a:lstStyle/>
          <a:p>
            <a:pPr eaLnBrk="1" hangingPunct="1">
              <a:buFontTx/>
              <a:buNone/>
            </a:pPr>
            <a:r>
              <a:rPr lang="zh-CN" altLang="en-US" sz="2400" smtClean="0">
                <a:solidFill>
                  <a:schemeClr val="tx1"/>
                </a:solidFill>
                <a:latin typeface="Times New Roman" pitchFamily="18" charset="0"/>
              </a:rPr>
              <a:t>基矢量</a:t>
            </a:r>
            <a:r>
              <a:rPr lang="zh-CN" altLang="en-US" sz="2400" b="0" smtClean="0">
                <a:solidFill>
                  <a:schemeClr val="tx1"/>
                </a:solidFill>
                <a:latin typeface="Times New Roman" pitchFamily="18" charset="0"/>
              </a:rPr>
              <a:t>       , </a:t>
            </a:r>
            <a:r>
              <a:rPr lang="en-US" altLang="zh-CN" sz="2400" b="0" i="1" smtClean="0">
                <a:solidFill>
                  <a:schemeClr val="tx1"/>
                </a:solidFill>
                <a:latin typeface="Times New Roman" pitchFamily="18" charset="0"/>
              </a:rPr>
              <a:t>j</a:t>
            </a:r>
            <a:r>
              <a:rPr lang="en-US" altLang="zh-CN" sz="2400" b="0" smtClean="0">
                <a:solidFill>
                  <a:schemeClr val="tx1"/>
                </a:solidFill>
                <a:latin typeface="Times New Roman" pitchFamily="18" charset="0"/>
              </a:rPr>
              <a:t>=1,2,3, </a:t>
            </a:r>
            <a:r>
              <a:rPr lang="zh-CN" altLang="en-US" sz="2400" smtClean="0">
                <a:solidFill>
                  <a:schemeClr val="tx1"/>
                </a:solidFill>
                <a:latin typeface="Times New Roman" pitchFamily="18" charset="0"/>
              </a:rPr>
              <a:t>在基      下的坐标阵为</a:t>
            </a:r>
            <a:endParaRPr lang="zh-CN" altLang="zh-CN" sz="2400" smtClean="0">
              <a:solidFill>
                <a:schemeClr val="tx1"/>
              </a:solidFill>
              <a:latin typeface="Times New Roman" pitchFamily="18" charset="0"/>
            </a:endParaRPr>
          </a:p>
        </p:txBody>
      </p:sp>
      <p:sp>
        <p:nvSpPr>
          <p:cNvPr id="23559" name="Rectangle 4"/>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23560" name="Line 7"/>
          <p:cNvSpPr>
            <a:spLocks noChangeShapeType="1"/>
          </p:cNvSpPr>
          <p:nvPr/>
        </p:nvSpPr>
        <p:spPr bwMode="auto">
          <a:xfrm flipV="1">
            <a:off x="7620000" y="41148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561" name="Line 8"/>
          <p:cNvSpPr>
            <a:spLocks noChangeShapeType="1"/>
          </p:cNvSpPr>
          <p:nvPr/>
        </p:nvSpPr>
        <p:spPr bwMode="auto">
          <a:xfrm flipV="1">
            <a:off x="7162800" y="1143000"/>
            <a:ext cx="0" cy="17526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2" name="Line 9"/>
          <p:cNvSpPr>
            <a:spLocks noChangeShapeType="1"/>
          </p:cNvSpPr>
          <p:nvPr/>
        </p:nvSpPr>
        <p:spPr bwMode="auto">
          <a:xfrm flipH="1">
            <a:off x="5638800" y="2895600"/>
            <a:ext cx="1524000" cy="12192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3" name="Line 10"/>
          <p:cNvSpPr>
            <a:spLocks noChangeShapeType="1"/>
          </p:cNvSpPr>
          <p:nvPr/>
        </p:nvSpPr>
        <p:spPr bwMode="auto">
          <a:xfrm>
            <a:off x="6172200" y="2362200"/>
            <a:ext cx="2667000" cy="1447800"/>
          </a:xfrm>
          <a:prstGeom prst="line">
            <a:avLst/>
          </a:prstGeom>
          <a:noFill/>
          <a:ln w="38100">
            <a:solidFill>
              <a:srgbClr val="3366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4" name="Line 11"/>
          <p:cNvSpPr>
            <a:spLocks noChangeShapeType="1"/>
          </p:cNvSpPr>
          <p:nvPr/>
        </p:nvSpPr>
        <p:spPr bwMode="auto">
          <a:xfrm>
            <a:off x="6553200" y="3429000"/>
            <a:ext cx="11430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5" name="Line 12"/>
          <p:cNvSpPr>
            <a:spLocks noChangeShapeType="1"/>
          </p:cNvSpPr>
          <p:nvPr/>
        </p:nvSpPr>
        <p:spPr bwMode="auto">
          <a:xfrm flipH="1">
            <a:off x="7696200" y="3581400"/>
            <a:ext cx="609600" cy="5334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6" name="Line 13"/>
          <p:cNvSpPr>
            <a:spLocks noChangeShapeType="1"/>
          </p:cNvSpPr>
          <p:nvPr/>
        </p:nvSpPr>
        <p:spPr bwMode="auto">
          <a:xfrm flipH="1">
            <a:off x="5638800" y="2895600"/>
            <a:ext cx="1524000" cy="304800"/>
          </a:xfrm>
          <a:prstGeom prst="line">
            <a:avLst/>
          </a:prstGeom>
          <a:noFill/>
          <a:ln w="38100">
            <a:solidFill>
              <a:srgbClr val="FF99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67" name="Line 14"/>
          <p:cNvSpPr>
            <a:spLocks noChangeShapeType="1"/>
          </p:cNvSpPr>
          <p:nvPr/>
        </p:nvSpPr>
        <p:spPr bwMode="auto">
          <a:xfrm>
            <a:off x="7162800" y="2895600"/>
            <a:ext cx="533400" cy="1219200"/>
          </a:xfrm>
          <a:prstGeom prst="line">
            <a:avLst/>
          </a:prstGeom>
          <a:noFill/>
          <a:ln w="381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68" name="Object 15"/>
          <p:cNvGraphicFramePr>
            <a:graphicFrameLocks noChangeAspect="1"/>
          </p:cNvGraphicFramePr>
          <p:nvPr/>
        </p:nvGraphicFramePr>
        <p:xfrm>
          <a:off x="7772400" y="4038600"/>
          <a:ext cx="350838" cy="457200"/>
        </p:xfrm>
        <a:graphic>
          <a:graphicData uri="http://schemas.openxmlformats.org/presentationml/2006/ole">
            <mc:AlternateContent xmlns:mc="http://schemas.openxmlformats.org/markup-compatibility/2006">
              <mc:Choice xmlns:v="urn:schemas-microsoft-com:vml" Requires="v">
                <p:oleObj spid="_x0000_s20942"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8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6"/>
          <p:cNvGraphicFramePr>
            <a:graphicFrameLocks noChangeAspect="1"/>
          </p:cNvGraphicFramePr>
          <p:nvPr/>
        </p:nvGraphicFramePr>
        <p:xfrm>
          <a:off x="5486400" y="3276600"/>
          <a:ext cx="282575" cy="457200"/>
        </p:xfrm>
        <a:graphic>
          <a:graphicData uri="http://schemas.openxmlformats.org/presentationml/2006/ole">
            <mc:AlternateContent xmlns:mc="http://schemas.openxmlformats.org/markup-compatibility/2006">
              <mc:Choice xmlns:v="urn:schemas-microsoft-com:vml" Requires="v">
                <p:oleObj spid="_x0000_s20943" name="Equation" r:id="rId5" imgW="126835" imgH="202936" progId="Equation.3">
                  <p:embed/>
                </p:oleObj>
              </mc:Choice>
              <mc:Fallback>
                <p:oleObj name="Equation" r:id="rId5" imgW="126835"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76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21"/>
          <p:cNvGraphicFramePr>
            <a:graphicFrameLocks noChangeAspect="1"/>
          </p:cNvGraphicFramePr>
          <p:nvPr/>
        </p:nvGraphicFramePr>
        <p:xfrm>
          <a:off x="5791200" y="3962400"/>
          <a:ext cx="420688" cy="596900"/>
        </p:xfrm>
        <a:graphic>
          <a:graphicData uri="http://schemas.openxmlformats.org/presentationml/2006/ole">
            <mc:AlternateContent xmlns:mc="http://schemas.openxmlformats.org/markup-compatibility/2006">
              <mc:Choice xmlns:v="urn:schemas-microsoft-com:vml" Requires="v">
                <p:oleObj spid="_x0000_s20944" name="Equation" r:id="rId7" imgW="152268" imgH="215713" progId="Equation.3">
                  <p:embed/>
                </p:oleObj>
              </mc:Choice>
              <mc:Fallback>
                <p:oleObj name="Equation" r:id="rId7" imgW="152268"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9624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1" name="Object 22"/>
          <p:cNvGraphicFramePr>
            <a:graphicFrameLocks noChangeAspect="1"/>
          </p:cNvGraphicFramePr>
          <p:nvPr/>
        </p:nvGraphicFramePr>
        <p:xfrm>
          <a:off x="1676400" y="685800"/>
          <a:ext cx="450850" cy="649288"/>
        </p:xfrm>
        <a:graphic>
          <a:graphicData uri="http://schemas.openxmlformats.org/presentationml/2006/ole">
            <mc:AlternateContent xmlns:mc="http://schemas.openxmlformats.org/markup-compatibility/2006">
              <mc:Choice xmlns:v="urn:schemas-microsoft-com:vml" Requires="v">
                <p:oleObj spid="_x0000_s20945" name="Equation" r:id="rId9" imgW="164957" imgH="241091" progId="Equation.3">
                  <p:embed/>
                </p:oleObj>
              </mc:Choice>
              <mc:Fallback>
                <p:oleObj name="Equation" r:id="rId9" imgW="164957" imgH="2410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685800"/>
                        <a:ext cx="4508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Line 23"/>
          <p:cNvSpPr>
            <a:spLocks noChangeShapeType="1"/>
          </p:cNvSpPr>
          <p:nvPr/>
        </p:nvSpPr>
        <p:spPr bwMode="auto">
          <a:xfrm flipH="1">
            <a:off x="5638800" y="2514600"/>
            <a:ext cx="838200" cy="6858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3" name="Line 24"/>
          <p:cNvSpPr>
            <a:spLocks noChangeShapeType="1"/>
          </p:cNvSpPr>
          <p:nvPr/>
        </p:nvSpPr>
        <p:spPr bwMode="auto">
          <a:xfrm>
            <a:off x="5638800" y="3200400"/>
            <a:ext cx="685800" cy="381000"/>
          </a:xfrm>
          <a:prstGeom prst="line">
            <a:avLst/>
          </a:prstGeom>
          <a:noFill/>
          <a:ln w="25400">
            <a:solidFill>
              <a:srgbClr val="3366FF"/>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4" name="Line 25"/>
          <p:cNvSpPr>
            <a:spLocks noChangeShapeType="1"/>
          </p:cNvSpPr>
          <p:nvPr/>
        </p:nvSpPr>
        <p:spPr bwMode="auto">
          <a:xfrm>
            <a:off x="7162800" y="2895600"/>
            <a:ext cx="228600" cy="609600"/>
          </a:xfrm>
          <a:prstGeom prst="line">
            <a:avLst/>
          </a:prstGeom>
          <a:noFill/>
          <a:ln w="38100">
            <a:solidFill>
              <a:schemeClr val="accent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575" name="Line 26"/>
          <p:cNvSpPr>
            <a:spLocks noChangeShapeType="1"/>
          </p:cNvSpPr>
          <p:nvPr/>
        </p:nvSpPr>
        <p:spPr bwMode="auto">
          <a:xfrm flipH="1">
            <a:off x="6477000" y="2895600"/>
            <a:ext cx="685800" cy="1524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76" name="Object 27"/>
          <p:cNvGraphicFramePr>
            <a:graphicFrameLocks noChangeAspect="1"/>
          </p:cNvGraphicFramePr>
          <p:nvPr/>
        </p:nvGraphicFramePr>
        <p:xfrm>
          <a:off x="7467600" y="3200400"/>
          <a:ext cx="392113" cy="504825"/>
        </p:xfrm>
        <a:graphic>
          <a:graphicData uri="http://schemas.openxmlformats.org/presentationml/2006/ole">
            <mc:AlternateContent xmlns:mc="http://schemas.openxmlformats.org/markup-compatibility/2006">
              <mc:Choice xmlns:v="urn:schemas-microsoft-com:vml" Requires="v">
                <p:oleObj spid="_x0000_s20946" name="Equation" r:id="rId11" imgW="164885" imgH="215619" progId="Equation.3">
                  <p:embed/>
                </p:oleObj>
              </mc:Choice>
              <mc:Fallback>
                <p:oleObj name="Equation" r:id="rId11" imgW="164885"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32004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7" name="Object 28"/>
          <p:cNvGraphicFramePr>
            <a:graphicFrameLocks noChangeAspect="1"/>
          </p:cNvGraphicFramePr>
          <p:nvPr/>
        </p:nvGraphicFramePr>
        <p:xfrm>
          <a:off x="6248400" y="2514600"/>
          <a:ext cx="392113" cy="504825"/>
        </p:xfrm>
        <a:graphic>
          <a:graphicData uri="http://schemas.openxmlformats.org/presentationml/2006/ole">
            <mc:AlternateContent xmlns:mc="http://schemas.openxmlformats.org/markup-compatibility/2006">
              <mc:Choice xmlns:v="urn:schemas-microsoft-com:vml" Requires="v">
                <p:oleObj spid="_x0000_s20947" name="Equation" r:id="rId13" imgW="164885" imgH="215619" progId="Equation.3">
                  <p:embed/>
                </p:oleObj>
              </mc:Choice>
              <mc:Fallback>
                <p:oleObj name="Equation"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5146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8" name="Object 29"/>
          <p:cNvGraphicFramePr>
            <a:graphicFrameLocks noChangeAspect="1"/>
          </p:cNvGraphicFramePr>
          <p:nvPr/>
        </p:nvGraphicFramePr>
        <p:xfrm>
          <a:off x="8458200" y="3810000"/>
          <a:ext cx="420688" cy="596900"/>
        </p:xfrm>
        <a:graphic>
          <a:graphicData uri="http://schemas.openxmlformats.org/presentationml/2006/ole">
            <mc:AlternateContent xmlns:mc="http://schemas.openxmlformats.org/markup-compatibility/2006">
              <mc:Choice xmlns:v="urn:schemas-microsoft-com:vml" Requires="v">
                <p:oleObj spid="_x0000_s20948" name="Equation" r:id="rId15" imgW="152268" imgH="215713" progId="Equation.3">
                  <p:embed/>
                </p:oleObj>
              </mc:Choice>
              <mc:Fallback>
                <p:oleObj name="Equation" r:id="rId15" imgW="152268"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8200" y="38100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9" name="Object 30"/>
          <p:cNvGraphicFramePr>
            <a:graphicFrameLocks noChangeAspect="1"/>
          </p:cNvGraphicFramePr>
          <p:nvPr/>
        </p:nvGraphicFramePr>
        <p:xfrm>
          <a:off x="6629400" y="990600"/>
          <a:ext cx="420688" cy="596900"/>
        </p:xfrm>
        <a:graphic>
          <a:graphicData uri="http://schemas.openxmlformats.org/presentationml/2006/ole">
            <mc:AlternateContent xmlns:mc="http://schemas.openxmlformats.org/markup-compatibility/2006">
              <mc:Choice xmlns:v="urn:schemas-microsoft-com:vml" Requires="v">
                <p:oleObj spid="_x0000_s20949" name="Equation" r:id="rId17" imgW="152268" imgH="215713" progId="Equation.3">
                  <p:embed/>
                </p:oleObj>
              </mc:Choice>
              <mc:Fallback>
                <p:oleObj name="Equation" r:id="rId17" imgW="152268"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9400" y="990600"/>
                        <a:ext cx="420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0" name="Object 31"/>
          <p:cNvGraphicFramePr>
            <a:graphicFrameLocks noChangeAspect="1"/>
          </p:cNvGraphicFramePr>
          <p:nvPr/>
        </p:nvGraphicFramePr>
        <p:xfrm>
          <a:off x="1219200" y="1422400"/>
          <a:ext cx="2906713" cy="552450"/>
        </p:xfrm>
        <a:graphic>
          <a:graphicData uri="http://schemas.openxmlformats.org/presentationml/2006/ole">
            <mc:AlternateContent xmlns:mc="http://schemas.openxmlformats.org/markup-compatibility/2006">
              <mc:Choice xmlns:v="urn:schemas-microsoft-com:vml" Requires="v">
                <p:oleObj spid="_x0000_s20950" name="Equation" r:id="rId19" imgW="1206500" imgH="228600" progId="Equation.3">
                  <p:embed/>
                </p:oleObj>
              </mc:Choice>
              <mc:Fallback>
                <p:oleObj name="Equation" r:id="rId19" imgW="12065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19200" y="1422400"/>
                        <a:ext cx="29067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32"/>
          <p:cNvGraphicFramePr>
            <a:graphicFrameLocks noChangeAspect="1"/>
          </p:cNvGraphicFramePr>
          <p:nvPr/>
        </p:nvGraphicFramePr>
        <p:xfrm>
          <a:off x="1187450" y="2032000"/>
          <a:ext cx="3197225" cy="560388"/>
        </p:xfrm>
        <a:graphic>
          <a:graphicData uri="http://schemas.openxmlformats.org/presentationml/2006/ole">
            <mc:AlternateContent xmlns:mc="http://schemas.openxmlformats.org/markup-compatibility/2006">
              <mc:Choice xmlns:v="urn:schemas-microsoft-com:vml" Requires="v">
                <p:oleObj spid="_x0000_s20951" name="Equation" r:id="rId21" imgW="1308100" imgH="228600" progId="Equation.3">
                  <p:embed/>
                </p:oleObj>
              </mc:Choice>
              <mc:Fallback>
                <p:oleObj name="Equation" r:id="rId21" imgW="13081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450" y="2032000"/>
                        <a:ext cx="319722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2" name="Line 33"/>
          <p:cNvSpPr>
            <a:spLocks noChangeShapeType="1"/>
          </p:cNvSpPr>
          <p:nvPr/>
        </p:nvSpPr>
        <p:spPr bwMode="auto">
          <a:xfrm flipH="1">
            <a:off x="7162800" y="2895600"/>
            <a:ext cx="0" cy="762000"/>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3583" name="Object 34"/>
          <p:cNvGraphicFramePr>
            <a:graphicFrameLocks noChangeAspect="1"/>
          </p:cNvGraphicFramePr>
          <p:nvPr/>
        </p:nvGraphicFramePr>
        <p:xfrm>
          <a:off x="6934200" y="3810000"/>
          <a:ext cx="392113" cy="504825"/>
        </p:xfrm>
        <a:graphic>
          <a:graphicData uri="http://schemas.openxmlformats.org/presentationml/2006/ole">
            <mc:AlternateContent xmlns:mc="http://schemas.openxmlformats.org/markup-compatibility/2006">
              <mc:Choice xmlns:v="urn:schemas-microsoft-com:vml" Requires="v">
                <p:oleObj spid="_x0000_s20952" name="Equation" r:id="rId23" imgW="164885" imgH="215619" progId="Equation.3">
                  <p:embed/>
                </p:oleObj>
              </mc:Choice>
              <mc:Fallback>
                <p:oleObj name="Equation" r:id="rId23" imgW="164885"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3810000"/>
                        <a:ext cx="3921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4" name="Object 35"/>
          <p:cNvGraphicFramePr>
            <a:graphicFrameLocks noChangeAspect="1"/>
          </p:cNvGraphicFramePr>
          <p:nvPr/>
        </p:nvGraphicFramePr>
        <p:xfrm>
          <a:off x="3962400" y="685800"/>
          <a:ext cx="415925" cy="512763"/>
        </p:xfrm>
        <a:graphic>
          <a:graphicData uri="http://schemas.openxmlformats.org/presentationml/2006/ole">
            <mc:AlternateContent xmlns:mc="http://schemas.openxmlformats.org/markup-compatibility/2006">
              <mc:Choice xmlns:v="urn:schemas-microsoft-com:vml" Requires="v">
                <p:oleObj spid="_x0000_s20953" name="Equation" r:id="rId25" imgW="152334" imgH="190417" progId="Equation.3">
                  <p:embed/>
                </p:oleObj>
              </mc:Choice>
              <mc:Fallback>
                <p:oleObj name="Equation" r:id="rId25"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685800"/>
                        <a:ext cx="4159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2612" name="Object 36"/>
          <p:cNvGraphicFramePr>
            <a:graphicFrameLocks noChangeAspect="1"/>
          </p:cNvGraphicFramePr>
          <p:nvPr/>
        </p:nvGraphicFramePr>
        <p:xfrm>
          <a:off x="1127125" y="4395788"/>
          <a:ext cx="3322638" cy="1481137"/>
        </p:xfrm>
        <a:graphic>
          <a:graphicData uri="http://schemas.openxmlformats.org/presentationml/2006/ole">
            <mc:AlternateContent xmlns:mc="http://schemas.openxmlformats.org/markup-compatibility/2006">
              <mc:Choice xmlns:v="urn:schemas-microsoft-com:vml" Requires="v">
                <p:oleObj spid="_x0000_s20954" name="公式" r:id="rId27" imgW="1384300" imgH="622300" progId="Equation.3">
                  <p:embed/>
                </p:oleObj>
              </mc:Choice>
              <mc:Fallback>
                <p:oleObj name="公式" r:id="rId27" imgW="1384300" imgH="6223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27125" y="4395788"/>
                        <a:ext cx="33226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6" name="Object 37"/>
          <p:cNvGraphicFramePr>
            <a:graphicFrameLocks noChangeAspect="1"/>
          </p:cNvGraphicFramePr>
          <p:nvPr/>
        </p:nvGraphicFramePr>
        <p:xfrm>
          <a:off x="1254125" y="2624138"/>
          <a:ext cx="2422525" cy="560387"/>
        </p:xfrm>
        <a:graphic>
          <a:graphicData uri="http://schemas.openxmlformats.org/presentationml/2006/ole">
            <mc:AlternateContent xmlns:mc="http://schemas.openxmlformats.org/markup-compatibility/2006">
              <mc:Choice xmlns:v="urn:schemas-microsoft-com:vml" Requires="v">
                <p:oleObj spid="_x0000_s20955" name="公式" r:id="rId29" imgW="990600" imgH="228600" progId="Equation.3">
                  <p:embed/>
                </p:oleObj>
              </mc:Choice>
              <mc:Fallback>
                <p:oleObj name="公式" r:id="rId29" imgW="99060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54125" y="2624138"/>
                        <a:ext cx="24225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87" name="Group 42"/>
          <p:cNvGrpSpPr>
            <a:grpSpLocks/>
          </p:cNvGrpSpPr>
          <p:nvPr/>
        </p:nvGrpSpPr>
        <p:grpSpPr bwMode="auto">
          <a:xfrm>
            <a:off x="685800" y="3429000"/>
            <a:ext cx="4533900" cy="512763"/>
            <a:chOff x="432" y="2160"/>
            <a:chExt cx="2856" cy="323"/>
          </a:xfrm>
        </p:grpSpPr>
        <p:sp>
          <p:nvSpPr>
            <p:cNvPr id="23592" name="Text Box 39"/>
            <p:cNvSpPr txBox="1">
              <a:spLocks noChangeArrowheads="1"/>
            </p:cNvSpPr>
            <p:nvPr/>
          </p:nvSpPr>
          <p:spPr bwMode="auto">
            <a:xfrm>
              <a:off x="432" y="2208"/>
              <a:ext cx="285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基       关于基        的方向余弦阵</a:t>
              </a:r>
            </a:p>
          </p:txBody>
        </p:sp>
        <p:graphicFrame>
          <p:nvGraphicFramePr>
            <p:cNvPr id="23593" name="Object 40"/>
            <p:cNvGraphicFramePr>
              <a:graphicFrameLocks noChangeAspect="1"/>
            </p:cNvGraphicFramePr>
            <p:nvPr/>
          </p:nvGraphicFramePr>
          <p:xfrm>
            <a:off x="768" y="2160"/>
            <a:ext cx="284" cy="323"/>
          </p:xfrm>
          <a:graphic>
            <a:graphicData uri="http://schemas.openxmlformats.org/presentationml/2006/ole">
              <mc:AlternateContent xmlns:mc="http://schemas.openxmlformats.org/markup-compatibility/2006">
                <mc:Choice xmlns:v="urn:schemas-microsoft-com:vml" Requires="v">
                  <p:oleObj spid="_x0000_s20956" name="Equation" r:id="rId31" imgW="164957" imgH="190335" progId="Equation.3">
                    <p:embed/>
                  </p:oleObj>
                </mc:Choice>
                <mc:Fallback>
                  <p:oleObj name="Equation" r:id="rId31" imgW="164957" imgH="19033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8" y="2160"/>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4" name="Object 41"/>
            <p:cNvGraphicFramePr>
              <a:graphicFrameLocks noChangeAspect="1"/>
            </p:cNvGraphicFramePr>
            <p:nvPr/>
          </p:nvGraphicFramePr>
          <p:xfrm>
            <a:off x="1680" y="2160"/>
            <a:ext cx="262" cy="323"/>
          </p:xfrm>
          <a:graphic>
            <a:graphicData uri="http://schemas.openxmlformats.org/presentationml/2006/ole">
              <mc:AlternateContent xmlns:mc="http://schemas.openxmlformats.org/markup-compatibility/2006">
                <mc:Choice xmlns:v="urn:schemas-microsoft-com:vml" Requires="v">
                  <p:oleObj spid="_x0000_s20957" name="Equation" r:id="rId33" imgW="152334" imgH="190417" progId="Equation.3">
                    <p:embed/>
                  </p:oleObj>
                </mc:Choice>
                <mc:Fallback>
                  <p:oleObj name="Equation" r:id="rId33" imgW="152334" imgH="1904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80" y="2160"/>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588" name="Object 43"/>
          <p:cNvGraphicFramePr>
            <a:graphicFrameLocks noChangeAspect="1"/>
          </p:cNvGraphicFramePr>
          <p:nvPr/>
        </p:nvGraphicFramePr>
        <p:xfrm>
          <a:off x="8316913" y="3141663"/>
          <a:ext cx="255587" cy="342900"/>
        </p:xfrm>
        <a:graphic>
          <a:graphicData uri="http://schemas.openxmlformats.org/presentationml/2006/ole">
            <mc:AlternateContent xmlns:mc="http://schemas.openxmlformats.org/markup-compatibility/2006">
              <mc:Choice xmlns:v="urn:schemas-microsoft-com:vml" Requires="v">
                <p:oleObj spid="_x0000_s20958" name="公式" r:id="rId34" imgW="114151" imgH="152202" progId="Equation.3">
                  <p:embed/>
                </p:oleObj>
              </mc:Choice>
              <mc:Fallback>
                <p:oleObj name="公式" r:id="rId34" imgW="114151" imgH="152202"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16913" y="3141663"/>
                        <a:ext cx="255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89" name="Object 44"/>
          <p:cNvGraphicFramePr>
            <a:graphicFrameLocks noChangeAspect="1"/>
          </p:cNvGraphicFramePr>
          <p:nvPr/>
        </p:nvGraphicFramePr>
        <p:xfrm>
          <a:off x="6227763" y="3644900"/>
          <a:ext cx="271462" cy="363538"/>
        </p:xfrm>
        <a:graphic>
          <a:graphicData uri="http://schemas.openxmlformats.org/presentationml/2006/ole">
            <mc:AlternateContent xmlns:mc="http://schemas.openxmlformats.org/markup-compatibility/2006">
              <mc:Choice xmlns:v="urn:schemas-microsoft-com:vml" Requires="v">
                <p:oleObj spid="_x0000_s20959" name="公式" r:id="rId36" imgW="114151" imgH="152202" progId="Equation.3">
                  <p:embed/>
                </p:oleObj>
              </mc:Choice>
              <mc:Fallback>
                <p:oleObj name="公式" r:id="rId36" imgW="114151" imgH="152202"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27763" y="3644900"/>
                        <a:ext cx="271462"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0" name="Object 45"/>
          <p:cNvGraphicFramePr>
            <a:graphicFrameLocks noChangeAspect="1"/>
          </p:cNvGraphicFramePr>
          <p:nvPr/>
        </p:nvGraphicFramePr>
        <p:xfrm>
          <a:off x="6516688" y="3500438"/>
          <a:ext cx="227012" cy="371475"/>
        </p:xfrm>
        <a:graphic>
          <a:graphicData uri="http://schemas.openxmlformats.org/presentationml/2006/ole">
            <mc:AlternateContent xmlns:mc="http://schemas.openxmlformats.org/markup-compatibility/2006">
              <mc:Choice xmlns:v="urn:schemas-microsoft-com:vml" Requires="v">
                <p:oleObj spid="_x0000_s20960" name="公式" r:id="rId38" imgW="101468" imgH="164885" progId="Equation.3">
                  <p:embed/>
                </p:oleObj>
              </mc:Choice>
              <mc:Fallback>
                <p:oleObj name="公式" r:id="rId38" imgW="101468" imgH="164885"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516688" y="3500438"/>
                        <a:ext cx="2270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91" name="Object 46"/>
          <p:cNvGraphicFramePr>
            <a:graphicFrameLocks noChangeAspect="1"/>
          </p:cNvGraphicFramePr>
          <p:nvPr/>
        </p:nvGraphicFramePr>
        <p:xfrm>
          <a:off x="6372225" y="2060575"/>
          <a:ext cx="396875" cy="371475"/>
        </p:xfrm>
        <a:graphic>
          <a:graphicData uri="http://schemas.openxmlformats.org/presentationml/2006/ole">
            <mc:AlternateContent xmlns:mc="http://schemas.openxmlformats.org/markup-compatibility/2006">
              <mc:Choice xmlns:v="urn:schemas-microsoft-com:vml" Requires="v">
                <p:oleObj spid="_x0000_s20961" name="公式" r:id="rId40" imgW="177492" imgH="164814" progId="Equation.3">
                  <p:embed/>
                </p:oleObj>
              </mc:Choice>
              <mc:Fallback>
                <p:oleObj name="公式" r:id="rId40" imgW="177492" imgH="164814"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72225" y="2060575"/>
                        <a:ext cx="396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28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612"/>
                                        </p:tgtEl>
                                        <p:attrNameLst>
                                          <p:attrName>style.visibility</p:attrName>
                                        </p:attrNameLst>
                                      </p:cBhvr>
                                      <p:to>
                                        <p:strVal val="visible"/>
                                      </p:to>
                                    </p:set>
                                    <p:animEffect transition="in" filter="blinds(horizontal)">
                                      <p:cBhvr>
                                        <p:cTn id="7" dur="500"/>
                                        <p:tgtEl>
                                          <p:spTgt spid="79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sp>
        <p:nvSpPr>
          <p:cNvPr id="3" name="內容版面配置區 2"/>
          <p:cNvSpPr>
            <a:spLocks noGrp="1"/>
          </p:cNvSpPr>
          <p:nvPr>
            <p:ph idx="1"/>
          </p:nvPr>
        </p:nvSpPr>
        <p:spPr/>
        <p:txBody>
          <a:bodyPr/>
          <a:lstStyle/>
          <a:p>
            <a:r>
              <a:rPr lang="zh-TW" altLang="en-US" dirty="0"/>
              <a:t>方向余弦矩</a:t>
            </a:r>
            <a:r>
              <a:rPr lang="zh-TW" altLang="en-US" dirty="0" smtClean="0"/>
              <a:t>阵也</a:t>
            </a:r>
            <a:r>
              <a:rPr lang="zh-TW" altLang="en-US" dirty="0"/>
              <a:t>称为姿态矩</a:t>
            </a:r>
            <a:r>
              <a:rPr lang="zh-TW" altLang="en-US" dirty="0" smtClean="0"/>
              <a:t>阵</a:t>
            </a:r>
            <a:endParaRPr lang="en-US" altLang="zh-TW" dirty="0"/>
          </a:p>
          <a:p>
            <a:endParaRPr lang="en-US" altLang="zh-TW" dirty="0"/>
          </a:p>
          <a:p>
            <a:r>
              <a:rPr lang="zh-TW" altLang="en-US" dirty="0" smtClean="0"/>
              <a:t>方向</a:t>
            </a:r>
            <a:r>
              <a:rPr lang="zh-TW" altLang="en-US" dirty="0"/>
              <a:t>餘弦矩陣是利用固定座標向量與體座標向量</a:t>
            </a:r>
            <a:r>
              <a:rPr lang="zh-TW" altLang="en-US" dirty="0" smtClean="0"/>
              <a:t>之夾角餘</a:t>
            </a:r>
            <a:r>
              <a:rPr lang="zh-TW" altLang="en-US" dirty="0"/>
              <a:t>弦關係所構成之</a:t>
            </a:r>
            <a:r>
              <a:rPr lang="zh-TW" altLang="en-US" dirty="0" smtClean="0"/>
              <a:t>矩陣</a:t>
            </a:r>
            <a:endParaRPr lang="en-US" altLang="zh-TW" dirty="0" smtClean="0"/>
          </a:p>
          <a:p>
            <a:endParaRPr lang="en-US" altLang="zh-TW" dirty="0"/>
          </a:p>
        </p:txBody>
      </p:sp>
    </p:spTree>
    <p:extLst>
      <p:ext uri="{BB962C8B-B14F-4D97-AF65-F5344CB8AC3E}">
        <p14:creationId xmlns:p14="http://schemas.microsoft.com/office/powerpoint/2010/main" val="41411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pic>
        <p:nvPicPr>
          <p:cNvPr id="5" name="Picture 9" descr="p4-01 两坐标系之间的关系"/>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628800"/>
            <a:ext cx="3800475" cy="2914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3940978343"/>
              </p:ext>
            </p:extLst>
          </p:nvPr>
        </p:nvGraphicFramePr>
        <p:xfrm>
          <a:off x="4564360" y="1412776"/>
          <a:ext cx="1447800" cy="1241425"/>
        </p:xfrm>
        <a:graphic>
          <a:graphicData uri="http://schemas.openxmlformats.org/presentationml/2006/ole">
            <mc:AlternateContent xmlns:mc="http://schemas.openxmlformats.org/markup-compatibility/2006">
              <mc:Choice xmlns:v="urn:schemas-microsoft-com:vml" Requires="v">
                <p:oleObj spid="_x0000_s9565" r:id="rId4" imgW="533169" imgH="457002" progId="Equation.3">
                  <p:embed/>
                </p:oleObj>
              </mc:Choice>
              <mc:Fallback>
                <p:oleObj r:id="rId4" imgW="533169" imgH="457002"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360" y="1412776"/>
                        <a:ext cx="1447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523952776"/>
              </p:ext>
            </p:extLst>
          </p:nvPr>
        </p:nvGraphicFramePr>
        <p:xfrm>
          <a:off x="6516216" y="1412776"/>
          <a:ext cx="1447800" cy="1177925"/>
        </p:xfrm>
        <a:graphic>
          <a:graphicData uri="http://schemas.openxmlformats.org/presentationml/2006/ole">
            <mc:AlternateContent xmlns:mc="http://schemas.openxmlformats.org/markup-compatibility/2006">
              <mc:Choice xmlns:v="urn:schemas-microsoft-com:vml" Requires="v">
                <p:oleObj spid="_x0000_s9566" r:id="rId6" imgW="558800" imgH="457200" progId="Equation.3">
                  <p:embed/>
                </p:oleObj>
              </mc:Choice>
              <mc:Fallback>
                <p:oleObj r:id="rId6" imgW="558800" imgH="457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1412776"/>
                        <a:ext cx="1447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315038093"/>
              </p:ext>
            </p:extLst>
          </p:nvPr>
        </p:nvGraphicFramePr>
        <p:xfrm>
          <a:off x="4589463" y="3068638"/>
          <a:ext cx="1489075" cy="517525"/>
        </p:xfrm>
        <a:graphic>
          <a:graphicData uri="http://schemas.openxmlformats.org/presentationml/2006/ole">
            <mc:AlternateContent xmlns:mc="http://schemas.openxmlformats.org/markup-compatibility/2006">
              <mc:Choice xmlns:v="urn:schemas-microsoft-com:vml" Requires="v">
                <p:oleObj spid="_x0000_s9567" name="方程式" r:id="rId8" imgW="520560" imgH="177480" progId="Equation.3">
                  <p:embed/>
                </p:oleObj>
              </mc:Choice>
              <mc:Fallback>
                <p:oleObj name="方程式" r:id="rId8" imgW="520560" imgH="177480" progId="Equation.3">
                  <p:embed/>
                  <p:pic>
                    <p:nvPicPr>
                      <p:cNvPr id="0" name=""/>
                      <p:cNvPicPr>
                        <a:picLocks noChangeAspect="1" noChangeArrowheads="1"/>
                      </p:cNvPicPr>
                      <p:nvPr/>
                    </p:nvPicPr>
                    <p:blipFill>
                      <a:blip r:embed="rId9"/>
                      <a:srcRect/>
                      <a:stretch>
                        <a:fillRect/>
                      </a:stretch>
                    </p:blipFill>
                    <p:spPr bwMode="auto">
                      <a:xfrm>
                        <a:off x="4589463" y="3068638"/>
                        <a:ext cx="14890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3457752722"/>
              </p:ext>
            </p:extLst>
          </p:nvPr>
        </p:nvGraphicFramePr>
        <p:xfrm>
          <a:off x="4572000" y="4005064"/>
          <a:ext cx="3352800" cy="1157288"/>
        </p:xfrm>
        <a:graphic>
          <a:graphicData uri="http://schemas.openxmlformats.org/presentationml/2006/ole">
            <mc:AlternateContent xmlns:mc="http://schemas.openxmlformats.org/markup-compatibility/2006">
              <mc:Choice xmlns:v="urn:schemas-microsoft-com:vml" Requires="v">
                <p:oleObj spid="_x0000_s9568" name="方程式" r:id="rId10" imgW="1320480" imgH="457200" progId="Equation.3">
                  <p:embed/>
                </p:oleObj>
              </mc:Choice>
              <mc:Fallback>
                <p:oleObj name="方程式" r:id="rId10" imgW="1320480" imgH="457200" progId="Equation.3">
                  <p:embed/>
                  <p:pic>
                    <p:nvPicPr>
                      <p:cNvPr id="0" name=""/>
                      <p:cNvPicPr>
                        <a:picLocks noChangeAspect="1" noChangeArrowheads="1"/>
                      </p:cNvPicPr>
                      <p:nvPr/>
                    </p:nvPicPr>
                    <p:blipFill>
                      <a:blip r:embed="rId11"/>
                      <a:srcRect/>
                      <a:stretch>
                        <a:fillRect/>
                      </a:stretch>
                    </p:blipFill>
                    <p:spPr bwMode="auto">
                      <a:xfrm>
                        <a:off x="4572000" y="4005064"/>
                        <a:ext cx="3352800"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13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Direction Cosine Matrix</a:t>
            </a:r>
            <a:endParaRPr lang="zh-TW" altLang="en-US" dirty="0"/>
          </a:p>
        </p:txBody>
      </p:sp>
      <p:grpSp>
        <p:nvGrpSpPr>
          <p:cNvPr id="55" name="Group 8"/>
          <p:cNvGrpSpPr>
            <a:grpSpLocks/>
          </p:cNvGrpSpPr>
          <p:nvPr/>
        </p:nvGrpSpPr>
        <p:grpSpPr bwMode="auto">
          <a:xfrm>
            <a:off x="4139952" y="1268760"/>
            <a:ext cx="3986658" cy="685800"/>
            <a:chOff x="637" y="1035"/>
            <a:chExt cx="4029" cy="523"/>
          </a:xfrm>
        </p:grpSpPr>
        <p:graphicFrame>
          <p:nvGraphicFramePr>
            <p:cNvPr id="56" name="Object 9"/>
            <p:cNvGraphicFramePr>
              <a:graphicFrameLocks noChangeAspect="1"/>
            </p:cNvGraphicFramePr>
            <p:nvPr>
              <p:extLst>
                <p:ext uri="{D42A27DB-BD31-4B8C-83A1-F6EECF244321}">
                  <p14:modId xmlns:p14="http://schemas.microsoft.com/office/powerpoint/2010/main" val="1638363620"/>
                </p:ext>
              </p:extLst>
            </p:nvPr>
          </p:nvGraphicFramePr>
          <p:xfrm>
            <a:off x="637" y="1062"/>
            <a:ext cx="1986" cy="496"/>
          </p:xfrm>
          <a:graphic>
            <a:graphicData uri="http://schemas.openxmlformats.org/presentationml/2006/ole">
              <mc:AlternateContent xmlns:mc="http://schemas.openxmlformats.org/markup-compatibility/2006">
                <mc:Choice xmlns:v="urn:schemas-microsoft-com:vml" Requires="v">
                  <p:oleObj spid="_x0000_s17060" name="方程式" r:id="rId3" imgW="1155600" imgH="291960" progId="Equation.3">
                    <p:embed/>
                  </p:oleObj>
                </mc:Choice>
                <mc:Fallback>
                  <p:oleObj name="方程式" r:id="rId3" imgW="1155600" imgH="291960" progId="Equation.3">
                    <p:embed/>
                    <p:pic>
                      <p:nvPicPr>
                        <p:cNvPr id="0" name=""/>
                        <p:cNvPicPr>
                          <a:picLocks noChangeAspect="1" noChangeArrowheads="1"/>
                        </p:cNvPicPr>
                        <p:nvPr/>
                      </p:nvPicPr>
                      <p:blipFill>
                        <a:blip r:embed="rId4"/>
                        <a:srcRect/>
                        <a:stretch>
                          <a:fillRect/>
                        </a:stretch>
                      </p:blipFill>
                      <p:spPr bwMode="auto">
                        <a:xfrm>
                          <a:off x="637" y="1062"/>
                          <a:ext cx="198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11"/>
            <p:cNvGraphicFramePr>
              <a:graphicFrameLocks noChangeAspect="1"/>
            </p:cNvGraphicFramePr>
            <p:nvPr/>
          </p:nvGraphicFramePr>
          <p:xfrm>
            <a:off x="2810" y="1035"/>
            <a:ext cx="1856" cy="453"/>
          </p:xfrm>
          <a:graphic>
            <a:graphicData uri="http://schemas.openxmlformats.org/presentationml/2006/ole">
              <mc:AlternateContent xmlns:mc="http://schemas.openxmlformats.org/markup-compatibility/2006">
                <mc:Choice xmlns:v="urn:schemas-microsoft-com:vml" Requires="v">
                  <p:oleObj spid="_x0000_s17061" name="公式" r:id="rId5" imgW="1079032" imgH="266584" progId="Equation.3">
                    <p:embed/>
                  </p:oleObj>
                </mc:Choice>
                <mc:Fallback>
                  <p:oleObj name="公式" r:id="rId5" imgW="1079032"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 y="1035"/>
                          <a:ext cx="18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9" name="Object 5"/>
          <p:cNvGraphicFramePr>
            <a:graphicFrameLocks noChangeAspect="1"/>
          </p:cNvGraphicFramePr>
          <p:nvPr>
            <p:extLst>
              <p:ext uri="{D42A27DB-BD31-4B8C-83A1-F6EECF244321}">
                <p14:modId xmlns:p14="http://schemas.microsoft.com/office/powerpoint/2010/main" val="2034194026"/>
              </p:ext>
            </p:extLst>
          </p:nvPr>
        </p:nvGraphicFramePr>
        <p:xfrm>
          <a:off x="6657921" y="2637316"/>
          <a:ext cx="91559" cy="174091"/>
        </p:xfrm>
        <a:graphic>
          <a:graphicData uri="http://schemas.openxmlformats.org/presentationml/2006/ole">
            <mc:AlternateContent xmlns:mc="http://schemas.openxmlformats.org/markup-compatibility/2006">
              <mc:Choice xmlns:v="urn:schemas-microsoft-com:vml" Requires="v">
                <p:oleObj spid="_x0000_s17062" name="公式" r:id="rId7" imgW="114151" imgH="215619" progId="Equation.3">
                  <p:embed/>
                </p:oleObj>
              </mc:Choice>
              <mc:Fallback>
                <p:oleObj name="公式" r:id="rId7" imgW="114151"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21" y="2637316"/>
                        <a:ext cx="91559" cy="174091"/>
                      </a:xfrm>
                      <a:prstGeom prst="rect">
                        <a:avLst/>
                      </a:prstGeom>
                      <a:noFill/>
                      <a:ln>
                        <a:noFill/>
                      </a:ln>
                      <a:effectLst/>
                    </p:spPr>
                  </p:pic>
                </p:oleObj>
              </mc:Fallback>
            </mc:AlternateContent>
          </a:graphicData>
        </a:graphic>
      </p:graphicFrame>
      <p:graphicFrame>
        <p:nvGraphicFramePr>
          <p:cNvPr id="60" name="Object 17"/>
          <p:cNvGraphicFramePr>
            <a:graphicFrameLocks noChangeAspect="1"/>
          </p:cNvGraphicFramePr>
          <p:nvPr>
            <p:extLst>
              <p:ext uri="{D42A27DB-BD31-4B8C-83A1-F6EECF244321}">
                <p14:modId xmlns:p14="http://schemas.microsoft.com/office/powerpoint/2010/main" val="1988592368"/>
              </p:ext>
            </p:extLst>
          </p:nvPr>
        </p:nvGraphicFramePr>
        <p:xfrm>
          <a:off x="4055914" y="2568371"/>
          <a:ext cx="2100262" cy="573088"/>
        </p:xfrm>
        <a:graphic>
          <a:graphicData uri="http://schemas.openxmlformats.org/presentationml/2006/ole">
            <mc:AlternateContent xmlns:mc="http://schemas.openxmlformats.org/markup-compatibility/2006">
              <mc:Choice xmlns:v="urn:schemas-microsoft-com:vml" Requires="v">
                <p:oleObj spid="_x0000_s17063" name="方程式" r:id="rId9" imgW="787320" imgH="203040" progId="Equation.3">
                  <p:embed/>
                </p:oleObj>
              </mc:Choice>
              <mc:Fallback>
                <p:oleObj name="方程式" r:id="rId9" imgW="787320" imgH="203040" progId="Equation.3">
                  <p:embed/>
                  <p:pic>
                    <p:nvPicPr>
                      <p:cNvPr id="0" name=""/>
                      <p:cNvPicPr>
                        <a:picLocks noChangeAspect="1" noChangeArrowheads="1"/>
                      </p:cNvPicPr>
                      <p:nvPr/>
                    </p:nvPicPr>
                    <p:blipFill>
                      <a:blip r:embed="rId10"/>
                      <a:srcRect/>
                      <a:stretch>
                        <a:fillRect/>
                      </a:stretch>
                    </p:blipFill>
                    <p:spPr bwMode="auto">
                      <a:xfrm>
                        <a:off x="4055914" y="2568371"/>
                        <a:ext cx="2100262" cy="573088"/>
                      </a:xfrm>
                      <a:prstGeom prst="rect">
                        <a:avLst/>
                      </a:prstGeom>
                      <a:noFill/>
                      <a:ln>
                        <a:noFill/>
                      </a:ln>
                    </p:spPr>
                  </p:pic>
                </p:oleObj>
              </mc:Fallback>
            </mc:AlternateContent>
          </a:graphicData>
        </a:graphic>
      </p:graphicFrame>
      <p:graphicFrame>
        <p:nvGraphicFramePr>
          <p:cNvPr id="61" name="Object 20"/>
          <p:cNvGraphicFramePr>
            <a:graphicFrameLocks noChangeAspect="1"/>
          </p:cNvGraphicFramePr>
          <p:nvPr>
            <p:extLst>
              <p:ext uri="{D42A27DB-BD31-4B8C-83A1-F6EECF244321}">
                <p14:modId xmlns:p14="http://schemas.microsoft.com/office/powerpoint/2010/main" val="2194288188"/>
              </p:ext>
            </p:extLst>
          </p:nvPr>
        </p:nvGraphicFramePr>
        <p:xfrm>
          <a:off x="6156176" y="2183292"/>
          <a:ext cx="2554484" cy="1245708"/>
        </p:xfrm>
        <a:graphic>
          <a:graphicData uri="http://schemas.openxmlformats.org/presentationml/2006/ole">
            <mc:AlternateContent xmlns:mc="http://schemas.openxmlformats.org/markup-compatibility/2006">
              <mc:Choice xmlns:v="urn:schemas-microsoft-com:vml" Requires="v">
                <p:oleObj spid="_x0000_s17064" name="公式" r:id="rId11" imgW="1143000" imgH="647700" progId="Equation.3">
                  <p:embed/>
                </p:oleObj>
              </mc:Choice>
              <mc:Fallback>
                <p:oleObj name="公式" r:id="rId11" imgW="1143000" imgH="647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176" y="2183292"/>
                        <a:ext cx="2554484" cy="1245708"/>
                      </a:xfrm>
                      <a:prstGeom prst="rect">
                        <a:avLst/>
                      </a:prstGeom>
                      <a:noFill/>
                      <a:ln>
                        <a:noFill/>
                      </a:ln>
                    </p:spPr>
                  </p:pic>
                </p:oleObj>
              </mc:Fallback>
            </mc:AlternateContent>
          </a:graphicData>
        </a:graphic>
      </p:graphicFrame>
      <p:sp>
        <p:nvSpPr>
          <p:cNvPr id="62" name="Rectangle 22"/>
          <p:cNvSpPr>
            <a:spLocks noChangeArrowheads="1"/>
          </p:cNvSpPr>
          <p:nvPr/>
        </p:nvSpPr>
        <p:spPr bwMode="auto">
          <a:xfrm>
            <a:off x="6372200" y="2189641"/>
            <a:ext cx="2448272" cy="119516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63" name="Line 4"/>
          <p:cNvSpPr>
            <a:spLocks noChangeShapeType="1"/>
          </p:cNvSpPr>
          <p:nvPr/>
        </p:nvSpPr>
        <p:spPr bwMode="auto">
          <a:xfrm flipV="1">
            <a:off x="7270502" y="4426125"/>
            <a:ext cx="489852" cy="42267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64" name="Object 18"/>
          <p:cNvGraphicFramePr>
            <a:graphicFrameLocks noChangeAspect="1"/>
          </p:cNvGraphicFramePr>
          <p:nvPr>
            <p:extLst>
              <p:ext uri="{D42A27DB-BD31-4B8C-83A1-F6EECF244321}">
                <p14:modId xmlns:p14="http://schemas.microsoft.com/office/powerpoint/2010/main" val="2570737227"/>
              </p:ext>
            </p:extLst>
          </p:nvPr>
        </p:nvGraphicFramePr>
        <p:xfrm>
          <a:off x="4029075" y="3500438"/>
          <a:ext cx="2530475" cy="1282700"/>
        </p:xfrm>
        <a:graphic>
          <a:graphicData uri="http://schemas.openxmlformats.org/presentationml/2006/ole">
            <mc:AlternateContent xmlns:mc="http://schemas.openxmlformats.org/markup-compatibility/2006">
              <mc:Choice xmlns:v="urn:schemas-microsoft-com:vml" Requires="v">
                <p:oleObj spid="_x0000_s17065" name="方程式" r:id="rId13" imgW="1396800" imgH="711000" progId="Equation.3">
                  <p:embed/>
                </p:oleObj>
              </mc:Choice>
              <mc:Fallback>
                <p:oleObj name="方程式" r:id="rId13" imgW="1396800" imgH="711000" progId="Equation.3">
                  <p:embed/>
                  <p:pic>
                    <p:nvPicPr>
                      <p:cNvPr id="0" name=""/>
                      <p:cNvPicPr>
                        <a:picLocks noChangeAspect="1" noChangeArrowheads="1"/>
                      </p:cNvPicPr>
                      <p:nvPr/>
                    </p:nvPicPr>
                    <p:blipFill>
                      <a:blip r:embed="rId14"/>
                      <a:srcRect/>
                      <a:stretch>
                        <a:fillRect/>
                      </a:stretch>
                    </p:blipFill>
                    <p:spPr bwMode="auto">
                      <a:xfrm>
                        <a:off x="4029075" y="3500438"/>
                        <a:ext cx="2530475" cy="1282700"/>
                      </a:xfrm>
                      <a:prstGeom prst="rect">
                        <a:avLst/>
                      </a:prstGeom>
                      <a:noFill/>
                      <a:ln>
                        <a:noFill/>
                      </a:ln>
                    </p:spPr>
                  </p:pic>
                </p:oleObj>
              </mc:Fallback>
            </mc:AlternateContent>
          </a:graphicData>
        </a:graphic>
      </p:graphicFrame>
      <p:graphicFrame>
        <p:nvGraphicFramePr>
          <p:cNvPr id="65" name="Object 21"/>
          <p:cNvGraphicFramePr>
            <a:graphicFrameLocks noChangeAspect="1"/>
          </p:cNvGraphicFramePr>
          <p:nvPr>
            <p:extLst>
              <p:ext uri="{D42A27DB-BD31-4B8C-83A1-F6EECF244321}">
                <p14:modId xmlns:p14="http://schemas.microsoft.com/office/powerpoint/2010/main" val="1924871511"/>
              </p:ext>
            </p:extLst>
          </p:nvPr>
        </p:nvGraphicFramePr>
        <p:xfrm>
          <a:off x="6588224" y="3589858"/>
          <a:ext cx="2387422" cy="1063278"/>
        </p:xfrm>
        <a:graphic>
          <a:graphicData uri="http://schemas.openxmlformats.org/presentationml/2006/ole">
            <mc:AlternateContent xmlns:mc="http://schemas.openxmlformats.org/markup-compatibility/2006">
              <mc:Choice xmlns:v="urn:schemas-microsoft-com:vml" Requires="v">
                <p:oleObj spid="_x0000_s17066" name="公式" r:id="rId15" imgW="1447800" imgH="647700" progId="Equation.3">
                  <p:embed/>
                </p:oleObj>
              </mc:Choice>
              <mc:Fallback>
                <p:oleObj name="公式" r:id="rId15" imgW="1447800" imgH="647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224" y="3589858"/>
                        <a:ext cx="2387422" cy="1063278"/>
                      </a:xfrm>
                      <a:prstGeom prst="rect">
                        <a:avLst/>
                      </a:prstGeom>
                      <a:noFill/>
                      <a:ln>
                        <a:noFill/>
                      </a:ln>
                    </p:spPr>
                  </p:pic>
                </p:oleObj>
              </mc:Fallback>
            </mc:AlternateContent>
          </a:graphicData>
        </a:graphic>
      </p:graphicFrame>
      <p:sp>
        <p:nvSpPr>
          <p:cNvPr id="67" name="Line 4"/>
          <p:cNvSpPr>
            <a:spLocks noChangeShapeType="1"/>
          </p:cNvSpPr>
          <p:nvPr/>
        </p:nvSpPr>
        <p:spPr bwMode="auto">
          <a:xfrm>
            <a:off x="2689920" y="2999271"/>
            <a:ext cx="625409" cy="53859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pSp>
        <p:nvGrpSpPr>
          <p:cNvPr id="68" name="Group 25"/>
          <p:cNvGrpSpPr>
            <a:grpSpLocks/>
          </p:cNvGrpSpPr>
          <p:nvPr/>
        </p:nvGrpSpPr>
        <p:grpSpPr bwMode="auto">
          <a:xfrm>
            <a:off x="449958" y="1416968"/>
            <a:ext cx="3001962" cy="4028256"/>
            <a:chOff x="3456" y="336"/>
            <a:chExt cx="2304" cy="2872"/>
          </a:xfrm>
        </p:grpSpPr>
        <p:graphicFrame>
          <p:nvGraphicFramePr>
            <p:cNvPr id="69" name="Object 26"/>
            <p:cNvGraphicFramePr>
              <a:graphicFrameLocks noChangeAspect="1"/>
            </p:cNvGraphicFramePr>
            <p:nvPr/>
          </p:nvGraphicFramePr>
          <p:xfrm>
            <a:off x="3456" y="336"/>
            <a:ext cx="284" cy="377"/>
          </p:xfrm>
          <a:graphic>
            <a:graphicData uri="http://schemas.openxmlformats.org/presentationml/2006/ole">
              <mc:AlternateContent xmlns:mc="http://schemas.openxmlformats.org/markup-compatibility/2006">
                <mc:Choice xmlns:v="urn:schemas-microsoft-com:vml" Requires="v">
                  <p:oleObj spid="_x0000_s17067" name="公式" r:id="rId17" imgW="152517" imgH="209468" progId="Equation.3">
                    <p:embed/>
                  </p:oleObj>
                </mc:Choice>
                <mc:Fallback>
                  <p:oleObj name="公式" r:id="rId17" imgW="152517"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6" y="336"/>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27"/>
            <p:cNvGraphicFramePr>
              <a:graphicFrameLocks noChangeAspect="1"/>
            </p:cNvGraphicFramePr>
            <p:nvPr/>
          </p:nvGraphicFramePr>
          <p:xfrm>
            <a:off x="5472" y="1104"/>
            <a:ext cx="288" cy="376"/>
          </p:xfrm>
          <a:graphic>
            <a:graphicData uri="http://schemas.openxmlformats.org/presentationml/2006/ole">
              <mc:AlternateContent xmlns:mc="http://schemas.openxmlformats.org/markup-compatibility/2006">
                <mc:Choice xmlns:v="urn:schemas-microsoft-com:vml" Requires="v">
                  <p:oleObj spid="_x0000_s17068" name="Equation" r:id="rId19" imgW="152517" imgH="209468" progId="Equation.3">
                    <p:embed/>
                  </p:oleObj>
                </mc:Choice>
                <mc:Fallback>
                  <p:oleObj name="Equation" r:id="rId19" imgW="152517"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2" y="1104"/>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28"/>
            <p:cNvGraphicFramePr>
              <a:graphicFrameLocks noChangeAspect="1"/>
            </p:cNvGraphicFramePr>
            <p:nvPr/>
          </p:nvGraphicFramePr>
          <p:xfrm>
            <a:off x="3648" y="2832"/>
            <a:ext cx="284" cy="376"/>
          </p:xfrm>
          <a:graphic>
            <a:graphicData uri="http://schemas.openxmlformats.org/presentationml/2006/ole">
              <mc:AlternateContent xmlns:mc="http://schemas.openxmlformats.org/markup-compatibility/2006">
                <mc:Choice xmlns:v="urn:schemas-microsoft-com:vml" Requires="v">
                  <p:oleObj spid="_x0000_s17069" name="Equation" r:id="rId21" imgW="152517" imgH="209468" progId="Equation.3">
                    <p:embed/>
                  </p:oleObj>
                </mc:Choice>
                <mc:Fallback>
                  <p:oleObj name="Equation" r:id="rId21" imgW="152517"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8" y="2832"/>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 name="Line 29"/>
            <p:cNvSpPr>
              <a:spLocks noChangeShapeType="1"/>
            </p:cNvSpPr>
            <p:nvPr/>
          </p:nvSpPr>
          <p:spPr bwMode="auto">
            <a:xfrm flipH="1" flipV="1">
              <a:off x="3648" y="768"/>
              <a:ext cx="441" cy="1259"/>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3" name="Line 30"/>
            <p:cNvSpPr>
              <a:spLocks noChangeShapeType="1"/>
            </p:cNvSpPr>
            <p:nvPr/>
          </p:nvSpPr>
          <p:spPr bwMode="auto">
            <a:xfrm flipH="1">
              <a:off x="3696" y="2016"/>
              <a:ext cx="384" cy="768"/>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4" name="Line 31"/>
            <p:cNvSpPr>
              <a:spLocks noChangeShapeType="1"/>
            </p:cNvSpPr>
            <p:nvPr/>
          </p:nvSpPr>
          <p:spPr bwMode="auto">
            <a:xfrm flipV="1">
              <a:off x="4080" y="1584"/>
              <a:ext cx="1440" cy="443"/>
            </a:xfrm>
            <a:prstGeom prst="line">
              <a:avLst/>
            </a:prstGeom>
            <a:noFill/>
            <a:ln w="38100">
              <a:solidFill>
                <a:srgbClr val="FF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5" name="Line 32"/>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76" name="Object 33"/>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17070" name="Equation" r:id="rId23" imgW="114185" imgH="152512" progId="Equation.3">
                    <p:embed/>
                  </p:oleObj>
                </mc:Choice>
                <mc:Fallback>
                  <p:oleObj name="Equation" r:id="rId23" imgW="114185" imgH="1525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Line 34"/>
            <p:cNvSpPr>
              <a:spLocks noChangeShapeType="1"/>
            </p:cNvSpPr>
            <p:nvPr/>
          </p:nvSpPr>
          <p:spPr bwMode="auto">
            <a:xfrm flipH="1">
              <a:off x="3552" y="1248"/>
              <a:ext cx="288" cy="528"/>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8" name="Line 35"/>
            <p:cNvSpPr>
              <a:spLocks noChangeShapeType="1"/>
            </p:cNvSpPr>
            <p:nvPr/>
          </p:nvSpPr>
          <p:spPr bwMode="auto">
            <a:xfrm flipH="1">
              <a:off x="4944" y="1680"/>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79" name="Line 36"/>
            <p:cNvSpPr>
              <a:spLocks noChangeShapeType="1"/>
            </p:cNvSpPr>
            <p:nvPr/>
          </p:nvSpPr>
          <p:spPr bwMode="auto">
            <a:xfrm flipV="1">
              <a:off x="3792" y="2208"/>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0" name="Line 37"/>
            <p:cNvSpPr>
              <a:spLocks noChangeShapeType="1"/>
            </p:cNvSpPr>
            <p:nvPr/>
          </p:nvSpPr>
          <p:spPr bwMode="auto">
            <a:xfrm flipV="1">
              <a:off x="3552" y="1392"/>
              <a:ext cx="1152"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1" name="Line 38"/>
            <p:cNvSpPr>
              <a:spLocks noChangeShapeType="1"/>
            </p:cNvSpPr>
            <p:nvPr/>
          </p:nvSpPr>
          <p:spPr bwMode="auto">
            <a:xfrm flipH="1" flipV="1">
              <a:off x="4704" y="1392"/>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2" name="Line 39"/>
            <p:cNvSpPr>
              <a:spLocks noChangeShapeType="1"/>
            </p:cNvSpPr>
            <p:nvPr/>
          </p:nvSpPr>
          <p:spPr bwMode="auto">
            <a:xfrm flipH="1" flipV="1">
              <a:off x="3552" y="1728"/>
              <a:ext cx="249" cy="82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3" name="Line 40"/>
            <p:cNvSpPr>
              <a:spLocks noChangeShapeType="1"/>
            </p:cNvSpPr>
            <p:nvPr/>
          </p:nvSpPr>
          <p:spPr bwMode="auto">
            <a:xfrm flipV="1">
              <a:off x="3840" y="912"/>
              <a:ext cx="1104" cy="347"/>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4" name="Line 41"/>
            <p:cNvSpPr>
              <a:spLocks noChangeShapeType="1"/>
            </p:cNvSpPr>
            <p:nvPr/>
          </p:nvSpPr>
          <p:spPr bwMode="auto">
            <a:xfrm flipH="1" flipV="1">
              <a:off x="4944" y="912"/>
              <a:ext cx="288" cy="81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85" name="Line 42"/>
            <p:cNvSpPr>
              <a:spLocks noChangeShapeType="1"/>
            </p:cNvSpPr>
            <p:nvPr/>
          </p:nvSpPr>
          <p:spPr bwMode="auto">
            <a:xfrm flipH="1">
              <a:off x="4656" y="912"/>
              <a:ext cx="288" cy="576"/>
            </a:xfrm>
            <a:prstGeom prst="line">
              <a:avLst/>
            </a:prstGeom>
            <a:noFill/>
            <a:ln w="12700">
              <a:solidFill>
                <a:srgbClr val="FF66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86" name="Object 43"/>
            <p:cNvGraphicFramePr>
              <a:graphicFrameLocks noChangeAspect="1"/>
            </p:cNvGraphicFramePr>
            <p:nvPr/>
          </p:nvGraphicFramePr>
          <p:xfrm>
            <a:off x="3925" y="2496"/>
            <a:ext cx="284" cy="376"/>
          </p:xfrm>
          <a:graphic>
            <a:graphicData uri="http://schemas.openxmlformats.org/presentationml/2006/ole">
              <mc:AlternateContent xmlns:mc="http://schemas.openxmlformats.org/markup-compatibility/2006">
                <mc:Choice xmlns:v="urn:schemas-microsoft-com:vml" Requires="v">
                  <p:oleObj spid="_x0000_s17071" name="Equation" r:id="rId25" imgW="152517" imgH="209468" progId="Equation.3">
                    <p:embed/>
                  </p:oleObj>
                </mc:Choice>
                <mc:Fallback>
                  <p:oleObj name="Equation" r:id="rId25" imgW="152517"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 y="2496"/>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Object 44"/>
            <p:cNvGraphicFramePr>
              <a:graphicFrameLocks noChangeAspect="1"/>
            </p:cNvGraphicFramePr>
            <p:nvPr/>
          </p:nvGraphicFramePr>
          <p:xfrm>
            <a:off x="3504" y="1104"/>
            <a:ext cx="284" cy="376"/>
          </p:xfrm>
          <a:graphic>
            <a:graphicData uri="http://schemas.openxmlformats.org/presentationml/2006/ole">
              <mc:AlternateContent xmlns:mc="http://schemas.openxmlformats.org/markup-compatibility/2006">
                <mc:Choice xmlns:v="urn:schemas-microsoft-com:vml" Requires="v">
                  <p:oleObj spid="_x0000_s17072" name="Equation" r:id="rId27" imgW="152517" imgH="209468" progId="Equation.3">
                    <p:embed/>
                  </p:oleObj>
                </mc:Choice>
                <mc:Fallback>
                  <p:oleObj name="Equation" r:id="rId27" imgW="152517" imgH="20946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04" y="110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 name="Object 45"/>
            <p:cNvGraphicFramePr>
              <a:graphicFrameLocks noChangeAspect="1"/>
            </p:cNvGraphicFramePr>
            <p:nvPr/>
          </p:nvGraphicFramePr>
          <p:xfrm>
            <a:off x="5184" y="1248"/>
            <a:ext cx="284" cy="376"/>
          </p:xfrm>
          <a:graphic>
            <a:graphicData uri="http://schemas.openxmlformats.org/presentationml/2006/ole">
              <mc:AlternateContent xmlns:mc="http://schemas.openxmlformats.org/markup-compatibility/2006">
                <mc:Choice xmlns:v="urn:schemas-microsoft-com:vml" Requires="v">
                  <p:oleObj spid="_x0000_s17073" name="Equation" r:id="rId29" imgW="152517" imgH="209468" progId="Equation.3">
                    <p:embed/>
                  </p:oleObj>
                </mc:Choice>
                <mc:Fallback>
                  <p:oleObj name="Equation" r:id="rId29" imgW="152517" imgH="20946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84" y="124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9" name="Group 46"/>
          <p:cNvGrpSpPr>
            <a:grpSpLocks/>
          </p:cNvGrpSpPr>
          <p:nvPr/>
        </p:nvGrpSpPr>
        <p:grpSpPr bwMode="auto">
          <a:xfrm>
            <a:off x="251520" y="1340768"/>
            <a:ext cx="3189585" cy="3624308"/>
            <a:chOff x="3312" y="288"/>
            <a:chExt cx="2448" cy="2584"/>
          </a:xfrm>
        </p:grpSpPr>
        <p:sp>
          <p:nvSpPr>
            <p:cNvPr id="90" name="Line 47"/>
            <p:cNvSpPr>
              <a:spLocks noChangeShapeType="1"/>
            </p:cNvSpPr>
            <p:nvPr/>
          </p:nvSpPr>
          <p:spPr bwMode="auto">
            <a:xfrm flipV="1">
              <a:off x="4080" y="672"/>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1" name="Line 48"/>
            <p:cNvSpPr>
              <a:spLocks noChangeShapeType="1"/>
            </p:cNvSpPr>
            <p:nvPr/>
          </p:nvSpPr>
          <p:spPr bwMode="auto">
            <a:xfrm flipH="1">
              <a:off x="3552" y="2016"/>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2" name="Line 49"/>
            <p:cNvSpPr>
              <a:spLocks noChangeShapeType="1"/>
            </p:cNvSpPr>
            <p:nvPr/>
          </p:nvSpPr>
          <p:spPr bwMode="auto">
            <a:xfrm>
              <a:off x="4080" y="2016"/>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3" name="Object 50"/>
            <p:cNvGraphicFramePr>
              <a:graphicFrameLocks noChangeAspect="1"/>
            </p:cNvGraphicFramePr>
            <p:nvPr/>
          </p:nvGraphicFramePr>
          <p:xfrm>
            <a:off x="3936" y="288"/>
            <a:ext cx="262" cy="377"/>
          </p:xfrm>
          <a:graphic>
            <a:graphicData uri="http://schemas.openxmlformats.org/presentationml/2006/ole">
              <mc:AlternateContent xmlns:mc="http://schemas.openxmlformats.org/markup-compatibility/2006">
                <mc:Choice xmlns:v="urn:schemas-microsoft-com:vml" Requires="v">
                  <p:oleObj spid="_x0000_s17074" name="公式" r:id="rId31" imgW="142799" imgH="209468" progId="Equation.3">
                    <p:embed/>
                  </p:oleObj>
                </mc:Choice>
                <mc:Fallback>
                  <p:oleObj name="公式" r:id="rId31" imgW="142799" imgH="20946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36" y="288"/>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 name="Object 51"/>
            <p:cNvGraphicFramePr>
              <a:graphicFrameLocks noChangeAspect="1"/>
            </p:cNvGraphicFramePr>
            <p:nvPr/>
          </p:nvGraphicFramePr>
          <p:xfrm>
            <a:off x="5495" y="1824"/>
            <a:ext cx="265" cy="376"/>
          </p:xfrm>
          <a:graphic>
            <a:graphicData uri="http://schemas.openxmlformats.org/presentationml/2006/ole">
              <mc:AlternateContent xmlns:mc="http://schemas.openxmlformats.org/markup-compatibility/2006">
                <mc:Choice xmlns:v="urn:schemas-microsoft-com:vml" Requires="v">
                  <p:oleObj spid="_x0000_s17075" name="Equation" r:id="rId33" imgW="142799" imgH="209468" progId="Equation.3">
                    <p:embed/>
                  </p:oleObj>
                </mc:Choice>
                <mc:Fallback>
                  <p:oleObj name="Equation" r:id="rId33" imgW="142799" imgH="20946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495" y="1824"/>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Object 52"/>
            <p:cNvGraphicFramePr>
              <a:graphicFrameLocks noChangeAspect="1"/>
            </p:cNvGraphicFramePr>
            <p:nvPr/>
          </p:nvGraphicFramePr>
          <p:xfrm>
            <a:off x="3312" y="2496"/>
            <a:ext cx="262" cy="376"/>
          </p:xfrm>
          <a:graphic>
            <a:graphicData uri="http://schemas.openxmlformats.org/presentationml/2006/ole">
              <mc:AlternateContent xmlns:mc="http://schemas.openxmlformats.org/markup-compatibility/2006">
                <mc:Choice xmlns:v="urn:schemas-microsoft-com:vml" Requires="v">
                  <p:oleObj spid="_x0000_s17076" name="Equation" r:id="rId35" imgW="142799" imgH="209468" progId="Equation.3">
                    <p:embed/>
                  </p:oleObj>
                </mc:Choice>
                <mc:Fallback>
                  <p:oleObj name="Equation" r:id="rId35" imgW="142799" imgH="20946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312" y="249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 name="Line 53"/>
            <p:cNvSpPr>
              <a:spLocks noChangeShapeType="1"/>
            </p:cNvSpPr>
            <p:nvPr/>
          </p:nvSpPr>
          <p:spPr bwMode="auto">
            <a:xfrm flipV="1">
              <a:off x="4080" y="1392"/>
              <a:ext cx="624" cy="624"/>
            </a:xfrm>
            <a:prstGeom prst="line">
              <a:avLst/>
            </a:prstGeom>
            <a:noFill/>
            <a:ln w="3810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97" name="AutoShape 54"/>
            <p:cNvSpPr>
              <a:spLocks noChangeArrowheads="1"/>
            </p:cNvSpPr>
            <p:nvPr/>
          </p:nvSpPr>
          <p:spPr bwMode="auto">
            <a:xfrm>
              <a:off x="3792" y="1104"/>
              <a:ext cx="1200" cy="1200"/>
            </a:xfrm>
            <a:prstGeom prst="cube">
              <a:avLst>
                <a:gd name="adj" fmla="val 2500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98" name="Object 55"/>
            <p:cNvGraphicFramePr>
              <a:graphicFrameLocks noChangeAspect="1"/>
            </p:cNvGraphicFramePr>
            <p:nvPr/>
          </p:nvGraphicFramePr>
          <p:xfrm>
            <a:off x="4368" y="1632"/>
            <a:ext cx="218" cy="288"/>
          </p:xfrm>
          <a:graphic>
            <a:graphicData uri="http://schemas.openxmlformats.org/presentationml/2006/ole">
              <mc:AlternateContent xmlns:mc="http://schemas.openxmlformats.org/markup-compatibility/2006">
                <mc:Choice xmlns:v="urn:schemas-microsoft-com:vml" Requires="v">
                  <p:oleObj spid="_x0000_s17077" name="Equation" r:id="rId37" imgW="114185" imgH="152512" progId="Equation.3">
                    <p:embed/>
                  </p:oleObj>
                </mc:Choice>
                <mc:Fallback>
                  <p:oleObj name="Equation" r:id="rId37" imgW="114185" imgH="15251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68" y="163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Object 56"/>
            <p:cNvGraphicFramePr>
              <a:graphicFrameLocks noChangeAspect="1"/>
            </p:cNvGraphicFramePr>
            <p:nvPr/>
          </p:nvGraphicFramePr>
          <p:xfrm>
            <a:off x="3504" y="2016"/>
            <a:ext cx="262" cy="376"/>
          </p:xfrm>
          <a:graphic>
            <a:graphicData uri="http://schemas.openxmlformats.org/presentationml/2006/ole">
              <mc:AlternateContent xmlns:mc="http://schemas.openxmlformats.org/markup-compatibility/2006">
                <mc:Choice xmlns:v="urn:schemas-microsoft-com:vml" Requires="v">
                  <p:oleObj spid="_x0000_s17078" name="Equation" r:id="rId39" imgW="142799" imgH="209468" progId="Equation.3">
                    <p:embed/>
                  </p:oleObj>
                </mc:Choice>
                <mc:Fallback>
                  <p:oleObj name="Equation" r:id="rId39" imgW="142799" imgH="20946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4" y="2016"/>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57"/>
            <p:cNvGraphicFramePr>
              <a:graphicFrameLocks noChangeAspect="1"/>
            </p:cNvGraphicFramePr>
            <p:nvPr/>
          </p:nvGraphicFramePr>
          <p:xfrm>
            <a:off x="4944" y="1968"/>
            <a:ext cx="284" cy="376"/>
          </p:xfrm>
          <a:graphic>
            <a:graphicData uri="http://schemas.openxmlformats.org/presentationml/2006/ole">
              <mc:AlternateContent xmlns:mc="http://schemas.openxmlformats.org/markup-compatibility/2006">
                <mc:Choice xmlns:v="urn:schemas-microsoft-com:vml" Requires="v">
                  <p:oleObj spid="_x0000_s17079" name="Equation" r:id="rId41" imgW="152517" imgH="209468" progId="Equation.3">
                    <p:embed/>
                  </p:oleObj>
                </mc:Choice>
                <mc:Fallback>
                  <p:oleObj name="Equation" r:id="rId41" imgW="152517" imgH="20946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44" y="1968"/>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Object 58"/>
            <p:cNvGraphicFramePr>
              <a:graphicFrameLocks noChangeAspect="1"/>
            </p:cNvGraphicFramePr>
            <p:nvPr/>
          </p:nvGraphicFramePr>
          <p:xfrm>
            <a:off x="3792" y="864"/>
            <a:ext cx="262" cy="376"/>
          </p:xfrm>
          <a:graphic>
            <a:graphicData uri="http://schemas.openxmlformats.org/presentationml/2006/ole">
              <mc:AlternateContent xmlns:mc="http://schemas.openxmlformats.org/markup-compatibility/2006">
                <mc:Choice xmlns:v="urn:schemas-microsoft-com:vml" Requires="v">
                  <p:oleObj spid="_x0000_s17080" name="Equation" r:id="rId43" imgW="142799" imgH="209468" progId="Equation.3">
                    <p:embed/>
                  </p:oleObj>
                </mc:Choice>
                <mc:Fallback>
                  <p:oleObj name="Equation" r:id="rId43" imgW="142799" imgH="209468"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92" y="864"/>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 name="Rectangle 19"/>
          <p:cNvSpPr>
            <a:spLocks noChangeArrowheads="1"/>
          </p:cNvSpPr>
          <p:nvPr/>
        </p:nvSpPr>
        <p:spPr bwMode="auto">
          <a:xfrm>
            <a:off x="2783904" y="505584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spcBef>
                <a:spcPct val="60000"/>
              </a:spcBef>
              <a:buClr>
                <a:schemeClr val="tx1"/>
              </a:buClr>
            </a:pPr>
            <a:r>
              <a:rPr kumimoji="1" lang="zh-CN" altLang="en-US" sz="2400" b="1" dirty="0" smtClean="0">
                <a:solidFill>
                  <a:schemeClr val="tx2"/>
                </a:solidFill>
              </a:rPr>
              <a:t>方向</a:t>
            </a:r>
            <a:r>
              <a:rPr kumimoji="1" lang="zh-TW" altLang="en-US" sz="2400" b="1" dirty="0" smtClean="0">
                <a:solidFill>
                  <a:schemeClr val="tx2"/>
                </a:solidFill>
              </a:rPr>
              <a:t>餘玄矩陣</a:t>
            </a:r>
            <a:r>
              <a:rPr kumimoji="1" lang="zh-CN" altLang="en-US" sz="2400" b="1" dirty="0" smtClean="0">
                <a:solidFill>
                  <a:schemeClr val="tx2"/>
                </a:solidFill>
              </a:rPr>
              <a:t>的</a:t>
            </a:r>
            <a:r>
              <a:rPr kumimoji="1" lang="zh-CN" altLang="en-US" sz="2400" b="1" dirty="0">
                <a:solidFill>
                  <a:schemeClr val="tx2"/>
                </a:solidFill>
              </a:rPr>
              <a:t>元素</a:t>
            </a:r>
            <a:r>
              <a:rPr kumimoji="1" lang="zh-CN" altLang="en-US" sz="2400" b="1" dirty="0" smtClean="0">
                <a:solidFill>
                  <a:schemeClr val="tx2"/>
                </a:solidFill>
              </a:rPr>
              <a:t>是</a:t>
            </a:r>
            <a:r>
              <a:rPr kumimoji="1" lang="zh-TW" altLang="en-US" sz="2400" b="1" dirty="0">
                <a:solidFill>
                  <a:schemeClr val="tx2"/>
                </a:solidFill>
              </a:rPr>
              <a:t>兩</a:t>
            </a:r>
            <a:r>
              <a:rPr kumimoji="1" lang="zh-TW" altLang="en-US" sz="2400" b="1" dirty="0" smtClean="0">
                <a:solidFill>
                  <a:schemeClr val="tx2"/>
                </a:solidFill>
              </a:rPr>
              <a:t>個向量夾角的餘</a:t>
            </a:r>
            <a:r>
              <a:rPr kumimoji="1" lang="zh-TW" altLang="en-US" sz="2400" b="1" dirty="0">
                <a:solidFill>
                  <a:schemeClr val="tx2"/>
                </a:solidFill>
              </a:rPr>
              <a:t>玄</a:t>
            </a:r>
            <a:endParaRPr kumimoji="1" lang="zh-CN" altLang="zh-CN" sz="2400" b="1" dirty="0">
              <a:solidFill>
                <a:schemeClr val="tx2"/>
              </a:solidFill>
            </a:endParaRPr>
          </a:p>
        </p:txBody>
      </p:sp>
    </p:spTree>
    <p:extLst>
      <p:ext uri="{BB962C8B-B14F-4D97-AF65-F5344CB8AC3E}">
        <p14:creationId xmlns:p14="http://schemas.microsoft.com/office/powerpoint/2010/main" val="1886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linds(horizont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linds(horizontal)">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linds(horizontal)">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blinds(horizontal)">
                                      <p:cBhvr>
                                        <p:cTn id="3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a:t>
            </a:r>
            <a:endParaRPr lang="zh-TW" altLang="en-US" dirty="0"/>
          </a:p>
        </p:txBody>
      </p:sp>
      <p:sp>
        <p:nvSpPr>
          <p:cNvPr id="3" name="內容版面配置區 2"/>
          <p:cNvSpPr>
            <a:spLocks noGrp="1"/>
          </p:cNvSpPr>
          <p:nvPr>
            <p:ph idx="1"/>
          </p:nvPr>
        </p:nvSpPr>
        <p:spPr/>
        <p:txBody>
          <a:bodyPr/>
          <a:lstStyle/>
          <a:p>
            <a:r>
              <a:rPr lang="en-US" altLang="zh-TW" dirty="0"/>
              <a:t> DCM matrices are orthogonal</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2648103315"/>
              </p:ext>
            </p:extLst>
          </p:nvPr>
        </p:nvGraphicFramePr>
        <p:xfrm>
          <a:off x="611560" y="2043501"/>
          <a:ext cx="3316064" cy="733866"/>
        </p:xfrm>
        <a:graphic>
          <a:graphicData uri="http://schemas.openxmlformats.org/presentationml/2006/ole">
            <mc:AlternateContent xmlns:mc="http://schemas.openxmlformats.org/markup-compatibility/2006">
              <mc:Choice xmlns:v="urn:schemas-microsoft-com:vml" Requires="v">
                <p:oleObj spid="_x0000_s11764" name="方程式" r:id="rId4" imgW="1295280" imgH="266400" progId="Equation.3">
                  <p:embed/>
                </p:oleObj>
              </mc:Choice>
              <mc:Fallback>
                <p:oleObj name="方程式" r:id="rId4" imgW="1295280" imgH="266400" progId="Equation.3">
                  <p:embed/>
                  <p:pic>
                    <p:nvPicPr>
                      <p:cNvPr id="0" name="Object 11"/>
                      <p:cNvPicPr>
                        <a:picLocks noChangeAspect="1" noChangeArrowheads="1"/>
                      </p:cNvPicPr>
                      <p:nvPr/>
                    </p:nvPicPr>
                    <p:blipFill>
                      <a:blip r:embed="rId5"/>
                      <a:srcRect/>
                      <a:stretch>
                        <a:fillRect/>
                      </a:stretch>
                    </p:blipFill>
                    <p:spPr bwMode="auto">
                      <a:xfrm>
                        <a:off x="611560" y="2043501"/>
                        <a:ext cx="3316064" cy="733866"/>
                      </a:xfrm>
                      <a:prstGeom prst="rect">
                        <a:avLst/>
                      </a:prstGeom>
                      <a:noFill/>
                      <a:ln>
                        <a:noFill/>
                      </a:ln>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404594509"/>
              </p:ext>
            </p:extLst>
          </p:nvPr>
        </p:nvGraphicFramePr>
        <p:xfrm>
          <a:off x="1354670" y="3717032"/>
          <a:ext cx="1251197" cy="551936"/>
        </p:xfrm>
        <a:graphic>
          <a:graphicData uri="http://schemas.openxmlformats.org/presentationml/2006/ole">
            <mc:AlternateContent xmlns:mc="http://schemas.openxmlformats.org/markup-compatibility/2006">
              <mc:Choice xmlns:v="urn:schemas-microsoft-com:vml" Requires="v">
                <p:oleObj spid="_x0000_s11765" name="方程式" r:id="rId6" imgW="596880" imgH="266400" progId="Equation.3">
                  <p:embed/>
                </p:oleObj>
              </mc:Choice>
              <mc:Fallback>
                <p:oleObj name="方程式" r:id="rId6" imgW="596880" imgH="266400" progId="Equation.3">
                  <p:embed/>
                  <p:pic>
                    <p:nvPicPr>
                      <p:cNvPr id="0" name=""/>
                      <p:cNvPicPr>
                        <a:picLocks noChangeAspect="1" noChangeArrowheads="1"/>
                      </p:cNvPicPr>
                      <p:nvPr/>
                    </p:nvPicPr>
                    <p:blipFill>
                      <a:blip r:embed="rId7"/>
                      <a:srcRect/>
                      <a:stretch>
                        <a:fillRect/>
                      </a:stretch>
                    </p:blipFill>
                    <p:spPr bwMode="auto">
                      <a:xfrm>
                        <a:off x="1354670" y="3717032"/>
                        <a:ext cx="1251197" cy="551936"/>
                      </a:xfrm>
                      <a:prstGeom prst="rect">
                        <a:avLst/>
                      </a:prstGeom>
                      <a:noFill/>
                      <a:ln>
                        <a:noFill/>
                      </a:ln>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99866863"/>
              </p:ext>
            </p:extLst>
          </p:nvPr>
        </p:nvGraphicFramePr>
        <p:xfrm>
          <a:off x="3752316" y="3789029"/>
          <a:ext cx="718477" cy="421692"/>
        </p:xfrm>
        <a:graphic>
          <a:graphicData uri="http://schemas.openxmlformats.org/presentationml/2006/ole">
            <mc:AlternateContent xmlns:mc="http://schemas.openxmlformats.org/markup-compatibility/2006">
              <mc:Choice xmlns:v="urn:schemas-microsoft-com:vml" Requires="v">
                <p:oleObj spid="_x0000_s11766" name="方程式" r:id="rId8" imgW="342720" imgH="203040" progId="Equation.3">
                  <p:embed/>
                </p:oleObj>
              </mc:Choice>
              <mc:Fallback>
                <p:oleObj name="方程式" r:id="rId8" imgW="342720" imgH="203040" progId="Equation.3">
                  <p:embed/>
                  <p:pic>
                    <p:nvPicPr>
                      <p:cNvPr id="0" name=""/>
                      <p:cNvPicPr>
                        <a:picLocks noChangeAspect="1" noChangeArrowheads="1"/>
                      </p:cNvPicPr>
                      <p:nvPr/>
                    </p:nvPicPr>
                    <p:blipFill>
                      <a:blip r:embed="rId9"/>
                      <a:srcRect/>
                      <a:stretch>
                        <a:fillRect/>
                      </a:stretch>
                    </p:blipFill>
                    <p:spPr bwMode="auto">
                      <a:xfrm>
                        <a:off x="3752316" y="3789029"/>
                        <a:ext cx="718477" cy="421692"/>
                      </a:xfrm>
                      <a:prstGeom prst="rect">
                        <a:avLst/>
                      </a:prstGeom>
                      <a:noFill/>
                      <a:ln>
                        <a:noFill/>
                      </a:ln>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712526448"/>
              </p:ext>
            </p:extLst>
          </p:nvPr>
        </p:nvGraphicFramePr>
        <p:xfrm>
          <a:off x="4472396" y="3789040"/>
          <a:ext cx="531652" cy="420624"/>
        </p:xfrm>
        <a:graphic>
          <a:graphicData uri="http://schemas.openxmlformats.org/presentationml/2006/ole">
            <mc:AlternateContent xmlns:mc="http://schemas.openxmlformats.org/markup-compatibility/2006">
              <mc:Choice xmlns:v="urn:schemas-microsoft-com:vml" Requires="v">
                <p:oleObj spid="_x0000_s11767" name="公式" r:id="rId10" imgW="253780" imgH="203024" progId="Equation.3">
                  <p:embed/>
                </p:oleObj>
              </mc:Choice>
              <mc:Fallback>
                <p:oleObj name="公式" r:id="rId10" imgW="25378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396" y="3789040"/>
                        <a:ext cx="531652" cy="420624"/>
                      </a:xfrm>
                      <a:prstGeom prst="rect">
                        <a:avLst/>
                      </a:prstGeom>
                      <a:noFill/>
                      <a:ln>
                        <a:noFill/>
                      </a:ln>
                    </p:spPr>
                  </p:pic>
                </p:oleObj>
              </mc:Fallback>
            </mc:AlternateContent>
          </a:graphicData>
        </a:graphic>
      </p:graphicFrame>
      <p:graphicFrame>
        <p:nvGraphicFramePr>
          <p:cNvPr id="8" name="Object 16"/>
          <p:cNvGraphicFramePr>
            <a:graphicFrameLocks noChangeAspect="1"/>
          </p:cNvGraphicFramePr>
          <p:nvPr>
            <p:extLst>
              <p:ext uri="{D42A27DB-BD31-4B8C-83A1-F6EECF244321}">
                <p14:modId xmlns:p14="http://schemas.microsoft.com/office/powerpoint/2010/main" val="3042109167"/>
              </p:ext>
            </p:extLst>
          </p:nvPr>
        </p:nvGraphicFramePr>
        <p:xfrm>
          <a:off x="2759633" y="4509120"/>
          <a:ext cx="1496739" cy="402476"/>
        </p:xfrm>
        <a:graphic>
          <a:graphicData uri="http://schemas.openxmlformats.org/presentationml/2006/ole">
            <mc:AlternateContent xmlns:mc="http://schemas.openxmlformats.org/markup-compatibility/2006">
              <mc:Choice xmlns:v="urn:schemas-microsoft-com:vml" Requires="v">
                <p:oleObj spid="_x0000_s11768" name="方程式" r:id="rId12" imgW="787320" imgH="203040" progId="Equation.3">
                  <p:embed/>
                </p:oleObj>
              </mc:Choice>
              <mc:Fallback>
                <p:oleObj name="方程式" r:id="rId12" imgW="787320" imgH="203040" progId="Equation.3">
                  <p:embed/>
                  <p:pic>
                    <p:nvPicPr>
                      <p:cNvPr id="0" name=""/>
                      <p:cNvPicPr>
                        <a:picLocks noChangeAspect="1" noChangeArrowheads="1"/>
                      </p:cNvPicPr>
                      <p:nvPr/>
                    </p:nvPicPr>
                    <p:blipFill>
                      <a:blip r:embed="rId13"/>
                      <a:srcRect/>
                      <a:stretch>
                        <a:fillRect/>
                      </a:stretch>
                    </p:blipFill>
                    <p:spPr bwMode="auto">
                      <a:xfrm>
                        <a:off x="2759633" y="4509120"/>
                        <a:ext cx="1496739" cy="402476"/>
                      </a:xfrm>
                      <a:prstGeom prst="rect">
                        <a:avLst/>
                      </a:prstGeom>
                      <a:noFill/>
                      <a:ln>
                        <a:noFill/>
                      </a:ln>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2107770116"/>
              </p:ext>
            </p:extLst>
          </p:nvPr>
        </p:nvGraphicFramePr>
        <p:xfrm>
          <a:off x="1376052" y="4469300"/>
          <a:ext cx="1288562" cy="471868"/>
        </p:xfrm>
        <a:graphic>
          <a:graphicData uri="http://schemas.openxmlformats.org/presentationml/2006/ole">
            <mc:AlternateContent xmlns:mc="http://schemas.openxmlformats.org/markup-compatibility/2006">
              <mc:Choice xmlns:v="urn:schemas-microsoft-com:vml" Requires="v">
                <p:oleObj spid="_x0000_s11769" name="方程式" r:id="rId14" imgW="749160" imgH="266400" progId="Equation.3">
                  <p:embed/>
                </p:oleObj>
              </mc:Choice>
              <mc:Fallback>
                <p:oleObj name="方程式" r:id="rId14" imgW="749160" imgH="266400" progId="Equation.3">
                  <p:embed/>
                  <p:pic>
                    <p:nvPicPr>
                      <p:cNvPr id="0" name=""/>
                      <p:cNvPicPr>
                        <a:picLocks noChangeAspect="1" noChangeArrowheads="1"/>
                      </p:cNvPicPr>
                      <p:nvPr/>
                    </p:nvPicPr>
                    <p:blipFill>
                      <a:blip r:embed="rId15"/>
                      <a:srcRect/>
                      <a:stretch>
                        <a:fillRect/>
                      </a:stretch>
                    </p:blipFill>
                    <p:spPr bwMode="auto">
                      <a:xfrm>
                        <a:off x="1376052" y="4469300"/>
                        <a:ext cx="1288562" cy="471868"/>
                      </a:xfrm>
                      <a:prstGeom prst="rect">
                        <a:avLst/>
                      </a:prstGeom>
                      <a:noFill/>
                      <a:ln>
                        <a:noFill/>
                      </a:ln>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459422420"/>
              </p:ext>
            </p:extLst>
          </p:nvPr>
        </p:nvGraphicFramePr>
        <p:xfrm>
          <a:off x="2600188" y="3799396"/>
          <a:ext cx="1171128" cy="421692"/>
        </p:xfrm>
        <a:graphic>
          <a:graphicData uri="http://schemas.openxmlformats.org/presentationml/2006/ole">
            <mc:AlternateContent xmlns:mc="http://schemas.openxmlformats.org/markup-compatibility/2006">
              <mc:Choice xmlns:v="urn:schemas-microsoft-com:vml" Requires="v">
                <p:oleObj spid="_x0000_s11770" name="方程式" r:id="rId16" imgW="558720" imgH="203040" progId="Equation.3">
                  <p:embed/>
                </p:oleObj>
              </mc:Choice>
              <mc:Fallback>
                <p:oleObj name="方程式" r:id="rId16" imgW="558720" imgH="203040" progId="Equation.3">
                  <p:embed/>
                  <p:pic>
                    <p:nvPicPr>
                      <p:cNvPr id="0" name=""/>
                      <p:cNvPicPr>
                        <a:picLocks noChangeAspect="1" noChangeArrowheads="1"/>
                      </p:cNvPicPr>
                      <p:nvPr/>
                    </p:nvPicPr>
                    <p:blipFill>
                      <a:blip r:embed="rId17"/>
                      <a:srcRect/>
                      <a:stretch>
                        <a:fillRect/>
                      </a:stretch>
                    </p:blipFill>
                    <p:spPr bwMode="auto">
                      <a:xfrm>
                        <a:off x="2600188" y="3799396"/>
                        <a:ext cx="1171128" cy="421692"/>
                      </a:xfrm>
                      <a:prstGeom prst="rect">
                        <a:avLst/>
                      </a:prstGeom>
                      <a:noFill/>
                      <a:ln>
                        <a:noFill/>
                      </a:ln>
                    </p:spPr>
                  </p:pic>
                </p:oleObj>
              </mc:Fallback>
            </mc:AlternateContent>
          </a:graphicData>
        </a:graphic>
      </p:graphicFrame>
      <p:sp>
        <p:nvSpPr>
          <p:cNvPr id="11" name="Text Box 19"/>
          <p:cNvSpPr txBox="1">
            <a:spLocks noChangeArrowheads="1"/>
          </p:cNvSpPr>
          <p:nvPr/>
        </p:nvSpPr>
        <p:spPr bwMode="auto">
          <a:xfrm>
            <a:off x="487015" y="3140968"/>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smtClean="0">
                <a:solidFill>
                  <a:schemeClr val="tx1"/>
                </a:solidFill>
              </a:rPr>
              <a:t>Proof : </a:t>
            </a:r>
            <a:endParaRPr kumimoji="1" lang="zh-CN" altLang="en-US" sz="2400" b="1" dirty="0">
              <a:solidFill>
                <a:schemeClr val="tx1"/>
              </a:solidFill>
            </a:endParaRPr>
          </a:p>
        </p:txBody>
      </p:sp>
    </p:spTree>
    <p:extLst>
      <p:ext uri="{BB962C8B-B14F-4D97-AF65-F5344CB8AC3E}">
        <p14:creationId xmlns:p14="http://schemas.microsoft.com/office/powerpoint/2010/main" val="53433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a:t>
            </a:r>
            <a:r>
              <a:rPr lang="en-US" altLang="zh-TW" b="0" dirty="0" smtClean="0"/>
              <a:t>properties(Cont.)</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5" name="Line 4"/>
          <p:cNvSpPr>
            <a:spLocks noChangeShapeType="1"/>
          </p:cNvSpPr>
          <p:nvPr/>
        </p:nvSpPr>
        <p:spPr bwMode="auto">
          <a:xfrm flipV="1">
            <a:off x="7315200" y="4128864"/>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7" name="Text Box 8"/>
          <p:cNvSpPr txBox="1">
            <a:spLocks noChangeArrowheads="1"/>
          </p:cNvSpPr>
          <p:nvPr/>
        </p:nvSpPr>
        <p:spPr bwMode="auto">
          <a:xfrm>
            <a:off x="874713" y="1258888"/>
            <a:ext cx="7772400"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TW" altLang="en-US" sz="2800" b="1" dirty="0" smtClean="0">
                <a:solidFill>
                  <a:schemeClr val="tx1"/>
                </a:solidFill>
              </a:rPr>
              <a:t>當兩個基底向量兩兩方向一致</a:t>
            </a:r>
            <a:r>
              <a:rPr kumimoji="1" lang="zh-TW" altLang="en-US" sz="2800" b="1" dirty="0" smtClean="0">
                <a:solidFill>
                  <a:schemeClr val="tx1"/>
                </a:solidFill>
                <a:latin typeface="新細明體"/>
                <a:ea typeface="新細明體"/>
              </a:rPr>
              <a:t>，則它們的方向餘</a:t>
            </a:r>
            <a:r>
              <a:rPr kumimoji="1" lang="zh-CN" altLang="en-US" sz="2800" b="1" dirty="0" smtClean="0">
                <a:solidFill>
                  <a:schemeClr val="tx1"/>
                </a:solidFill>
              </a:rPr>
              <a:t>弦</a:t>
            </a:r>
            <a:r>
              <a:rPr kumimoji="1" lang="zh-TW" altLang="en-US" sz="2800" b="1" dirty="0" smtClean="0">
                <a:solidFill>
                  <a:schemeClr val="tx1"/>
                </a:solidFill>
              </a:rPr>
              <a:t>矩陣為三維單位矩陣</a:t>
            </a:r>
            <a:endParaRPr kumimoji="1" lang="zh-CN" altLang="en-US" sz="2800" b="1" dirty="0">
              <a:solidFill>
                <a:schemeClr val="tx1"/>
              </a:solidFill>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845766954"/>
              </p:ext>
            </p:extLst>
          </p:nvPr>
        </p:nvGraphicFramePr>
        <p:xfrm>
          <a:off x="1003349" y="2239209"/>
          <a:ext cx="3198217" cy="1909871"/>
        </p:xfrm>
        <a:graphic>
          <a:graphicData uri="http://schemas.openxmlformats.org/presentationml/2006/ole">
            <mc:AlternateContent xmlns:mc="http://schemas.openxmlformats.org/markup-compatibility/2006">
              <mc:Choice xmlns:v="urn:schemas-microsoft-com:vml" Requires="v">
                <p:oleObj spid="_x0000_s12885" name="方程式" r:id="rId4" imgW="1206360" imgH="711000" progId="Equation.3">
                  <p:embed/>
                </p:oleObj>
              </mc:Choice>
              <mc:Fallback>
                <p:oleObj name="方程式" r:id="rId4" imgW="1206360" imgH="711000" progId="Equation.3">
                  <p:embed/>
                  <p:pic>
                    <p:nvPicPr>
                      <p:cNvPr id="0" name=""/>
                      <p:cNvPicPr>
                        <a:picLocks noChangeAspect="1" noChangeArrowheads="1"/>
                      </p:cNvPicPr>
                      <p:nvPr/>
                    </p:nvPicPr>
                    <p:blipFill>
                      <a:blip r:embed="rId5"/>
                      <a:srcRect/>
                      <a:stretch>
                        <a:fillRect/>
                      </a:stretch>
                    </p:blipFill>
                    <p:spPr bwMode="auto">
                      <a:xfrm>
                        <a:off x="1003349" y="2239209"/>
                        <a:ext cx="3198217" cy="1909871"/>
                      </a:xfrm>
                      <a:prstGeom prst="rect">
                        <a:avLst/>
                      </a:prstGeom>
                      <a:noFill/>
                      <a:ln>
                        <a:noFill/>
                      </a:ln>
                    </p:spPr>
                  </p:pic>
                </p:oleObj>
              </mc:Fallback>
            </mc:AlternateContent>
          </a:graphicData>
        </a:graphic>
      </p:graphicFrame>
      <p:graphicFrame>
        <p:nvGraphicFramePr>
          <p:cNvPr id="9"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12886" name="公式" r:id="rId6" imgW="253780" imgH="203024" progId="Equation.3">
                  <p:embed/>
                </p:oleObj>
              </mc:Choice>
              <mc:Fallback>
                <p:oleObj name="公式"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19776865"/>
              </p:ext>
            </p:extLst>
          </p:nvPr>
        </p:nvGraphicFramePr>
        <p:xfrm>
          <a:off x="1065213" y="4749800"/>
          <a:ext cx="2198687" cy="593725"/>
        </p:xfrm>
        <a:graphic>
          <a:graphicData uri="http://schemas.openxmlformats.org/presentationml/2006/ole">
            <mc:AlternateContent xmlns:mc="http://schemas.openxmlformats.org/markup-compatibility/2006">
              <mc:Choice xmlns:v="urn:schemas-microsoft-com:vml" Requires="v">
                <p:oleObj spid="_x0000_s12887" name="方程式" r:id="rId8" imgW="761760" imgH="203040" progId="Equation.3">
                  <p:embed/>
                </p:oleObj>
              </mc:Choice>
              <mc:Fallback>
                <p:oleObj name="方程式" r:id="rId8" imgW="761760" imgH="203040" progId="Equation.3">
                  <p:embed/>
                  <p:pic>
                    <p:nvPicPr>
                      <p:cNvPr id="0" name=""/>
                      <p:cNvPicPr>
                        <a:picLocks noChangeAspect="1" noChangeArrowheads="1"/>
                      </p:cNvPicPr>
                      <p:nvPr/>
                    </p:nvPicPr>
                    <p:blipFill>
                      <a:blip r:embed="rId9"/>
                      <a:srcRect/>
                      <a:stretch>
                        <a:fillRect/>
                      </a:stretch>
                    </p:blipFill>
                    <p:spPr bwMode="auto">
                      <a:xfrm>
                        <a:off x="1065213" y="4749800"/>
                        <a:ext cx="2198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3"/>
          <p:cNvSpPr txBox="1">
            <a:spLocks noChangeArrowheads="1"/>
          </p:cNvSpPr>
          <p:nvPr/>
        </p:nvSpPr>
        <p:spPr bwMode="auto">
          <a:xfrm>
            <a:off x="341313" y="4076700"/>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3482520592"/>
              </p:ext>
            </p:extLst>
          </p:nvPr>
        </p:nvGraphicFramePr>
        <p:xfrm>
          <a:off x="7185025" y="1657127"/>
          <a:ext cx="450850" cy="668337"/>
        </p:xfrm>
        <a:graphic>
          <a:graphicData uri="http://schemas.openxmlformats.org/presentationml/2006/ole">
            <mc:AlternateContent xmlns:mc="http://schemas.openxmlformats.org/markup-compatibility/2006">
              <mc:Choice xmlns:v="urn:schemas-microsoft-com:vml" Requires="v">
                <p:oleObj spid="_x0000_s12888" name="公式" r:id="rId10" imgW="152517" imgH="228634" progId="Equation.3">
                  <p:embed/>
                </p:oleObj>
              </mc:Choice>
              <mc:Fallback>
                <p:oleObj name="公式" r:id="rId10" imgW="152517" imgH="2286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025" y="1657127"/>
                        <a:ext cx="450850" cy="668337"/>
                      </a:xfrm>
                      <a:prstGeom prst="rect">
                        <a:avLst/>
                      </a:prstGeom>
                      <a:noFill/>
                      <a:ln>
                        <a:noFill/>
                      </a:ln>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02564629"/>
              </p:ext>
            </p:extLst>
          </p:nvPr>
        </p:nvGraphicFramePr>
        <p:xfrm>
          <a:off x="8367713" y="3038252"/>
          <a:ext cx="457200" cy="633412"/>
        </p:xfrm>
        <a:graphic>
          <a:graphicData uri="http://schemas.openxmlformats.org/presentationml/2006/ole">
            <mc:AlternateContent xmlns:mc="http://schemas.openxmlformats.org/markup-compatibility/2006">
              <mc:Choice xmlns:v="urn:schemas-microsoft-com:vml" Requires="v">
                <p:oleObj spid="_x0000_s12889" name="公式" r:id="rId12" imgW="152517" imgH="219186" progId="Equation.3">
                  <p:embed/>
                </p:oleObj>
              </mc:Choice>
              <mc:Fallback>
                <p:oleObj name="公式" r:id="rId12" imgW="152517" imgH="21918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7713" y="3038252"/>
                        <a:ext cx="457200" cy="633412"/>
                      </a:xfrm>
                      <a:prstGeom prst="rect">
                        <a:avLst/>
                      </a:prstGeom>
                      <a:noFill/>
                      <a:ln>
                        <a:noFill/>
                      </a:ln>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4034422286"/>
              </p:ext>
            </p:extLst>
          </p:nvPr>
        </p:nvGraphicFramePr>
        <p:xfrm>
          <a:off x="6067425" y="4881339"/>
          <a:ext cx="450850" cy="631825"/>
        </p:xfrm>
        <a:graphic>
          <a:graphicData uri="http://schemas.openxmlformats.org/presentationml/2006/ole">
            <mc:AlternateContent xmlns:mc="http://schemas.openxmlformats.org/markup-compatibility/2006">
              <mc:Choice xmlns:v="urn:schemas-microsoft-com:vml" Requires="v">
                <p:oleObj spid="_x0000_s12890" name="公式" r:id="rId14" imgW="152517" imgH="219186" progId="Equation.3">
                  <p:embed/>
                </p:oleObj>
              </mc:Choice>
              <mc:Fallback>
                <p:oleObj name="公式" r:id="rId14" imgW="152517" imgH="21918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67425" y="4881339"/>
                        <a:ext cx="450850" cy="631825"/>
                      </a:xfrm>
                      <a:prstGeom prst="rect">
                        <a:avLst/>
                      </a:prstGeom>
                      <a:noFill/>
                      <a:ln>
                        <a:noFill/>
                      </a:ln>
                    </p:spPr>
                  </p:pic>
                </p:oleObj>
              </mc:Fallback>
            </mc:AlternateContent>
          </a:graphicData>
        </a:graphic>
      </p:graphicFrame>
      <p:sp>
        <p:nvSpPr>
          <p:cNvPr id="15" name="Line 18"/>
          <p:cNvSpPr>
            <a:spLocks noChangeShapeType="1"/>
          </p:cNvSpPr>
          <p:nvPr/>
        </p:nvSpPr>
        <p:spPr bwMode="auto">
          <a:xfrm flipV="1">
            <a:off x="7072313" y="2014314"/>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9"/>
          <p:cNvSpPr>
            <a:spLocks noChangeShapeType="1"/>
          </p:cNvSpPr>
          <p:nvPr/>
        </p:nvSpPr>
        <p:spPr bwMode="auto">
          <a:xfrm flipH="1">
            <a:off x="6243638" y="3765327"/>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20"/>
          <p:cNvSpPr>
            <a:spLocks noChangeShapeType="1"/>
          </p:cNvSpPr>
          <p:nvPr/>
        </p:nvSpPr>
        <p:spPr bwMode="auto">
          <a:xfrm flipV="1">
            <a:off x="7070725" y="3746277"/>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21"/>
          <p:cNvSpPr>
            <a:spLocks noChangeShapeType="1"/>
          </p:cNvSpPr>
          <p:nvPr/>
        </p:nvSpPr>
        <p:spPr bwMode="auto">
          <a:xfrm flipV="1">
            <a:off x="6172200" y="2312764"/>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9" name="Line 22"/>
          <p:cNvSpPr>
            <a:spLocks noChangeShapeType="1"/>
          </p:cNvSpPr>
          <p:nvPr/>
        </p:nvSpPr>
        <p:spPr bwMode="auto">
          <a:xfrm flipH="1">
            <a:off x="5334000" y="4446364"/>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0" name="Line 23"/>
          <p:cNvSpPr>
            <a:spLocks noChangeShapeType="1"/>
          </p:cNvSpPr>
          <p:nvPr/>
        </p:nvSpPr>
        <p:spPr bwMode="auto">
          <a:xfrm>
            <a:off x="6172200" y="4446364"/>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1" name="Object 24"/>
          <p:cNvGraphicFramePr>
            <a:graphicFrameLocks noChangeAspect="1"/>
          </p:cNvGraphicFramePr>
          <p:nvPr>
            <p:extLst>
              <p:ext uri="{D42A27DB-BD31-4B8C-83A1-F6EECF244321}">
                <p14:modId xmlns:p14="http://schemas.microsoft.com/office/powerpoint/2010/main" val="4013591567"/>
              </p:ext>
            </p:extLst>
          </p:nvPr>
        </p:nvGraphicFramePr>
        <p:xfrm>
          <a:off x="5943600" y="1703164"/>
          <a:ext cx="415925" cy="598488"/>
        </p:xfrm>
        <a:graphic>
          <a:graphicData uri="http://schemas.openxmlformats.org/presentationml/2006/ole">
            <mc:AlternateContent xmlns:mc="http://schemas.openxmlformats.org/markup-compatibility/2006">
              <mc:Choice xmlns:v="urn:schemas-microsoft-com:vml" Requires="v">
                <p:oleObj spid="_x0000_s12891" name="公式" r:id="rId16" imgW="142799" imgH="209468" progId="Equation.3">
                  <p:embed/>
                </p:oleObj>
              </mc:Choice>
              <mc:Fallback>
                <p:oleObj name="公式" r:id="rId16" imgW="142799" imgH="20946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1703164"/>
                        <a:ext cx="415925" cy="598488"/>
                      </a:xfrm>
                      <a:prstGeom prst="rect">
                        <a:avLst/>
                      </a:prstGeom>
                      <a:noFill/>
                      <a:ln>
                        <a:noFill/>
                      </a:ln>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3128793841"/>
              </p:ext>
            </p:extLst>
          </p:nvPr>
        </p:nvGraphicFramePr>
        <p:xfrm>
          <a:off x="8418513" y="4141564"/>
          <a:ext cx="420687" cy="596900"/>
        </p:xfrm>
        <a:graphic>
          <a:graphicData uri="http://schemas.openxmlformats.org/presentationml/2006/ole">
            <mc:AlternateContent xmlns:mc="http://schemas.openxmlformats.org/markup-compatibility/2006">
              <mc:Choice xmlns:v="urn:schemas-microsoft-com:vml" Requires="v">
                <p:oleObj spid="_x0000_s12892" name="Equation" r:id="rId18" imgW="142799" imgH="209468" progId="Equation.3">
                  <p:embed/>
                </p:oleObj>
              </mc:Choice>
              <mc:Fallback>
                <p:oleObj name="Equation" r:id="rId18" imgW="142799" imgH="209468"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18513" y="4141564"/>
                        <a:ext cx="420687" cy="596900"/>
                      </a:xfrm>
                      <a:prstGeom prst="rect">
                        <a:avLst/>
                      </a:prstGeom>
                      <a:noFill/>
                      <a:ln>
                        <a:noFill/>
                      </a:ln>
                    </p:spPr>
                  </p:pic>
                </p:oleObj>
              </mc:Fallback>
            </mc:AlternateContent>
          </a:graphicData>
        </a:graphic>
      </p:graphicFrame>
      <p:graphicFrame>
        <p:nvGraphicFramePr>
          <p:cNvPr id="23" name="Object 26"/>
          <p:cNvGraphicFramePr>
            <a:graphicFrameLocks noChangeAspect="1"/>
          </p:cNvGraphicFramePr>
          <p:nvPr>
            <p:extLst>
              <p:ext uri="{D42A27DB-BD31-4B8C-83A1-F6EECF244321}">
                <p14:modId xmlns:p14="http://schemas.microsoft.com/office/powerpoint/2010/main" val="3038695900"/>
              </p:ext>
            </p:extLst>
          </p:nvPr>
        </p:nvGraphicFramePr>
        <p:xfrm>
          <a:off x="4953000" y="5208364"/>
          <a:ext cx="415925" cy="596900"/>
        </p:xfrm>
        <a:graphic>
          <a:graphicData uri="http://schemas.openxmlformats.org/presentationml/2006/ole">
            <mc:AlternateContent xmlns:mc="http://schemas.openxmlformats.org/markup-compatibility/2006">
              <mc:Choice xmlns:v="urn:schemas-microsoft-com:vml" Requires="v">
                <p:oleObj spid="_x0000_s12893" name="Equation" r:id="rId20" imgW="142799" imgH="209468" progId="Equation.3">
                  <p:embed/>
                </p:oleObj>
              </mc:Choice>
              <mc:Fallback>
                <p:oleObj name="Equation" r:id="rId20" imgW="142799" imgH="209468"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5208364"/>
                        <a:ext cx="415925" cy="596900"/>
                      </a:xfrm>
                      <a:prstGeom prst="rect">
                        <a:avLst/>
                      </a:prstGeom>
                      <a:noFill/>
                      <a:ln>
                        <a:noFill/>
                      </a:ln>
                    </p:spPr>
                  </p:pic>
                </p:oleObj>
              </mc:Fallback>
            </mc:AlternateContent>
          </a:graphicData>
        </a:graphic>
      </p:graphicFrame>
      <p:sp>
        <p:nvSpPr>
          <p:cNvPr id="24" name="Rectangle 22"/>
          <p:cNvSpPr>
            <a:spLocks noChangeArrowheads="1"/>
          </p:cNvSpPr>
          <p:nvPr/>
        </p:nvSpPr>
        <p:spPr bwMode="auto">
          <a:xfrm>
            <a:off x="2627784" y="2166829"/>
            <a:ext cx="1656184" cy="2121579"/>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3301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DCM properties(Cont.)</a:t>
            </a:r>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3411813823"/>
              </p:ext>
            </p:extLst>
          </p:nvPr>
        </p:nvGraphicFramePr>
        <p:xfrm>
          <a:off x="87313" y="1004888"/>
          <a:ext cx="2311400" cy="765175"/>
        </p:xfrm>
        <a:graphic>
          <a:graphicData uri="http://schemas.openxmlformats.org/presentationml/2006/ole">
            <mc:AlternateContent xmlns:mc="http://schemas.openxmlformats.org/markup-compatibility/2006">
              <mc:Choice xmlns:v="urn:schemas-microsoft-com:vml" Requires="v">
                <p:oleObj spid="_x0000_s14101" name="方程式" r:id="rId4" imgW="723600" imgH="228600" progId="Equation.3">
                  <p:embed/>
                </p:oleObj>
              </mc:Choice>
              <mc:Fallback>
                <p:oleObj name="方程式" r:id="rId4" imgW="723600" imgH="228600" progId="Equation.3">
                  <p:embed/>
                  <p:pic>
                    <p:nvPicPr>
                      <p:cNvPr id="0" name="Object 16"/>
                      <p:cNvPicPr>
                        <a:picLocks noChangeAspect="1" noChangeArrowheads="1"/>
                      </p:cNvPicPr>
                      <p:nvPr/>
                    </p:nvPicPr>
                    <p:blipFill>
                      <a:blip r:embed="rId5"/>
                      <a:srcRect/>
                      <a:stretch>
                        <a:fillRect/>
                      </a:stretch>
                    </p:blipFill>
                    <p:spPr bwMode="auto">
                      <a:xfrm>
                        <a:off x="87313" y="1004888"/>
                        <a:ext cx="2311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17"/>
          <p:cNvGrpSpPr>
            <a:grpSpLocks/>
          </p:cNvGrpSpPr>
          <p:nvPr/>
        </p:nvGrpSpPr>
        <p:grpSpPr bwMode="auto">
          <a:xfrm>
            <a:off x="1100138" y="1658938"/>
            <a:ext cx="6134100" cy="801687"/>
            <a:chOff x="768" y="1968"/>
            <a:chExt cx="3864" cy="505"/>
          </a:xfrm>
        </p:grpSpPr>
        <p:graphicFrame>
          <p:nvGraphicFramePr>
            <p:cNvPr id="7" name="Object 18"/>
            <p:cNvGraphicFramePr>
              <a:graphicFrameLocks noChangeAspect="1"/>
            </p:cNvGraphicFramePr>
            <p:nvPr/>
          </p:nvGraphicFramePr>
          <p:xfrm>
            <a:off x="1772" y="2056"/>
            <a:ext cx="2860" cy="363"/>
          </p:xfrm>
          <a:graphic>
            <a:graphicData uri="http://schemas.openxmlformats.org/presentationml/2006/ole">
              <mc:AlternateContent xmlns:mc="http://schemas.openxmlformats.org/markup-compatibility/2006">
                <mc:Choice xmlns:v="urn:schemas-microsoft-com:vml" Requires="v">
                  <p:oleObj spid="_x0000_s14102" name="公式" r:id="rId6" imgW="2082800" imgH="266700" progId="Equation.3">
                    <p:embed/>
                  </p:oleObj>
                </mc:Choice>
                <mc:Fallback>
                  <p:oleObj name="公式" r:id="rId6" imgW="2082800" imgH="266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 y="2056"/>
                          <a:ext cx="286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19"/>
            <p:cNvSpPr>
              <a:spLocks noChangeShapeType="1"/>
            </p:cNvSpPr>
            <p:nvPr/>
          </p:nvSpPr>
          <p:spPr bwMode="auto">
            <a:xfrm>
              <a:off x="1248" y="2256"/>
              <a:ext cx="480" cy="0"/>
            </a:xfrm>
            <a:prstGeom prst="line">
              <a:avLst/>
            </a:prstGeom>
            <a:noFill/>
            <a:ln w="317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9" name="Object 20"/>
            <p:cNvGraphicFramePr>
              <a:graphicFrameLocks noChangeAspect="1"/>
            </p:cNvGraphicFramePr>
            <p:nvPr/>
          </p:nvGraphicFramePr>
          <p:xfrm>
            <a:off x="1392" y="1968"/>
            <a:ext cx="262" cy="323"/>
          </p:xfrm>
          <a:graphic>
            <a:graphicData uri="http://schemas.openxmlformats.org/presentationml/2006/ole">
              <mc:AlternateContent xmlns:mc="http://schemas.openxmlformats.org/markup-compatibility/2006">
                <mc:Choice xmlns:v="urn:schemas-microsoft-com:vml" Requires="v">
                  <p:oleObj spid="_x0000_s14103" name="Equation" r:id="rId8" imgW="152334" imgH="190417" progId="Equation.3">
                    <p:embed/>
                  </p:oleObj>
                </mc:Choice>
                <mc:Fallback>
                  <p:oleObj name="Equation" r:id="rId8" imgW="152334"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768" y="2064"/>
            <a:ext cx="279" cy="409"/>
          </p:xfrm>
          <a:graphic>
            <a:graphicData uri="http://schemas.openxmlformats.org/presentationml/2006/ole">
              <mc:AlternateContent xmlns:mc="http://schemas.openxmlformats.org/markup-compatibility/2006">
                <mc:Choice xmlns:v="urn:schemas-microsoft-com:vml" Requires="v">
                  <p:oleObj spid="_x0000_s14104" name="Equation" r:id="rId10" imgW="164957" imgH="241091" progId="Equation.3">
                    <p:embed/>
                  </p:oleObj>
                </mc:Choice>
                <mc:Fallback>
                  <p:oleObj name="Equation" r:id="rId10" imgW="164957" imgH="24109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2064"/>
                          <a:ext cx="27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3"/>
          <p:cNvGraphicFramePr>
            <a:graphicFrameLocks noChangeAspect="1"/>
          </p:cNvGraphicFramePr>
          <p:nvPr>
            <p:extLst>
              <p:ext uri="{D42A27DB-BD31-4B8C-83A1-F6EECF244321}">
                <p14:modId xmlns:p14="http://schemas.microsoft.com/office/powerpoint/2010/main" val="848039839"/>
              </p:ext>
            </p:extLst>
          </p:nvPr>
        </p:nvGraphicFramePr>
        <p:xfrm>
          <a:off x="230188" y="3962400"/>
          <a:ext cx="2974975" cy="1312863"/>
        </p:xfrm>
        <a:graphic>
          <a:graphicData uri="http://schemas.openxmlformats.org/presentationml/2006/ole">
            <mc:AlternateContent xmlns:mc="http://schemas.openxmlformats.org/markup-compatibility/2006">
              <mc:Choice xmlns:v="urn:schemas-microsoft-com:vml" Requires="v">
                <p:oleObj spid="_x0000_s14105" name="方程式" r:id="rId12" imgW="1612800" imgH="711000" progId="Equation.3">
                  <p:embed/>
                </p:oleObj>
              </mc:Choice>
              <mc:Fallback>
                <p:oleObj name="方程式" r:id="rId12" imgW="1612800" imgH="711000" progId="Equation.3">
                  <p:embed/>
                  <p:pic>
                    <p:nvPicPr>
                      <p:cNvPr id="0" name=""/>
                      <p:cNvPicPr>
                        <a:picLocks noChangeAspect="1" noChangeArrowheads="1"/>
                      </p:cNvPicPr>
                      <p:nvPr/>
                    </p:nvPicPr>
                    <p:blipFill>
                      <a:blip r:embed="rId13"/>
                      <a:srcRect/>
                      <a:stretch>
                        <a:fillRect/>
                      </a:stretch>
                    </p:blipFill>
                    <p:spPr bwMode="auto">
                      <a:xfrm>
                        <a:off x="230188" y="3962400"/>
                        <a:ext cx="29749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4"/>
          <p:cNvGraphicFramePr>
            <a:graphicFrameLocks noChangeAspect="1"/>
          </p:cNvGraphicFramePr>
          <p:nvPr>
            <p:extLst>
              <p:ext uri="{D42A27DB-BD31-4B8C-83A1-F6EECF244321}">
                <p14:modId xmlns:p14="http://schemas.microsoft.com/office/powerpoint/2010/main" val="3431074266"/>
              </p:ext>
            </p:extLst>
          </p:nvPr>
        </p:nvGraphicFramePr>
        <p:xfrm>
          <a:off x="727075" y="3349625"/>
          <a:ext cx="2968625" cy="536575"/>
        </p:xfrm>
        <a:graphic>
          <a:graphicData uri="http://schemas.openxmlformats.org/presentationml/2006/ole">
            <mc:AlternateContent xmlns:mc="http://schemas.openxmlformats.org/markup-compatibility/2006">
              <mc:Choice xmlns:v="urn:schemas-microsoft-com:vml" Requires="v">
                <p:oleObj spid="_x0000_s14106" name="方程式" r:id="rId14" imgW="1422360" imgH="253800" progId="Equation.3">
                  <p:embed/>
                </p:oleObj>
              </mc:Choice>
              <mc:Fallback>
                <p:oleObj name="方程式" r:id="rId14" imgW="1422360" imgH="253800" progId="Equation.3">
                  <p:embed/>
                  <p:pic>
                    <p:nvPicPr>
                      <p:cNvPr id="0" name=""/>
                      <p:cNvPicPr>
                        <a:picLocks noChangeAspect="1" noChangeArrowheads="1"/>
                      </p:cNvPicPr>
                      <p:nvPr/>
                    </p:nvPicPr>
                    <p:blipFill>
                      <a:blip r:embed="rId15"/>
                      <a:srcRect/>
                      <a:stretch>
                        <a:fillRect/>
                      </a:stretch>
                    </p:blipFill>
                    <p:spPr bwMode="auto">
                      <a:xfrm>
                        <a:off x="727075" y="3349625"/>
                        <a:ext cx="2968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6"/>
          <p:cNvGraphicFramePr>
            <a:graphicFrameLocks noChangeAspect="1"/>
          </p:cNvGraphicFramePr>
          <p:nvPr/>
        </p:nvGraphicFramePr>
        <p:xfrm>
          <a:off x="298450" y="2587625"/>
          <a:ext cx="835025" cy="452438"/>
        </p:xfrm>
        <a:graphic>
          <a:graphicData uri="http://schemas.openxmlformats.org/presentationml/2006/ole">
            <mc:AlternateContent xmlns:mc="http://schemas.openxmlformats.org/markup-compatibility/2006">
              <mc:Choice xmlns:v="urn:schemas-microsoft-com:vml" Requires="v">
                <p:oleObj spid="_x0000_s14107" name="公式" r:id="rId16" imgW="444307" imgH="241195" progId="Equation.3">
                  <p:embed/>
                </p:oleObj>
              </mc:Choice>
              <mc:Fallback>
                <p:oleObj name="公式" r:id="rId16" imgW="444307" imgH="24119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8450" y="2587625"/>
                        <a:ext cx="835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
          <p:cNvGraphicFramePr>
            <a:graphicFrameLocks noChangeAspect="1"/>
          </p:cNvGraphicFramePr>
          <p:nvPr/>
        </p:nvGraphicFramePr>
        <p:xfrm>
          <a:off x="3225800" y="5264150"/>
          <a:ext cx="1889125" cy="520700"/>
        </p:xfrm>
        <a:graphic>
          <a:graphicData uri="http://schemas.openxmlformats.org/presentationml/2006/ole">
            <mc:AlternateContent xmlns:mc="http://schemas.openxmlformats.org/markup-compatibility/2006">
              <mc:Choice xmlns:v="urn:schemas-microsoft-com:vml" Requires="v">
                <p:oleObj spid="_x0000_s14108" name="公式" r:id="rId18" imgW="876300" imgH="241300" progId="Equation.3">
                  <p:embed/>
                </p:oleObj>
              </mc:Choice>
              <mc:Fallback>
                <p:oleObj name="公式" r:id="rId18" imgW="8763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25800" y="5264150"/>
                        <a:ext cx="18891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9"/>
          <p:cNvGraphicFramePr>
            <a:graphicFrameLocks noChangeAspect="1"/>
          </p:cNvGraphicFramePr>
          <p:nvPr>
            <p:extLst>
              <p:ext uri="{D42A27DB-BD31-4B8C-83A1-F6EECF244321}">
                <p14:modId xmlns:p14="http://schemas.microsoft.com/office/powerpoint/2010/main" val="2559193092"/>
              </p:ext>
            </p:extLst>
          </p:nvPr>
        </p:nvGraphicFramePr>
        <p:xfrm>
          <a:off x="3171825" y="4143375"/>
          <a:ext cx="5324475" cy="917575"/>
        </p:xfrm>
        <a:graphic>
          <a:graphicData uri="http://schemas.openxmlformats.org/presentationml/2006/ole">
            <mc:AlternateContent xmlns:mc="http://schemas.openxmlformats.org/markup-compatibility/2006">
              <mc:Choice xmlns:v="urn:schemas-microsoft-com:vml" Requires="v">
                <p:oleObj spid="_x0000_s14109" name="方程式" r:id="rId20" imgW="2806560" imgH="482400" progId="Equation.3">
                  <p:embed/>
                </p:oleObj>
              </mc:Choice>
              <mc:Fallback>
                <p:oleObj name="方程式" r:id="rId20" imgW="2806560" imgH="482400" progId="Equation.3">
                  <p:embed/>
                  <p:pic>
                    <p:nvPicPr>
                      <p:cNvPr id="0" name=""/>
                      <p:cNvPicPr>
                        <a:picLocks noChangeAspect="1" noChangeArrowheads="1"/>
                      </p:cNvPicPr>
                      <p:nvPr/>
                    </p:nvPicPr>
                    <p:blipFill>
                      <a:blip r:embed="rId21"/>
                      <a:srcRect/>
                      <a:stretch>
                        <a:fillRect/>
                      </a:stretch>
                    </p:blipFill>
                    <p:spPr bwMode="auto">
                      <a:xfrm>
                        <a:off x="3171825" y="4143375"/>
                        <a:ext cx="53244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30"/>
          <p:cNvSpPr txBox="1">
            <a:spLocks noChangeArrowheads="1"/>
          </p:cNvSpPr>
          <p:nvPr/>
        </p:nvSpPr>
        <p:spPr bwMode="auto">
          <a:xfrm>
            <a:off x="0" y="1884363"/>
            <a:ext cx="139382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en-US" altLang="zh-CN" sz="2400" b="1" dirty="0">
                <a:solidFill>
                  <a:schemeClr val="tx1"/>
                </a:solidFill>
              </a:rPr>
              <a:t>Proof : </a:t>
            </a:r>
            <a:endParaRPr kumimoji="1" lang="zh-CN" altLang="en-US" sz="2400" b="1" dirty="0">
              <a:solidFill>
                <a:schemeClr val="tx1"/>
              </a:solidFill>
            </a:endParaRPr>
          </a:p>
        </p:txBody>
      </p:sp>
      <p:graphicFrame>
        <p:nvGraphicFramePr>
          <p:cNvPr id="17" name="Object 33"/>
          <p:cNvGraphicFramePr>
            <a:graphicFrameLocks noChangeAspect="1"/>
          </p:cNvGraphicFramePr>
          <p:nvPr>
            <p:extLst>
              <p:ext uri="{D42A27DB-BD31-4B8C-83A1-F6EECF244321}">
                <p14:modId xmlns:p14="http://schemas.microsoft.com/office/powerpoint/2010/main" val="2643864962"/>
              </p:ext>
            </p:extLst>
          </p:nvPr>
        </p:nvGraphicFramePr>
        <p:xfrm>
          <a:off x="6118225" y="2312988"/>
          <a:ext cx="2819400" cy="1258887"/>
        </p:xfrm>
        <a:graphic>
          <a:graphicData uri="http://schemas.openxmlformats.org/presentationml/2006/ole">
            <mc:AlternateContent xmlns:mc="http://schemas.openxmlformats.org/markup-compatibility/2006">
              <mc:Choice xmlns:v="urn:schemas-microsoft-com:vml" Requires="v">
                <p:oleObj spid="_x0000_s14110" name="方程式" r:id="rId22" imgW="1587240" imgH="711000" progId="Equation.3">
                  <p:embed/>
                </p:oleObj>
              </mc:Choice>
              <mc:Fallback>
                <p:oleObj name="方程式" r:id="rId22" imgW="1587240" imgH="711000" progId="Equation.3">
                  <p:embed/>
                  <p:pic>
                    <p:nvPicPr>
                      <p:cNvPr id="0" name=""/>
                      <p:cNvPicPr>
                        <a:picLocks noChangeAspect="1" noChangeArrowheads="1"/>
                      </p:cNvPicPr>
                      <p:nvPr/>
                    </p:nvPicPr>
                    <p:blipFill>
                      <a:blip r:embed="rId23"/>
                      <a:srcRect/>
                      <a:stretch>
                        <a:fillRect/>
                      </a:stretch>
                    </p:blipFill>
                    <p:spPr bwMode="auto">
                      <a:xfrm>
                        <a:off x="6118225" y="2312988"/>
                        <a:ext cx="28194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5"/>
          <p:cNvGraphicFramePr>
            <a:graphicFrameLocks noChangeAspect="1"/>
          </p:cNvGraphicFramePr>
          <p:nvPr>
            <p:extLst>
              <p:ext uri="{D42A27DB-BD31-4B8C-83A1-F6EECF244321}">
                <p14:modId xmlns:p14="http://schemas.microsoft.com/office/powerpoint/2010/main" val="97966104"/>
              </p:ext>
            </p:extLst>
          </p:nvPr>
        </p:nvGraphicFramePr>
        <p:xfrm>
          <a:off x="1127125" y="2398713"/>
          <a:ext cx="4649788" cy="952500"/>
        </p:xfrm>
        <a:graphic>
          <a:graphicData uri="http://schemas.openxmlformats.org/presentationml/2006/ole">
            <mc:AlternateContent xmlns:mc="http://schemas.openxmlformats.org/markup-compatibility/2006">
              <mc:Choice xmlns:v="urn:schemas-microsoft-com:vml" Requires="v">
                <p:oleObj spid="_x0000_s14111" name="方程式" r:id="rId24" imgW="2476440" imgH="507960" progId="Equation.3">
                  <p:embed/>
                </p:oleObj>
              </mc:Choice>
              <mc:Fallback>
                <p:oleObj name="方程式" r:id="rId24" imgW="2476440" imgH="507960" progId="Equation.3">
                  <p:embed/>
                  <p:pic>
                    <p:nvPicPr>
                      <p:cNvPr id="0" name=""/>
                      <p:cNvPicPr>
                        <a:picLocks noChangeAspect="1" noChangeArrowheads="1"/>
                      </p:cNvPicPr>
                      <p:nvPr/>
                    </p:nvPicPr>
                    <p:blipFill>
                      <a:blip r:embed="rId25"/>
                      <a:srcRect/>
                      <a:stretch>
                        <a:fillRect/>
                      </a:stretch>
                    </p:blipFill>
                    <p:spPr bwMode="auto">
                      <a:xfrm>
                        <a:off x="1127125" y="2398713"/>
                        <a:ext cx="46497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6"/>
          <p:cNvSpPr>
            <a:spLocks noChangeArrowheads="1"/>
          </p:cNvSpPr>
          <p:nvPr/>
        </p:nvSpPr>
        <p:spPr bwMode="auto">
          <a:xfrm>
            <a:off x="7146925" y="2357438"/>
            <a:ext cx="1597025" cy="361950"/>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0" name="Rectangle 37"/>
          <p:cNvSpPr>
            <a:spLocks noChangeArrowheads="1"/>
          </p:cNvSpPr>
          <p:nvPr/>
        </p:nvSpPr>
        <p:spPr bwMode="auto">
          <a:xfrm>
            <a:off x="1480419" y="2468563"/>
            <a:ext cx="1220788" cy="782637"/>
          </a:xfrm>
          <a:prstGeom prst="rect">
            <a:avLst/>
          </a:prstGeom>
          <a:solidFill>
            <a:srgbClr val="FF99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1" name="Rectangle 38"/>
          <p:cNvSpPr>
            <a:spLocks noChangeArrowheads="1"/>
          </p:cNvSpPr>
          <p:nvPr/>
        </p:nvSpPr>
        <p:spPr bwMode="auto">
          <a:xfrm>
            <a:off x="7181850" y="2782888"/>
            <a:ext cx="1597025" cy="361950"/>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2" name="Rectangle 39"/>
          <p:cNvSpPr>
            <a:spLocks noChangeArrowheads="1"/>
          </p:cNvSpPr>
          <p:nvPr/>
        </p:nvSpPr>
        <p:spPr bwMode="auto">
          <a:xfrm>
            <a:off x="2833688" y="2468563"/>
            <a:ext cx="1233487" cy="827087"/>
          </a:xfrm>
          <a:prstGeom prst="rect">
            <a:avLst/>
          </a:prstGeom>
          <a:solidFill>
            <a:srgbClr val="99CC00">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3" name="Rectangle 40"/>
          <p:cNvSpPr>
            <a:spLocks noChangeArrowheads="1"/>
          </p:cNvSpPr>
          <p:nvPr/>
        </p:nvSpPr>
        <p:spPr bwMode="auto">
          <a:xfrm>
            <a:off x="7186613" y="3194050"/>
            <a:ext cx="1597025" cy="361950"/>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
        <p:nvSpPr>
          <p:cNvPr id="24" name="Rectangle 42"/>
          <p:cNvSpPr>
            <a:spLocks noChangeArrowheads="1"/>
          </p:cNvSpPr>
          <p:nvPr/>
        </p:nvSpPr>
        <p:spPr bwMode="auto">
          <a:xfrm>
            <a:off x="4216400" y="2489200"/>
            <a:ext cx="1147763" cy="811213"/>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25" name="Object 43"/>
          <p:cNvGraphicFramePr>
            <a:graphicFrameLocks noChangeAspect="1"/>
          </p:cNvGraphicFramePr>
          <p:nvPr/>
        </p:nvGraphicFramePr>
        <p:xfrm>
          <a:off x="7173913" y="3643313"/>
          <a:ext cx="1096962" cy="476250"/>
        </p:xfrm>
        <a:graphic>
          <a:graphicData uri="http://schemas.openxmlformats.org/presentationml/2006/ole">
            <mc:AlternateContent xmlns:mc="http://schemas.openxmlformats.org/markup-compatibility/2006">
              <mc:Choice xmlns:v="urn:schemas-microsoft-com:vml" Requires="v">
                <p:oleObj spid="_x0000_s14112" name="公式" r:id="rId26" imgW="583947" imgH="253890" progId="Equation.3">
                  <p:embed/>
                </p:oleObj>
              </mc:Choice>
              <mc:Fallback>
                <p:oleObj name="公式" r:id="rId26" imgW="583947" imgH="25389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73913" y="3643313"/>
                        <a:ext cx="10969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44"/>
          <p:cNvGraphicFramePr>
            <a:graphicFrameLocks noChangeAspect="1"/>
          </p:cNvGraphicFramePr>
          <p:nvPr/>
        </p:nvGraphicFramePr>
        <p:xfrm>
          <a:off x="7054850" y="5395913"/>
          <a:ext cx="1406525" cy="404812"/>
        </p:xfrm>
        <a:graphic>
          <a:graphicData uri="http://schemas.openxmlformats.org/presentationml/2006/ole">
            <mc:AlternateContent xmlns:mc="http://schemas.openxmlformats.org/markup-compatibility/2006">
              <mc:Choice xmlns:v="urn:schemas-microsoft-com:vml" Requires="v">
                <p:oleObj spid="_x0000_s14113" name="公式" r:id="rId28" imgW="748975" imgH="215806" progId="Equation.3">
                  <p:embed/>
                </p:oleObj>
              </mc:Choice>
              <mc:Fallback>
                <p:oleObj name="公式" r:id="rId28" imgW="748975" imgH="21580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54850" y="5395913"/>
                        <a:ext cx="14065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nvGraphicFramePr>
        <p:xfrm>
          <a:off x="3238500" y="5830888"/>
          <a:ext cx="1587500" cy="493712"/>
        </p:xfrm>
        <a:graphic>
          <a:graphicData uri="http://schemas.openxmlformats.org/presentationml/2006/ole">
            <mc:AlternateContent xmlns:mc="http://schemas.openxmlformats.org/markup-compatibility/2006">
              <mc:Choice xmlns:v="urn:schemas-microsoft-com:vml" Requires="v">
                <p:oleObj spid="_x0000_s14114" name="公式" r:id="rId30" imgW="736600" imgH="228600" progId="Equation.3">
                  <p:embed/>
                </p:oleObj>
              </mc:Choice>
              <mc:Fallback>
                <p:oleObj name="公式" r:id="rId30" imgW="736600" imgH="228600"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38500" y="5830888"/>
                        <a:ext cx="1587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10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linds(horizont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blinds(horizontal)">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16536</TotalTime>
  <Words>1583</Words>
  <Application>Microsoft Office PowerPoint</Application>
  <PresentationFormat>如螢幕大小 (4:3)</PresentationFormat>
  <Paragraphs>168</Paragraphs>
  <Slides>32</Slides>
  <Notes>15</Notes>
  <HiddenSlides>0</HiddenSlides>
  <MMClips>0</MMClips>
  <ScaleCrop>false</ScaleCrop>
  <HeadingPairs>
    <vt:vector size="6" baseType="variant">
      <vt:variant>
        <vt:lpstr>佈景主題</vt:lpstr>
      </vt:variant>
      <vt:variant>
        <vt:i4>2</vt:i4>
      </vt:variant>
      <vt:variant>
        <vt:lpstr>內嵌 OLE 伺服程式</vt:lpstr>
      </vt:variant>
      <vt:variant>
        <vt:i4>5</vt:i4>
      </vt:variant>
      <vt:variant>
        <vt:lpstr>投影片標題</vt:lpstr>
      </vt:variant>
      <vt:variant>
        <vt:i4>32</vt:i4>
      </vt:variant>
    </vt:vector>
  </HeadingPairs>
  <TitlesOfParts>
    <vt:vector size="39" baseType="lpstr">
      <vt:lpstr>htc_quiet_brilliant</vt:lpstr>
      <vt:lpstr>2_Blank Presentation</vt:lpstr>
      <vt:lpstr>Microsoft 方程式編輯器 3.0</vt:lpstr>
      <vt:lpstr>方程式</vt:lpstr>
      <vt:lpstr>公式</vt:lpstr>
      <vt:lpstr>Equation</vt:lpstr>
      <vt:lpstr>Microsoft 公式 3.0</vt:lpstr>
      <vt:lpstr>DCM</vt:lpstr>
      <vt:lpstr>PowerPoint 簡報</vt:lpstr>
      <vt:lpstr>Coordinate frames and transformations</vt:lpstr>
      <vt:lpstr>What is Direction Cosine Matrix</vt:lpstr>
      <vt:lpstr>What is Direction Cosine Matrix</vt:lpstr>
      <vt:lpstr>What is Direction Cosine Matrix</vt:lpstr>
      <vt:lpstr>DCM properties</vt:lpstr>
      <vt:lpstr>DCM properties(Cont.)</vt:lpstr>
      <vt:lpstr>DCM properties(Cont.)</vt:lpstr>
      <vt:lpstr>What is Euler Angle</vt:lpstr>
      <vt:lpstr>DCM and Euler angles</vt:lpstr>
      <vt:lpstr>DCM and Euler angles(Cont.)</vt:lpstr>
      <vt:lpstr>Angular Velocity </vt:lpstr>
      <vt:lpstr>Angular Velocity </vt:lpstr>
      <vt:lpstr>Attitude from gyroscope</vt:lpstr>
      <vt:lpstr>Attitude from accelerometer</vt:lpstr>
      <vt:lpstr>What is Direction Cosine Matrix</vt:lpstr>
      <vt:lpstr>PowerPoint 簡報</vt:lpstr>
      <vt:lpstr>PowerPoint 簡報</vt:lpstr>
      <vt:lpstr>Block diagram of DCM </vt:lpstr>
      <vt:lpstr>PowerPoint 簡報</vt:lpstr>
      <vt:lpstr>PowerPoint 簡報</vt:lpstr>
      <vt:lpstr>方向余弦 二维情形</vt:lpstr>
      <vt:lpstr>方向余弦 三维情形 </vt:lpstr>
      <vt:lpstr>DCM Define</vt:lpstr>
      <vt:lpstr>PowerPoint 簡報</vt:lpstr>
      <vt:lpstr>方向余弦矩陣的定義 </vt:lpstr>
      <vt:lpstr>properties</vt:lpstr>
      <vt:lpstr>Reference</vt:lpstr>
      <vt:lpstr>方向余弦矩阵/定义/方向余弦阵元素间的关系</vt:lpstr>
      <vt:lpstr>方向余弦矩阵/定义/方向余弦阵元素间的关系</vt:lpstr>
      <vt:lpstr>方向余弦矩阵/定义/ 方向余弦阵元素间的关系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Jason Yao(姚詩育)</cp:lastModifiedBy>
  <cp:revision>1016</cp:revision>
  <dcterms:created xsi:type="dcterms:W3CDTF">2015-03-04T08:31:38Z</dcterms:created>
  <dcterms:modified xsi:type="dcterms:W3CDTF">2015-12-15T07:20:24Z</dcterms:modified>
</cp:coreProperties>
</file>