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8"/>
  </p:notesMasterIdLst>
  <p:sldIdLst>
    <p:sldId id="256" r:id="rId3"/>
    <p:sldId id="265" r:id="rId4"/>
    <p:sldId id="355" r:id="rId5"/>
    <p:sldId id="358" r:id="rId6"/>
    <p:sldId id="356" r:id="rId7"/>
    <p:sldId id="357" r:id="rId8"/>
    <p:sldId id="359" r:id="rId9"/>
    <p:sldId id="360" r:id="rId10"/>
    <p:sldId id="361" r:id="rId11"/>
    <p:sldId id="362" r:id="rId12"/>
    <p:sldId id="363" r:id="rId13"/>
    <p:sldId id="364" r:id="rId14"/>
    <p:sldId id="354" r:id="rId15"/>
    <p:sldId id="351" r:id="rId16"/>
    <p:sldId id="353" r:id="rId17"/>
    <p:sldId id="344" r:id="rId18"/>
    <p:sldId id="352" r:id="rId19"/>
    <p:sldId id="345" r:id="rId20"/>
    <p:sldId id="348" r:id="rId21"/>
    <p:sldId id="349" r:id="rId22"/>
    <p:sldId id="342" r:id="rId23"/>
    <p:sldId id="347" r:id="rId24"/>
    <p:sldId id="346" r:id="rId25"/>
    <p:sldId id="343" r:id="rId26"/>
    <p:sldId id="350"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9900"/>
    <a:srgbClr val="CC00CC"/>
    <a:srgbClr val="0000FF"/>
    <a:srgbClr val="9999FF"/>
    <a:srgbClr val="CCCCFF"/>
    <a:srgbClr val="CC99FF"/>
    <a:srgbClr val="99CCFF"/>
    <a:srgbClr val="6666FF"/>
    <a:srgbClr val="81B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78814" autoAdjust="0"/>
  </p:normalViewPr>
  <p:slideViewPr>
    <p:cSldViewPr>
      <p:cViewPr>
        <p:scale>
          <a:sx n="75" d="100"/>
          <a:sy n="75" d="100"/>
        </p:scale>
        <p:origin x="-1200" y="56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1.emf"/><Relationship Id="rId7" Type="http://schemas.openxmlformats.org/officeDocument/2006/relationships/image" Target="../media/image85.w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emf"/><Relationship Id="rId5" Type="http://schemas.openxmlformats.org/officeDocument/2006/relationships/image" Target="../media/image83.emf"/><Relationship Id="rId4" Type="http://schemas.openxmlformats.org/officeDocument/2006/relationships/image" Target="../media/image82.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image" Target="../media/image40.wmf"/><Relationship Id="rId7" Type="http://schemas.openxmlformats.org/officeDocument/2006/relationships/image" Target="../media/image90.emf"/><Relationship Id="rId2" Type="http://schemas.openxmlformats.org/officeDocument/2006/relationships/image" Target="../media/image86.emf"/><Relationship Id="rId1" Type="http://schemas.openxmlformats.org/officeDocument/2006/relationships/image" Target="../media/image13.wmf"/><Relationship Id="rId6" Type="http://schemas.openxmlformats.org/officeDocument/2006/relationships/image" Target="../media/image89.emf"/><Relationship Id="rId5" Type="http://schemas.openxmlformats.org/officeDocument/2006/relationships/image" Target="../media/image88.emf"/><Relationship Id="rId10" Type="http://schemas.openxmlformats.org/officeDocument/2006/relationships/image" Target="../media/image93.emf"/><Relationship Id="rId4" Type="http://schemas.openxmlformats.org/officeDocument/2006/relationships/image" Target="../media/image87.wmf"/><Relationship Id="rId9" Type="http://schemas.openxmlformats.org/officeDocument/2006/relationships/image" Target="../media/image92.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13.wmf"/><Relationship Id="rId6" Type="http://schemas.openxmlformats.org/officeDocument/2006/relationships/image" Target="../media/image98.emf"/><Relationship Id="rId5" Type="http://schemas.openxmlformats.org/officeDocument/2006/relationships/image" Target="../media/image97.wmf"/><Relationship Id="rId4" Type="http://schemas.openxmlformats.org/officeDocument/2006/relationships/image" Target="../media/image96.wmf"/><Relationship Id="rId9"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w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18" Type="http://schemas.openxmlformats.org/officeDocument/2006/relationships/image" Target="../media/image28.emf"/><Relationship Id="rId3" Type="http://schemas.openxmlformats.org/officeDocument/2006/relationships/image" Target="../media/image13.wmf"/><Relationship Id="rId21" Type="http://schemas.openxmlformats.org/officeDocument/2006/relationships/image" Target="../media/image31.emf"/><Relationship Id="rId7" Type="http://schemas.openxmlformats.org/officeDocument/2006/relationships/image" Target="../media/image17.wmf"/><Relationship Id="rId12" Type="http://schemas.openxmlformats.org/officeDocument/2006/relationships/image" Target="../media/image22.emf"/><Relationship Id="rId17" Type="http://schemas.openxmlformats.org/officeDocument/2006/relationships/image" Target="../media/image27.emf"/><Relationship Id="rId2" Type="http://schemas.openxmlformats.org/officeDocument/2006/relationships/image" Target="../media/image12.wmf"/><Relationship Id="rId16" Type="http://schemas.openxmlformats.org/officeDocument/2006/relationships/image" Target="../media/image26.emf"/><Relationship Id="rId20" Type="http://schemas.openxmlformats.org/officeDocument/2006/relationships/image" Target="../media/image30.e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emf"/><Relationship Id="rId5" Type="http://schemas.openxmlformats.org/officeDocument/2006/relationships/image" Target="../media/image15.wmf"/><Relationship Id="rId15" Type="http://schemas.openxmlformats.org/officeDocument/2006/relationships/image" Target="../media/image25.emf"/><Relationship Id="rId10" Type="http://schemas.openxmlformats.org/officeDocument/2006/relationships/image" Target="../media/image20.emf"/><Relationship Id="rId19" Type="http://schemas.openxmlformats.org/officeDocument/2006/relationships/image" Target="../media/image29.emf"/><Relationship Id="rId4" Type="http://schemas.openxmlformats.org/officeDocument/2006/relationships/image" Target="../media/image14.wmf"/><Relationship Id="rId9" Type="http://schemas.openxmlformats.org/officeDocument/2006/relationships/image" Target="../media/image19.emf"/><Relationship Id="rId14"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wmf"/><Relationship Id="rId7" Type="http://schemas.openxmlformats.org/officeDocument/2006/relationships/image" Target="../media/image45.e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 Id="rId14" Type="http://schemas.openxmlformats.org/officeDocument/2006/relationships/image" Target="../media/image6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7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965BA-FF15-44DF-AE82-5E4066B4D283}" type="datetimeFigureOut">
              <a:rPr lang="zh-TW" altLang="en-US" smtClean="0"/>
              <a:t>2015/12/14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B8D79-020F-4B69-94FB-407519CE69A6}" type="slidenum">
              <a:rPr lang="zh-TW" altLang="en-US" smtClean="0"/>
              <a:t>‹#›</a:t>
            </a:fld>
            <a:endParaRPr lang="zh-TW" altLang="en-US"/>
          </a:p>
        </p:txBody>
      </p:sp>
    </p:spTree>
    <p:extLst>
      <p:ext uri="{BB962C8B-B14F-4D97-AF65-F5344CB8AC3E}">
        <p14:creationId xmlns:p14="http://schemas.microsoft.com/office/powerpoint/2010/main" val="70709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zh.wikipedia.org/wiki/%E6%A0%87%E5%87%86%E6%AD%A3%E4%BA%A4%E5%9F%BA"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zh.wikipedia.org/wiki/%E5%9F%BA%E5%BA%95"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7</a:t>
            </a:fld>
            <a:endParaRPr lang="zh-TW" altLang="en-US"/>
          </a:p>
        </p:txBody>
      </p:sp>
    </p:spTree>
    <p:extLst>
      <p:ext uri="{BB962C8B-B14F-4D97-AF65-F5344CB8AC3E}">
        <p14:creationId xmlns:p14="http://schemas.microsoft.com/office/powerpoint/2010/main" val="27590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“方向余弦矩阵”是由两组不同的</a:t>
            </a:r>
            <a:r>
              <a:rPr lang="zh-CN" altLang="en-US" sz="1200" b="0" i="0" u="none" strike="noStrike" kern="1200" dirty="0" smtClean="0">
                <a:solidFill>
                  <a:schemeClr val="tx1"/>
                </a:solidFill>
                <a:effectLst/>
                <a:latin typeface="+mn-lt"/>
                <a:ea typeface="+mn-ea"/>
                <a:cs typeface="+mn-cs"/>
                <a:hlinkClick r:id="rId3" tooltip="标准正交基"/>
              </a:rPr>
              <a:t>标准正交基</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4" tooltip="基底"/>
              </a:rPr>
              <a:t>基底</a:t>
            </a:r>
            <a:r>
              <a:rPr lang="zh-CN" altLang="en-US" sz="1200" b="0" i="0" kern="1200" dirty="0" smtClean="0">
                <a:solidFill>
                  <a:schemeClr val="tx1"/>
                </a:solidFill>
                <a:effectLst/>
                <a:latin typeface="+mn-lt"/>
                <a:ea typeface="+mn-ea"/>
                <a:cs typeface="+mn-cs"/>
              </a:rPr>
              <a:t>向量之间的方向余弦所形成的矩阵。方向余弦矩阵可以用来表达一组标准正交基与另一组标准正交基之间的关系，也可以用来表达一个向量对于另一组标准正交基的方向余弦</a:t>
            </a:r>
          </a:p>
          <a:p>
            <a:r>
              <a:rPr lang="zh-CN" altLang="en-US" sz="1200" b="1" i="0" kern="1200" dirty="0" smtClean="0">
                <a:solidFill>
                  <a:schemeClr val="tx1"/>
                </a:solidFill>
                <a:effectLst/>
                <a:latin typeface="+mn-lt"/>
                <a:ea typeface="+mn-ea"/>
                <a:cs typeface="+mn-cs"/>
              </a:rPr>
              <a:t>方向余弦</a:t>
            </a:r>
            <a:r>
              <a:rPr lang="zh-CN" altLang="en-US" sz="1200" b="0" i="0" kern="1200" dirty="0" smtClean="0">
                <a:solidFill>
                  <a:schemeClr val="tx1"/>
                </a:solidFill>
                <a:effectLst/>
                <a:latin typeface="+mn-lt"/>
                <a:ea typeface="+mn-ea"/>
                <a:cs typeface="+mn-cs"/>
              </a:rPr>
              <a:t>方法可以用来设定附体参考系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的取向，即刚体的取向。假设沿着参考系</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的坐标轴的三个单位向量分别为                         、 、 ，沿着参考系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的坐标轴的三个单位向量分别为 、 、 。定义 与 之间的方向余弦 为</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21</a:t>
            </a:fld>
            <a:endParaRPr lang="zh-TW" altLang="en-US"/>
          </a:p>
        </p:txBody>
      </p:sp>
    </p:spTree>
    <p:extLst>
      <p:ext uri="{BB962C8B-B14F-4D97-AF65-F5344CB8AC3E}">
        <p14:creationId xmlns:p14="http://schemas.microsoft.com/office/powerpoint/2010/main" val="983543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24</a:t>
            </a:fld>
            <a:endParaRPr lang="zh-TW" altLang="en-US"/>
          </a:p>
        </p:txBody>
      </p:sp>
    </p:spTree>
    <p:extLst>
      <p:ext uri="{BB962C8B-B14F-4D97-AF65-F5344CB8AC3E}">
        <p14:creationId xmlns:p14="http://schemas.microsoft.com/office/powerpoint/2010/main" val="1010374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三轴陀螺仪的输入信号通过运动学方程计算出方向余弦矩阵，三轴加速度计信号与三轴电子罗盘信号结合</a:t>
            </a:r>
            <a:r>
              <a:rPr lang="en-US" altLang="zh-CN" sz="1200" b="0" i="0" kern="1200" dirty="0" smtClean="0">
                <a:solidFill>
                  <a:schemeClr val="tx1"/>
                </a:solidFill>
                <a:effectLst/>
                <a:latin typeface="+mn-lt"/>
                <a:ea typeface="+mn-ea"/>
                <a:cs typeface="+mn-cs"/>
              </a:rPr>
              <a:t>PI</a:t>
            </a:r>
            <a:r>
              <a:rPr lang="zh-CN" altLang="en-US" sz="1200" b="0" i="0" kern="1200" dirty="0" smtClean="0">
                <a:solidFill>
                  <a:schemeClr val="tx1"/>
                </a:solidFill>
                <a:effectLst/>
                <a:latin typeface="+mn-lt"/>
                <a:ea typeface="+mn-ea"/>
                <a:cs typeface="+mn-cs"/>
              </a:rPr>
              <a:t>反馈控制对陀螺仪信号进行修正。</a:t>
            </a:r>
            <a:endParaRPr lang="en-US" altLang="zh-CN"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既然加速度计和磁力计可以给出任意时刻的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矩阵，为什么还需要陀螺仪呢，</a:t>
            </a:r>
          </a:p>
          <a:p>
            <a:pPr fontAlgn="base"/>
            <a:r>
              <a:rPr lang="zh-CN" altLang="en-US" sz="1200" b="0" i="0" kern="1200" dirty="0" smtClean="0">
                <a:solidFill>
                  <a:schemeClr val="tx1"/>
                </a:solidFill>
                <a:effectLst/>
                <a:latin typeface="+mn-lt"/>
                <a:ea typeface="+mn-ea"/>
                <a:cs typeface="+mn-cs"/>
              </a:rPr>
              <a:t>其实陀螺仪是更精确的仪器，被用来调整由加速度计和磁力计得到的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a:t>
            </a:r>
          </a:p>
          <a:p>
            <a:pPr fontAlgn="base"/>
            <a:r>
              <a:rPr lang="zh-CN" altLang="en-US" sz="1200" b="0" i="0" kern="1200" dirty="0" smtClean="0">
                <a:solidFill>
                  <a:schemeClr val="tx1"/>
                </a:solidFill>
                <a:effectLst/>
                <a:latin typeface="+mn-lt"/>
                <a:ea typeface="+mn-ea"/>
                <a:cs typeface="+mn-cs"/>
              </a:rPr>
              <a:t>陀螺仪不能给出设备绝对的方位角，但是如果我们知道 </a:t>
            </a:r>
            <a:r>
              <a:rPr lang="en-US" altLang="zh-CN" sz="1200" b="0" i="0" kern="1200" dirty="0" smtClean="0">
                <a:solidFill>
                  <a:schemeClr val="tx1"/>
                </a:solidFill>
                <a:effectLst/>
                <a:latin typeface="+mn-lt"/>
                <a:ea typeface="+mn-ea"/>
                <a:cs typeface="+mn-cs"/>
              </a:rPr>
              <a:t>t </a:t>
            </a:r>
            <a:r>
              <a:rPr lang="zh-CN" altLang="en-US" sz="1200" b="0" i="0" kern="1200" dirty="0" smtClean="0">
                <a:solidFill>
                  <a:schemeClr val="tx1"/>
                </a:solidFill>
                <a:effectLst/>
                <a:latin typeface="+mn-lt"/>
                <a:ea typeface="+mn-ea"/>
                <a:cs typeface="+mn-cs"/>
              </a:rPr>
              <a:t>时刻的设备方位，表示为</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），则通过陀螺仪，</a:t>
            </a:r>
          </a:p>
          <a:p>
            <a:pPr fontAlgn="base"/>
            <a:r>
              <a:rPr lang="zh-CN" altLang="en-US" sz="1200" b="0" i="0" kern="1200" dirty="0" smtClean="0">
                <a:solidFill>
                  <a:schemeClr val="tx1"/>
                </a:solidFill>
                <a:effectLst/>
                <a:latin typeface="+mn-lt"/>
                <a:ea typeface="+mn-ea"/>
                <a:cs typeface="+mn-cs"/>
              </a:rPr>
              <a:t>可以计算出一个更精确的方位</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t+dt</a:t>
            </a:r>
            <a:r>
              <a:rPr lang="zh-CN" altLang="en-US" sz="1200" b="0" i="0" kern="1200" dirty="0" smtClean="0">
                <a:solidFill>
                  <a:schemeClr val="tx1"/>
                </a:solidFill>
                <a:effectLst/>
                <a:latin typeface="+mn-lt"/>
                <a:ea typeface="+mn-ea"/>
                <a:cs typeface="+mn-cs"/>
              </a:rPr>
              <a:t>）</a:t>
            </a:r>
          </a:p>
          <a:p>
            <a:pPr fontAlgn="base"/>
            <a:r>
              <a:rPr lang="zh-CN" altLang="en-US" sz="1200" b="0" i="0" kern="1200" dirty="0" smtClean="0">
                <a:solidFill>
                  <a:schemeClr val="tx1"/>
                </a:solidFill>
                <a:effectLst/>
                <a:latin typeface="+mn-lt"/>
                <a:ea typeface="+mn-ea"/>
                <a:cs typeface="+mn-cs"/>
              </a:rPr>
              <a:t>现在需要寻找一个算法，它能够结合三个传感器的数据以给出设备方位角更好的估算。</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25</a:t>
            </a:fld>
            <a:endParaRPr lang="zh-TW" altLang="en-US"/>
          </a:p>
        </p:txBody>
      </p:sp>
    </p:spTree>
    <p:extLst>
      <p:ext uri="{BB962C8B-B14F-4D97-AF65-F5344CB8AC3E}">
        <p14:creationId xmlns:p14="http://schemas.microsoft.com/office/powerpoint/2010/main" val="19764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8</a:t>
            </a:fld>
            <a:endParaRPr lang="zh-TW" altLang="en-US"/>
          </a:p>
        </p:txBody>
      </p:sp>
    </p:spTree>
    <p:extLst>
      <p:ext uri="{BB962C8B-B14F-4D97-AF65-F5344CB8AC3E}">
        <p14:creationId xmlns:p14="http://schemas.microsoft.com/office/powerpoint/2010/main" val="33709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9</a:t>
            </a:fld>
            <a:endParaRPr lang="zh-TW" altLang="en-US"/>
          </a:p>
        </p:txBody>
      </p:sp>
    </p:spTree>
    <p:extLst>
      <p:ext uri="{BB962C8B-B14F-4D97-AF65-F5344CB8AC3E}">
        <p14:creationId xmlns:p14="http://schemas.microsoft.com/office/powerpoint/2010/main" val="129902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是由三個角組成，</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10</a:t>
            </a:fld>
            <a:endParaRPr lang="zh-TW" altLang="en-US"/>
          </a:p>
        </p:txBody>
      </p:sp>
    </p:spTree>
    <p:extLst>
      <p:ext uri="{BB962C8B-B14F-4D97-AF65-F5344CB8AC3E}">
        <p14:creationId xmlns:p14="http://schemas.microsoft.com/office/powerpoint/2010/main" val="388959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12</a:t>
            </a:fld>
            <a:endParaRPr lang="zh-TW" altLang="en-US"/>
          </a:p>
        </p:txBody>
      </p:sp>
    </p:spTree>
    <p:extLst>
      <p:ext uri="{BB962C8B-B14F-4D97-AF65-F5344CB8AC3E}">
        <p14:creationId xmlns:p14="http://schemas.microsoft.com/office/powerpoint/2010/main" val="63468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歐拉角</a:t>
            </a:r>
            <a:r>
              <a:rPr lang="en-US" altLang="zh-TW" sz="1200" b="0" i="0" u="none" strike="noStrike" kern="1200" dirty="0" smtClean="0">
                <a:solidFill>
                  <a:schemeClr val="tx1"/>
                </a:solidFill>
                <a:effectLst/>
                <a:latin typeface="+mn-lt"/>
                <a:ea typeface="+mn-ea"/>
                <a:cs typeface="+mn-cs"/>
              </a:rPr>
              <a:t>? </a:t>
            </a:r>
            <a:endParaRPr lang="zh-TW" altLang="en-US" b="0" dirty="0" smtClean="0">
              <a:effectLst/>
            </a:endParaRPr>
          </a:p>
          <a:p>
            <a:r>
              <a:rPr lang="zh-TW" altLang="en-US" sz="1200" b="0" i="0" u="none" strike="noStrike" kern="1200" dirty="0" smtClean="0">
                <a:solidFill>
                  <a:schemeClr val="tx1"/>
                </a:solidFill>
                <a:effectLst/>
                <a:latin typeface="+mn-lt"/>
                <a:ea typeface="+mn-ea"/>
                <a:cs typeface="+mn-cs"/>
              </a:rPr>
              <a:t>用一句話說</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歐拉角就是物體繞坐標系三個坐標軸</a:t>
            </a:r>
            <a:r>
              <a:rPr lang="en-US" altLang="zh-TW" sz="1200" b="0" i="0" u="none" strike="noStrike" kern="1200" dirty="0" smtClean="0">
                <a:solidFill>
                  <a:schemeClr val="tx1"/>
                </a:solidFill>
                <a:effectLst/>
                <a:latin typeface="+mn-lt"/>
                <a:ea typeface="+mn-ea"/>
                <a:cs typeface="+mn-cs"/>
              </a:rPr>
              <a:t>(</a:t>
            </a:r>
            <a:r>
              <a:rPr lang="en-US" altLang="zh-TW" sz="1200" b="0" i="0" u="none" strike="noStrike" kern="1200" dirty="0" err="1" smtClean="0">
                <a:solidFill>
                  <a:schemeClr val="tx1"/>
                </a:solidFill>
                <a:effectLst/>
                <a:latin typeface="+mn-lt"/>
                <a:ea typeface="+mn-ea"/>
                <a:cs typeface="+mn-cs"/>
              </a:rPr>
              <a:t>x,y,z</a:t>
            </a:r>
            <a:r>
              <a:rPr lang="zh-TW" altLang="en-US" sz="1200" b="0" i="0" u="none" strike="noStrike" kern="1200" dirty="0" smtClean="0">
                <a:solidFill>
                  <a:schemeClr val="tx1"/>
                </a:solidFill>
                <a:effectLst/>
                <a:latin typeface="+mn-lt"/>
                <a:ea typeface="+mn-ea"/>
                <a:cs typeface="+mn-cs"/>
              </a:rPr>
              <a:t>軸</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的旋轉角度。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14</a:t>
            </a:fld>
            <a:endParaRPr lang="zh-TW" altLang="en-US"/>
          </a:p>
        </p:txBody>
      </p:sp>
    </p:spTree>
    <p:extLst>
      <p:ext uri="{BB962C8B-B14F-4D97-AF65-F5344CB8AC3E}">
        <p14:creationId xmlns:p14="http://schemas.microsoft.com/office/powerpoint/2010/main" val="348047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16</a:t>
            </a:fld>
            <a:endParaRPr lang="zh-TW" altLang="en-US"/>
          </a:p>
        </p:txBody>
      </p:sp>
    </p:spTree>
    <p:extLst>
      <p:ext uri="{BB962C8B-B14F-4D97-AF65-F5344CB8AC3E}">
        <p14:creationId xmlns:p14="http://schemas.microsoft.com/office/powerpoint/2010/main" val="380232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為陀螺儀於理想狀況下訊號輸出值， 為陀螺儀量測訊號飄移量， 為陀螺儀量測雜訊， </a:t>
            </a:r>
            <a:r>
              <a:rPr lang="en-US" altLang="zh-TW" sz="1200" b="0" i="1" u="none" strike="noStrike" kern="1200" baseline="0" dirty="0" smtClean="0">
                <a:solidFill>
                  <a:schemeClr val="tx1"/>
                </a:solidFill>
                <a:latin typeface="+mn-lt"/>
                <a:ea typeface="+mn-ea"/>
                <a:cs typeface="+mn-cs"/>
              </a:rPr>
              <a:t>d w </a:t>
            </a:r>
            <a:r>
              <a:rPr lang="en-US" altLang="zh-TW" sz="1200" b="0" i="0" u="none" strike="noStrike" kern="1200" baseline="0" dirty="0" smtClean="0">
                <a:solidFill>
                  <a:schemeClr val="tx1"/>
                </a:solidFill>
                <a:latin typeface="+mn-lt"/>
                <a:ea typeface="+mn-ea"/>
                <a:cs typeface="+mn-cs"/>
              </a:rPr>
              <a:t>misalignment ε </a:t>
            </a:r>
            <a:r>
              <a:rPr lang="zh-TW" altLang="en-US" sz="1200" b="0" i="0" u="none" strike="noStrike" kern="1200" baseline="0" dirty="0" smtClean="0">
                <a:solidFill>
                  <a:schemeClr val="tx1"/>
                </a:solidFill>
                <a:latin typeface="+mn-lt"/>
                <a:ea typeface="+mn-ea"/>
                <a:cs typeface="+mn-cs"/>
              </a:rPr>
              <a:t>為溫度影響或是配置問題所造成之量測方向誤差，其中當誤差角度為極小值時，其值為一單位矩陣。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17</a:t>
            </a:fld>
            <a:endParaRPr lang="zh-TW" altLang="en-US"/>
          </a:p>
        </p:txBody>
      </p:sp>
    </p:spTree>
    <p:extLst>
      <p:ext uri="{BB962C8B-B14F-4D97-AF65-F5344CB8AC3E}">
        <p14:creationId xmlns:p14="http://schemas.microsoft.com/office/powerpoint/2010/main" val="3926474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spcBef>
                <a:spcPct val="50000"/>
              </a:spcBef>
              <a:buFont typeface="Wingdings" pitchFamily="2" charset="2"/>
              <a:buChar char="Ø"/>
            </a:pPr>
            <a:r>
              <a:rPr lang="zh-CN" altLang="en-US" dirty="0" smtClean="0">
                <a:solidFill>
                  <a:srgbClr val="FF0000"/>
                </a:solidFill>
              </a:rPr>
              <a:t>坐标系</a:t>
            </a:r>
          </a:p>
          <a:p>
            <a:pPr lvl="1" algn="just">
              <a:spcBef>
                <a:spcPct val="50000"/>
              </a:spcBef>
              <a:buFont typeface="Wingdings" pitchFamily="2" charset="2"/>
              <a:buChar char="Ø"/>
            </a:pPr>
            <a:r>
              <a:rPr lang="zh-CN" altLang="en-US" dirty="0" smtClean="0"/>
              <a:t>转子（动）坐标系</a:t>
            </a:r>
            <a:r>
              <a:rPr lang="en-US" altLang="zh-CN" dirty="0" err="1" smtClean="0"/>
              <a:t>ox’y’z</a:t>
            </a:r>
            <a:r>
              <a:rPr lang="en-US" altLang="zh-CN" dirty="0" smtClean="0"/>
              <a:t>’</a:t>
            </a:r>
          </a:p>
          <a:p>
            <a:pPr lvl="1" algn="just">
              <a:spcBef>
                <a:spcPct val="50000"/>
              </a:spcBef>
              <a:buFont typeface="Wingdings" pitchFamily="2" charset="2"/>
              <a:buChar char="Ø"/>
            </a:pPr>
            <a:r>
              <a:rPr lang="zh-CN" altLang="en-US" dirty="0" smtClean="0"/>
              <a:t>基座（固定）坐标系</a:t>
            </a:r>
            <a:r>
              <a:rPr lang="en-US" altLang="zh-CN" dirty="0" smtClean="0"/>
              <a:t>OXYZ</a:t>
            </a:r>
          </a:p>
          <a:p>
            <a:pPr>
              <a:spcBef>
                <a:spcPct val="50000"/>
              </a:spcBef>
              <a:buFont typeface="Wingdings" pitchFamily="2" charset="2"/>
              <a:buChar char="Ø"/>
            </a:pPr>
            <a:r>
              <a:rPr lang="zh-CN" altLang="en-US" dirty="0" smtClean="0">
                <a:solidFill>
                  <a:srgbClr val="FF0000"/>
                </a:solidFill>
                <a:latin typeface="宋体" pitchFamily="2" charset="-122"/>
              </a:rPr>
              <a:t>方向余弦矩阵</a:t>
            </a:r>
            <a:r>
              <a:rPr lang="zh-CN" altLang="en-US" dirty="0" smtClean="0">
                <a:latin typeface="宋体" pitchFamily="2" charset="-122"/>
              </a:rPr>
              <a:t>（坐标变换阵）</a:t>
            </a:r>
            <a:r>
              <a:rPr lang="zh-CN"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20</a:t>
            </a:fld>
            <a:endParaRPr lang="zh-TW" altLang="en-US"/>
          </a:p>
        </p:txBody>
      </p:sp>
    </p:spTree>
    <p:extLst>
      <p:ext uri="{BB962C8B-B14F-4D97-AF65-F5344CB8AC3E}">
        <p14:creationId xmlns:p14="http://schemas.microsoft.com/office/powerpoint/2010/main" val="3845587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25438" y="346075"/>
            <a:ext cx="8540750" cy="6186488"/>
          </a:xfrm>
          <a:prstGeom prst="rect">
            <a:avLst/>
          </a:prstGeom>
          <a:solidFill>
            <a:srgbClr val="F0F0F0"/>
          </a:solidFill>
          <a:ln w="9525">
            <a:noFill/>
            <a:miter lim="800000"/>
            <a:headEnd/>
            <a:tailEnd/>
          </a:ln>
          <a:effectLst/>
        </p:spPr>
        <p:txBody>
          <a:bodyPr wrap="none" anchor="ctr"/>
          <a:lstStyle/>
          <a:p>
            <a:pPr algn="ctr" eaLnBrk="0" hangingPunct="0">
              <a:defRPr/>
            </a:pPr>
            <a:endParaRPr kumimoji="0" lang="zh-TW" altLang="en-US">
              <a:ea typeface="新細明體" pitchFamily="18" charset="-120"/>
            </a:endParaRPr>
          </a:p>
        </p:txBody>
      </p:sp>
      <p:sp>
        <p:nvSpPr>
          <p:cNvPr id="5" name="Rectangle 3"/>
          <p:cNvSpPr>
            <a:spLocks noChangeArrowheads="1"/>
          </p:cNvSpPr>
          <p:nvPr/>
        </p:nvSpPr>
        <p:spPr bwMode="auto">
          <a:xfrm>
            <a:off x="6705600" y="346075"/>
            <a:ext cx="2151063" cy="6186488"/>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6" name="Picture 7" descr="htc_2D_BIG_Horz_with_tag"/>
          <p:cNvPicPr>
            <a:picLocks noChangeAspect="1" noChangeArrowheads="1"/>
          </p:cNvPicPr>
          <p:nvPr/>
        </p:nvPicPr>
        <p:blipFill>
          <a:blip r:embed="rId2"/>
          <a:srcRect/>
          <a:stretch>
            <a:fillRect/>
          </a:stretch>
        </p:blipFill>
        <p:spPr bwMode="auto">
          <a:xfrm>
            <a:off x="6948488" y="5373688"/>
            <a:ext cx="1670050" cy="898525"/>
          </a:xfrm>
          <a:prstGeom prst="rect">
            <a:avLst/>
          </a:prstGeom>
          <a:noFill/>
          <a:ln w="9525">
            <a:noFill/>
            <a:miter lim="800000"/>
            <a:headEnd/>
            <a:tailEnd/>
          </a:ln>
        </p:spPr>
      </p:pic>
      <p:pic>
        <p:nvPicPr>
          <p:cNvPr id="7" name="Picture 10"/>
          <p:cNvPicPr>
            <a:picLocks noChangeAspect="1" noChangeArrowheads="1"/>
          </p:cNvPicPr>
          <p:nvPr/>
        </p:nvPicPr>
        <p:blipFill>
          <a:blip r:embed="rId3"/>
          <a:srcRect/>
          <a:stretch>
            <a:fillRect/>
          </a:stretch>
        </p:blipFill>
        <p:spPr bwMode="auto">
          <a:xfrm>
            <a:off x="6689725" y="5189538"/>
            <a:ext cx="2166938" cy="1335087"/>
          </a:xfrm>
          <a:prstGeom prst="rect">
            <a:avLst/>
          </a:prstGeom>
          <a:noFill/>
          <a:ln w="9525">
            <a:noFill/>
            <a:miter lim="800000"/>
            <a:headEnd/>
            <a:tailEnd/>
          </a:ln>
        </p:spPr>
      </p:pic>
      <p:sp>
        <p:nvSpPr>
          <p:cNvPr id="110596" name="Rectangle 4"/>
          <p:cNvSpPr>
            <a:spLocks noGrp="1" noChangeArrowheads="1"/>
          </p:cNvSpPr>
          <p:nvPr>
            <p:ph type="ctrTitle"/>
          </p:nvPr>
        </p:nvSpPr>
        <p:spPr>
          <a:xfrm>
            <a:off x="473075" y="1631950"/>
            <a:ext cx="5921375" cy="966788"/>
          </a:xfrm>
        </p:spPr>
        <p:txBody>
          <a:bodyPr/>
          <a:lstStyle>
            <a:lvl1pPr>
              <a:lnSpc>
                <a:spcPct val="80000"/>
              </a:lnSpc>
              <a:defRPr sz="4000"/>
            </a:lvl1pPr>
          </a:lstStyle>
          <a:p>
            <a:r>
              <a:rPr lang="zh-TW" altLang="en-US" smtClean="0"/>
              <a:t>按一下以編輯母片標題樣式</a:t>
            </a:r>
            <a:endParaRPr lang="en-GB" altLang="zh-TW"/>
          </a:p>
        </p:txBody>
      </p:sp>
      <p:sp>
        <p:nvSpPr>
          <p:cNvPr id="110597" name="Rectangle 5"/>
          <p:cNvSpPr>
            <a:spLocks noGrp="1" noChangeArrowheads="1"/>
          </p:cNvSpPr>
          <p:nvPr>
            <p:ph type="subTitle" idx="1"/>
          </p:nvPr>
        </p:nvSpPr>
        <p:spPr>
          <a:xfrm>
            <a:off x="473075" y="3671888"/>
            <a:ext cx="5921375" cy="1130300"/>
          </a:xfrm>
        </p:spPr>
        <p:txBody>
          <a:bodyPr lIns="91428" tIns="45715" rIns="91428" bIns="45715"/>
          <a:lstStyle>
            <a:lvl1pPr marL="0" indent="0">
              <a:lnSpc>
                <a:spcPct val="90000"/>
              </a:lnSpc>
              <a:buFont typeface="Wingdings" pitchFamily="2" charset="2"/>
              <a:buNone/>
              <a:defRPr sz="3200" b="1">
                <a:solidFill>
                  <a:schemeClr val="bg2"/>
                </a:solidFill>
              </a:defRPr>
            </a:lvl1pPr>
          </a:lstStyle>
          <a:p>
            <a:r>
              <a:rPr lang="zh-TW" altLang="en-US" smtClean="0"/>
              <a:t>按一下以編輯母片副標題樣式</a:t>
            </a:r>
            <a:endParaRPr lang="en-GB" altLang="zh-TW"/>
          </a:p>
        </p:txBody>
      </p:sp>
      <p:sp>
        <p:nvSpPr>
          <p:cNvPr id="8" name="Rectangle 6"/>
          <p:cNvSpPr>
            <a:spLocks noGrp="1" noChangeArrowheads="1"/>
          </p:cNvSpPr>
          <p:nvPr>
            <p:ph type="dt" sz="half" idx="10"/>
          </p:nvPr>
        </p:nvSpPr>
        <p:spPr>
          <a:xfrm>
            <a:off x="514350" y="6049963"/>
            <a:ext cx="1906588" cy="455612"/>
          </a:xfrm>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1150" y="276225"/>
            <a:ext cx="2159000" cy="53133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276225"/>
            <a:ext cx="6329362" cy="53133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79388" y="1196975"/>
            <a:ext cx="8640762" cy="4392613"/>
          </a:xfrm>
        </p:spPr>
        <p:txBody>
          <a:bodyPr/>
          <a:lstStyle/>
          <a:p>
            <a:pPr lvl="0"/>
            <a:r>
              <a:rPr lang="zh-TW" altLang="en-US" noProof="0" smtClean="0"/>
              <a:t>按一下圖示以新增表格</a:t>
            </a:r>
            <a:endParaRPr lang="zh-TW" altLang="en-US" noProof="0"/>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575175" y="1196975"/>
            <a:ext cx="4244975" cy="21193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5175" y="3468688"/>
            <a:ext cx="4244975" cy="2120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7"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B54CA93-C2F1-405D-9228-60EDCC325D17}"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5EA7BCCB-996D-45F5-88C2-5B8942D323F1}" type="datetime1">
              <a:rPr lang="zh-TW" altLang="en-US"/>
              <a:pPr>
                <a:defRPr/>
              </a:pPr>
              <a:t>2015/12/14</a:t>
            </a:fld>
            <a:endParaRPr lang="en-GB"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A35BBBEE-5083-427B-AC84-AA8D96920DA9}"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E1F6A7F5-9602-494C-A581-BB3DB4F4B19A}" type="datetime1">
              <a:rPr lang="zh-TW" altLang="en-US"/>
              <a:pPr>
                <a:defRPr/>
              </a:pPr>
              <a:t>2015/12/14</a:t>
            </a:fld>
            <a:endParaRPr lang="en-GB"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F50A3AB7-176B-46F0-942C-2CED54FC513E}"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B6D22E-0850-4DBB-91BC-8FFE797715D6}" type="datetime1">
              <a:rPr lang="zh-TW" altLang="en-US"/>
              <a:pPr>
                <a:defRPr/>
              </a:pPr>
              <a:t>2015/12/14</a:t>
            </a:fld>
            <a:endParaRPr lang="en-GB"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639888" y="219075"/>
            <a:ext cx="3030537"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822825" y="219075"/>
            <a:ext cx="3032125"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904F283E-A623-49EB-8D32-19FA4C884BBA}"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A0E15570-7B12-4C8F-AE55-5A72372C97C6}" type="datetime1">
              <a:rPr lang="zh-TW" altLang="en-US"/>
              <a:pPr>
                <a:defRPr/>
              </a:pPr>
              <a:t>2015/12/14</a:t>
            </a:fld>
            <a:endParaRPr lang="en-GB"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GB" altLang="zh-TW"/>
              <a:t>-</a:t>
            </a:r>
            <a:fld id="{1F291CA3-8098-4069-9280-E056C5E69D24}" type="slidenum">
              <a:rPr lang="en-GB" altLang="zh-TW"/>
              <a:pPr>
                <a:defRPr/>
              </a:pPr>
              <a:t>‹#›</a:t>
            </a:fld>
            <a:r>
              <a:rPr lang="en-GB" altLang="zh-TW"/>
              <a:t>-</a:t>
            </a:r>
          </a:p>
        </p:txBody>
      </p:sp>
      <p:sp>
        <p:nvSpPr>
          <p:cNvPr id="8" name="Rectangle 10"/>
          <p:cNvSpPr>
            <a:spLocks noGrp="1" noChangeArrowheads="1"/>
          </p:cNvSpPr>
          <p:nvPr>
            <p:ph type="dt" sz="half" idx="11"/>
          </p:nvPr>
        </p:nvSpPr>
        <p:spPr>
          <a:ln/>
        </p:spPr>
        <p:txBody>
          <a:bodyPr/>
          <a:lstStyle>
            <a:lvl1pPr>
              <a:defRPr/>
            </a:lvl1pPr>
          </a:lstStyle>
          <a:p>
            <a:pPr>
              <a:defRPr/>
            </a:pPr>
            <a:fld id="{29F3ABBE-5689-4557-9C37-0C4AEA47025C}" type="datetime1">
              <a:rPr lang="zh-TW" altLang="en-US"/>
              <a:pPr>
                <a:defRPr/>
              </a:pPr>
              <a:t>2015/12/14</a:t>
            </a:fld>
            <a:endParaRPr lang="en-GB"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GB" altLang="zh-TW"/>
              <a:t>-</a:t>
            </a:r>
            <a:fld id="{BD263C28-DFDB-4ADE-90EB-A91A36A60432}" type="slidenum">
              <a:rPr lang="en-GB" altLang="zh-TW"/>
              <a:pPr>
                <a:defRPr/>
              </a:pPr>
              <a:t>‹#›</a:t>
            </a:fld>
            <a:r>
              <a:rPr lang="en-GB" altLang="zh-TW"/>
              <a:t>-</a:t>
            </a:r>
          </a:p>
        </p:txBody>
      </p:sp>
      <p:sp>
        <p:nvSpPr>
          <p:cNvPr id="4" name="Rectangle 10"/>
          <p:cNvSpPr>
            <a:spLocks noGrp="1" noChangeArrowheads="1"/>
          </p:cNvSpPr>
          <p:nvPr>
            <p:ph type="dt" sz="half" idx="11"/>
          </p:nvPr>
        </p:nvSpPr>
        <p:spPr>
          <a:ln/>
        </p:spPr>
        <p:txBody>
          <a:bodyPr/>
          <a:lstStyle>
            <a:lvl1pPr>
              <a:defRPr/>
            </a:lvl1pPr>
          </a:lstStyle>
          <a:p>
            <a:pPr>
              <a:defRPr/>
            </a:pPr>
            <a:fld id="{B089BA95-1FCC-4873-97D5-FEAF1173C9E8}" type="datetime1">
              <a:rPr lang="zh-TW" altLang="en-US"/>
              <a:pPr>
                <a:defRPr/>
              </a:pPr>
              <a:t>2015/12/14</a:t>
            </a:fld>
            <a:endParaRPr lang="en-GB"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GB" altLang="zh-TW"/>
              <a:t>-</a:t>
            </a:r>
            <a:fld id="{E5528BF6-5B0B-4E8A-9425-DEEEEE0BB4F1}" type="slidenum">
              <a:rPr lang="en-GB" altLang="zh-TW"/>
              <a:pPr>
                <a:defRPr/>
              </a:pPr>
              <a:t>‹#›</a:t>
            </a:fld>
            <a:r>
              <a:rPr lang="en-GB" altLang="zh-TW"/>
              <a:t>-</a:t>
            </a:r>
          </a:p>
        </p:txBody>
      </p:sp>
      <p:sp>
        <p:nvSpPr>
          <p:cNvPr id="3" name="Rectangle 10"/>
          <p:cNvSpPr>
            <a:spLocks noGrp="1" noChangeArrowheads="1"/>
          </p:cNvSpPr>
          <p:nvPr>
            <p:ph type="dt" sz="half" idx="11"/>
          </p:nvPr>
        </p:nvSpPr>
        <p:spPr>
          <a:ln/>
        </p:spPr>
        <p:txBody>
          <a:bodyPr/>
          <a:lstStyle>
            <a:lvl1pPr>
              <a:defRPr/>
            </a:lvl1pPr>
          </a:lstStyle>
          <a:p>
            <a:pPr>
              <a:defRPr/>
            </a:pPr>
            <a:fld id="{4B82B364-C38D-495B-9750-6A93EC495D64}" type="datetime1">
              <a:rPr lang="zh-TW" altLang="en-US"/>
              <a:pPr>
                <a:defRPr/>
              </a:pPr>
              <a:t>2015/12/14</a:t>
            </a:fld>
            <a:endParaRPr lang="en-GB"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F9B108C9-F745-4DC4-B161-4A96D93D4D6F}"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B71A7B55-BC1C-4367-9680-E89010C5ABF8}" type="datetime1">
              <a:rPr lang="zh-TW" altLang="en-US"/>
              <a:pPr>
                <a:defRPr/>
              </a:pPr>
              <a:t>2015/12/14</a:t>
            </a:fld>
            <a:endParaRPr lang="en-GB"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270FDEE3-B164-4306-B489-B704F9E248D1}"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8D9BBDA4-FD07-40A3-AD64-8ED1D7DE720D}" type="datetime1">
              <a:rPr lang="zh-TW" altLang="en-US"/>
              <a:pPr>
                <a:defRPr/>
              </a:pPr>
              <a:t>2015/12/14</a:t>
            </a:fld>
            <a:endParaRPr lang="en-GB"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146DEB1B-8910-490B-8502-87794A3FCB9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AB442B4A-E505-4F57-97D8-AC4A97F53988}" type="datetime1">
              <a:rPr lang="zh-TW" altLang="en-US"/>
              <a:pPr>
                <a:defRPr/>
              </a:pPr>
              <a:t>2015/12/14</a:t>
            </a:fld>
            <a:endParaRPr lang="en-GB"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940425" y="219075"/>
            <a:ext cx="1914525" cy="63309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19075"/>
            <a:ext cx="5592762" cy="63309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6D45D78-B08A-4EC9-947C-1A50D1FA76D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2D785F-2AEC-432B-A421-FE88030C199A}" type="datetime1">
              <a:rPr lang="zh-TW" altLang="en-US"/>
              <a:pPr>
                <a:defRPr/>
              </a:pPr>
              <a:t>2015/12/14</a:t>
            </a:fld>
            <a:endParaRPr lang="en-GB"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75175" y="1196975"/>
            <a:ext cx="4244975"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8"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4"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3"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htc_2D_BIG_horz"/>
          <p:cNvPicPr>
            <a:picLocks noChangeAspect="1" noChangeArrowheads="1"/>
          </p:cNvPicPr>
          <p:nvPr/>
        </p:nvPicPr>
        <p:blipFill>
          <a:blip r:embed="rId15"/>
          <a:srcRect/>
          <a:stretch>
            <a:fillRect/>
          </a:stretch>
        </p:blipFill>
        <p:spPr bwMode="auto">
          <a:xfrm>
            <a:off x="7019925" y="5876925"/>
            <a:ext cx="1490663" cy="539750"/>
          </a:xfrm>
          <a:prstGeom prst="rect">
            <a:avLst/>
          </a:prstGeom>
          <a:noFill/>
          <a:ln w="9525">
            <a:noFill/>
            <a:miter lim="800000"/>
            <a:headEnd/>
            <a:tailEnd/>
          </a:ln>
        </p:spPr>
      </p:pic>
      <p:sp>
        <p:nvSpPr>
          <p:cNvPr id="109570" name="Rectangle 2"/>
          <p:cNvSpPr>
            <a:spLocks noChangeArrowheads="1"/>
          </p:cNvSpPr>
          <p:nvPr/>
        </p:nvSpPr>
        <p:spPr bwMode="auto">
          <a:xfrm>
            <a:off x="292100" y="5734050"/>
            <a:ext cx="8509000" cy="7905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71" name="Rectangle 3"/>
          <p:cNvSpPr>
            <a:spLocks noChangeArrowheads="1"/>
          </p:cNvSpPr>
          <p:nvPr/>
        </p:nvSpPr>
        <p:spPr bwMode="auto">
          <a:xfrm>
            <a:off x="260350" y="966788"/>
            <a:ext cx="8529638" cy="101600"/>
          </a:xfrm>
          <a:prstGeom prst="rect">
            <a:avLst/>
          </a:prstGeom>
          <a:solidFill>
            <a:schemeClr val="accent2"/>
          </a:solidFill>
          <a:ln w="9525">
            <a:noFill/>
            <a:miter lim="800000"/>
            <a:headEnd/>
            <a:tailEnd/>
          </a:ln>
          <a:effectLst/>
        </p:spPr>
        <p:txBody>
          <a:bodyPr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029" name="Rectangle 4"/>
          <p:cNvSpPr>
            <a:spLocks noGrp="1" noChangeArrowheads="1"/>
          </p:cNvSpPr>
          <p:nvPr>
            <p:ph type="title"/>
          </p:nvPr>
        </p:nvSpPr>
        <p:spPr bwMode="auto">
          <a:xfrm>
            <a:off x="195263" y="276225"/>
            <a:ext cx="8624887" cy="5524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109573" name="Rectangle 5"/>
          <p:cNvSpPr>
            <a:spLocks noChangeArrowheads="1"/>
          </p:cNvSpPr>
          <p:nvPr/>
        </p:nvSpPr>
        <p:spPr bwMode="auto">
          <a:xfrm>
            <a:off x="6659563" y="966788"/>
            <a:ext cx="2141537" cy="857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31" name="Rectangle 6"/>
          <p:cNvSpPr>
            <a:spLocks noGrp="1" noChangeArrowheads="1"/>
          </p:cNvSpPr>
          <p:nvPr>
            <p:ph type="body" idx="1"/>
          </p:nvPr>
        </p:nvSpPr>
        <p:spPr bwMode="auto">
          <a:xfrm>
            <a:off x="179388" y="1196975"/>
            <a:ext cx="8640762" cy="43926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109576" name="Rectangle 8"/>
          <p:cNvSpPr>
            <a:spLocks noGrp="1" noChangeArrowheads="1"/>
          </p:cNvSpPr>
          <p:nvPr>
            <p:ph type="sldNum" sz="quarter" idx="4"/>
          </p:nvPr>
        </p:nvSpPr>
        <p:spPr bwMode="auto">
          <a:xfrm>
            <a:off x="3735388" y="59309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新細明體" pitchFamily="18" charset="-120"/>
              </a:defRPr>
            </a:lvl1pPr>
          </a:lstStyle>
          <a:p>
            <a:fld id="{73DA0BB7-265A-403C-9275-D587AB510EDC}" type="slidenum">
              <a:rPr lang="zh-TW" altLang="en-US" smtClean="0"/>
              <a:t>‹#›</a:t>
            </a:fld>
            <a:endParaRPr lang="zh-TW" altLang="en-US"/>
          </a:p>
        </p:txBody>
      </p:sp>
      <p:sp>
        <p:nvSpPr>
          <p:cNvPr id="109577" name="Rectangle 9"/>
          <p:cNvSpPr>
            <a:spLocks noChangeArrowheads="1"/>
          </p:cNvSpPr>
          <p:nvPr/>
        </p:nvSpPr>
        <p:spPr bwMode="auto">
          <a:xfrm>
            <a:off x="6669088" y="5734050"/>
            <a:ext cx="2151062" cy="790575"/>
          </a:xfrm>
          <a:prstGeom prst="rect">
            <a:avLst/>
          </a:prstGeom>
          <a:solidFill>
            <a:schemeClr val="bg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80" name="Rectangle 12"/>
          <p:cNvSpPr>
            <a:spLocks noGrp="1" noChangeArrowheads="1"/>
          </p:cNvSpPr>
          <p:nvPr>
            <p:ph type="dt" sz="half" idx="2"/>
          </p:nvPr>
        </p:nvSpPr>
        <p:spPr bwMode="auto">
          <a:xfrm>
            <a:off x="514350" y="6151563"/>
            <a:ext cx="1906588"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新細明體" pitchFamily="18" charset="-120"/>
              </a:defRPr>
            </a:lvl1pPr>
          </a:lstStyle>
          <a:p>
            <a:fld id="{5BBEAD13-0566-4C6C-97E7-55F17F24B09F}" type="datetimeFigureOut">
              <a:rPr lang="zh-TW" altLang="en-US" smtClean="0"/>
              <a:t>2015/12/14</a:t>
            </a:fld>
            <a:endParaRPr lang="zh-TW" altLang="en-US"/>
          </a:p>
        </p:txBody>
      </p:sp>
      <p:pic>
        <p:nvPicPr>
          <p:cNvPr id="1035" name="Picture 16"/>
          <p:cNvPicPr>
            <a:picLocks noChangeAspect="1" noChangeArrowheads="1"/>
          </p:cNvPicPr>
          <p:nvPr/>
        </p:nvPicPr>
        <p:blipFill>
          <a:blip r:embed="rId16"/>
          <a:srcRect/>
          <a:stretch>
            <a:fillRect/>
          </a:stretch>
        </p:blipFill>
        <p:spPr bwMode="auto">
          <a:xfrm>
            <a:off x="6854825" y="5626100"/>
            <a:ext cx="1874838" cy="1068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n"/>
        <a:defRPr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sz="2400">
          <a:solidFill>
            <a:schemeClr val="tx1"/>
          </a:solidFill>
          <a:latin typeface="+mn-lt"/>
          <a:cs typeface="+mn-cs"/>
        </a:defRPr>
      </a:lvl2pPr>
      <a:lvl3pPr marL="903288" indent="-166688" algn="l" rtl="0" eaLnBrk="1" fontAlgn="base" hangingPunct="1">
        <a:spcBef>
          <a:spcPct val="20000"/>
        </a:spcBef>
        <a:spcAft>
          <a:spcPct val="0"/>
        </a:spcAft>
        <a:buClr>
          <a:schemeClr val="tx2"/>
        </a:buClr>
        <a:buFont typeface="Wingdings" pitchFamily="2" charset="2"/>
        <a:buChar char="n"/>
        <a:defRPr sz="2000">
          <a:solidFill>
            <a:schemeClr val="tx1"/>
          </a:solidFill>
          <a:latin typeface="+mn-lt"/>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a:solidFill>
            <a:schemeClr val="tx1"/>
          </a:solidFill>
          <a:latin typeface="+mn-lt"/>
          <a:cs typeface="+mn-cs"/>
        </a:defRPr>
      </a:lvl4pPr>
      <a:lvl5pPr marL="16113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5pPr>
      <a:lvl6pPr marL="20685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6pPr>
      <a:lvl7pPr marL="25257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7pPr>
      <a:lvl8pPr marL="29829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8pPr>
      <a:lvl9pPr marL="34401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8001000" y="234950"/>
            <a:ext cx="800100" cy="63531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284675" name="Rectangle 3"/>
          <p:cNvSpPr>
            <a:spLocks noChangeArrowheads="1"/>
          </p:cNvSpPr>
          <p:nvPr/>
        </p:nvSpPr>
        <p:spPr bwMode="auto">
          <a:xfrm rot="16200000">
            <a:off x="-1828006" y="3382169"/>
            <a:ext cx="6459538" cy="101600"/>
          </a:xfrm>
          <a:prstGeom prst="rect">
            <a:avLst/>
          </a:prstGeom>
          <a:solidFill>
            <a:schemeClr val="accent2"/>
          </a:solidFill>
          <a:ln w="9525">
            <a:noFill/>
            <a:miter lim="800000"/>
            <a:headEnd/>
            <a:tailEnd/>
          </a:ln>
          <a:effectLst/>
        </p:spPr>
        <p:txBody>
          <a:bodyPr vert="eaVert"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5364" name="Rectangle 4"/>
          <p:cNvSpPr>
            <a:spLocks noGrp="1" noChangeArrowheads="1"/>
          </p:cNvSpPr>
          <p:nvPr>
            <p:ph type="title"/>
          </p:nvPr>
        </p:nvSpPr>
        <p:spPr bwMode="auto">
          <a:xfrm flipV="1">
            <a:off x="195263" y="244475"/>
            <a:ext cx="877887" cy="63055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284677" name="Rectangle 5"/>
          <p:cNvSpPr>
            <a:spLocks noChangeArrowheads="1"/>
          </p:cNvSpPr>
          <p:nvPr/>
        </p:nvSpPr>
        <p:spPr bwMode="auto">
          <a:xfrm rot="16200000">
            <a:off x="1027907" y="6217444"/>
            <a:ext cx="744537" cy="730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5366" name="Rectangle 6"/>
          <p:cNvSpPr>
            <a:spLocks noGrp="1" noChangeArrowheads="1"/>
          </p:cNvSpPr>
          <p:nvPr>
            <p:ph type="body" idx="1"/>
          </p:nvPr>
        </p:nvSpPr>
        <p:spPr bwMode="auto">
          <a:xfrm>
            <a:off x="1639888" y="219075"/>
            <a:ext cx="6215062" cy="63103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284679" name="Rectangle 7"/>
          <p:cNvSpPr>
            <a:spLocks noGrp="1" noChangeArrowheads="1"/>
          </p:cNvSpPr>
          <p:nvPr>
            <p:ph type="sldNum" sz="quarter" idx="4"/>
          </p:nvPr>
        </p:nvSpPr>
        <p:spPr bwMode="auto">
          <a:xfrm>
            <a:off x="8062913" y="30226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mn-ea"/>
              </a:defRPr>
            </a:lvl1pPr>
          </a:lstStyle>
          <a:p>
            <a:pPr>
              <a:defRPr/>
            </a:pPr>
            <a:r>
              <a:rPr lang="en-GB" altLang="zh-TW"/>
              <a:t>-</a:t>
            </a:r>
            <a:fld id="{4E2343FC-E37F-487F-B522-5B73D8C5E556}" type="slidenum">
              <a:rPr lang="en-GB" altLang="zh-TW"/>
              <a:pPr>
                <a:defRPr/>
              </a:pPr>
              <a:t>‹#›</a:t>
            </a:fld>
            <a:r>
              <a:rPr lang="en-GB" altLang="zh-TW"/>
              <a:t>-</a:t>
            </a:r>
          </a:p>
        </p:txBody>
      </p:sp>
      <p:sp>
        <p:nvSpPr>
          <p:cNvPr id="284680" name="Rectangle 8"/>
          <p:cNvSpPr>
            <a:spLocks noChangeArrowheads="1"/>
          </p:cNvSpPr>
          <p:nvPr/>
        </p:nvSpPr>
        <p:spPr bwMode="auto">
          <a:xfrm rot="16200000">
            <a:off x="8041482" y="5847556"/>
            <a:ext cx="703262" cy="790575"/>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15369" name="Picture 9" descr="htc_2D_BIG_horz"/>
          <p:cNvPicPr>
            <a:picLocks noChangeAspect="1" noChangeArrowheads="1"/>
          </p:cNvPicPr>
          <p:nvPr/>
        </p:nvPicPr>
        <p:blipFill>
          <a:blip r:embed="rId13"/>
          <a:srcRect/>
          <a:stretch>
            <a:fillRect/>
          </a:stretch>
        </p:blipFill>
        <p:spPr bwMode="auto">
          <a:xfrm>
            <a:off x="8010525" y="6048375"/>
            <a:ext cx="769938" cy="279400"/>
          </a:xfrm>
          <a:prstGeom prst="rect">
            <a:avLst/>
          </a:prstGeom>
          <a:noFill/>
          <a:ln w="9525">
            <a:noFill/>
            <a:miter lim="800000"/>
            <a:headEnd/>
            <a:tailEnd/>
          </a:ln>
        </p:spPr>
      </p:pic>
      <p:sp>
        <p:nvSpPr>
          <p:cNvPr id="284682" name="Rectangle 10"/>
          <p:cNvSpPr>
            <a:spLocks noGrp="1" noChangeArrowheads="1"/>
          </p:cNvSpPr>
          <p:nvPr>
            <p:ph type="dt" sz="half" idx="2"/>
          </p:nvPr>
        </p:nvSpPr>
        <p:spPr bwMode="auto">
          <a:xfrm>
            <a:off x="7948613" y="436563"/>
            <a:ext cx="1030287"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mn-ea"/>
              </a:defRPr>
            </a:lvl1pPr>
          </a:lstStyle>
          <a:p>
            <a:pPr>
              <a:defRPr/>
            </a:pPr>
            <a:fld id="{698CC832-02EF-470D-83BD-DC06260927C3}" type="datetime1">
              <a:rPr lang="zh-TW" altLang="en-US"/>
              <a:pPr>
                <a:defRPr/>
              </a:pPr>
              <a:t>2015/12/14</a:t>
            </a:fld>
            <a:endParaRPr lang="en-GB" altLang="zh-TW"/>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2pPr>
      <a:lvl3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3pPr>
      <a:lvl4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4pPr>
      <a:lvl5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5pPr>
      <a:lvl6pPr marL="4572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6pPr>
      <a:lvl7pPr marL="9144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7pPr>
      <a:lvl8pPr marL="13716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8pPr>
      <a:lvl9pPr marL="18288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
        <a:defRPr kumimoji="1"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kumimoji="1" sz="2400">
          <a:solidFill>
            <a:schemeClr val="tx1"/>
          </a:solidFill>
          <a:latin typeface="+mn-lt"/>
          <a:ea typeface="+mn-ea"/>
          <a:cs typeface="+mn-cs"/>
        </a:defRPr>
      </a:lvl2pPr>
      <a:lvl3pPr marL="903288" indent="-166688"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ea typeface="+mn-ea"/>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kumimoji="1">
          <a:solidFill>
            <a:schemeClr val="tx1"/>
          </a:solidFill>
          <a:latin typeface="+mn-lt"/>
          <a:ea typeface="+mn-ea"/>
          <a:cs typeface="+mn-cs"/>
        </a:defRPr>
      </a:lvl4pPr>
      <a:lvl5pPr marL="16113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5pPr>
      <a:lvl6pPr marL="20685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6pPr>
      <a:lvl7pPr marL="25257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7pPr>
      <a:lvl8pPr marL="29829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8pPr>
      <a:lvl9pPr marL="34401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4.wmf"/><Relationship Id="rId11" Type="http://schemas.openxmlformats.org/officeDocument/2006/relationships/image" Target="../media/image68.png"/><Relationship Id="rId5" Type="http://schemas.openxmlformats.org/officeDocument/2006/relationships/oleObject" Target="../embeddings/oleObject57.bin"/><Relationship Id="rId10" Type="http://schemas.openxmlformats.org/officeDocument/2006/relationships/image" Target="../media/image67.png"/><Relationship Id="rId4" Type="http://schemas.openxmlformats.org/officeDocument/2006/relationships/image" Target="../media/image63.wmf"/><Relationship Id="rId9" Type="http://schemas.openxmlformats.org/officeDocument/2006/relationships/image" Target="../media/image6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60.bin"/><Relationship Id="rId5" Type="http://schemas.openxmlformats.org/officeDocument/2006/relationships/image" Target="../media/image69.wmf"/><Relationship Id="rId4" Type="http://schemas.openxmlformats.org/officeDocument/2006/relationships/oleObject" Target="../embeddings/oleObject59.bin"/></Relationships>
</file>

<file path=ppt/slides/_rels/slide1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62.bin"/><Relationship Id="rId11" Type="http://schemas.openxmlformats.org/officeDocument/2006/relationships/image" Target="../media/image76.wmf"/><Relationship Id="rId5" Type="http://schemas.openxmlformats.org/officeDocument/2006/relationships/image" Target="../media/image6.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7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9.xml"/><Relationship Id="rId7"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6.bin"/><Relationship Id="rId5" Type="http://schemas.openxmlformats.org/officeDocument/2006/relationships/image" Target="../media/image75.wmf"/><Relationship Id="rId4" Type="http://schemas.openxmlformats.org/officeDocument/2006/relationships/oleObject" Target="../embeddings/oleObject65.bin"/><Relationship Id="rId9" Type="http://schemas.openxmlformats.org/officeDocument/2006/relationships/image" Target="../media/image7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83.emf"/><Relationship Id="rId3" Type="http://schemas.openxmlformats.org/officeDocument/2006/relationships/notesSlide" Target="../notesSlides/notesSlide10.xml"/><Relationship Id="rId7" Type="http://schemas.openxmlformats.org/officeDocument/2006/relationships/image" Target="../media/image80.emf"/><Relationship Id="rId12" Type="http://schemas.openxmlformats.org/officeDocument/2006/relationships/oleObject" Target="../embeddings/oleObject72.bin"/><Relationship Id="rId17" Type="http://schemas.openxmlformats.org/officeDocument/2006/relationships/image" Target="../media/image85.wmf"/><Relationship Id="rId2" Type="http://schemas.openxmlformats.org/officeDocument/2006/relationships/slideLayout" Target="../slideLayouts/slideLayout2.xml"/><Relationship Id="rId16" Type="http://schemas.openxmlformats.org/officeDocument/2006/relationships/oleObject" Target="../embeddings/oleObject74.bin"/><Relationship Id="rId1" Type="http://schemas.openxmlformats.org/officeDocument/2006/relationships/vmlDrawing" Target="../drawings/vmlDrawing10.vml"/><Relationship Id="rId6" Type="http://schemas.openxmlformats.org/officeDocument/2006/relationships/oleObject" Target="../embeddings/oleObject69.bin"/><Relationship Id="rId11" Type="http://schemas.openxmlformats.org/officeDocument/2006/relationships/image" Target="../media/image82.emf"/><Relationship Id="rId5" Type="http://schemas.openxmlformats.org/officeDocument/2006/relationships/image" Target="../media/image79.emf"/><Relationship Id="rId15" Type="http://schemas.openxmlformats.org/officeDocument/2006/relationships/image" Target="../media/image84.e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81.emf"/><Relationship Id="rId14" Type="http://schemas.openxmlformats.org/officeDocument/2006/relationships/oleObject" Target="../embeddings/oleObject73.bin"/></Relationships>
</file>

<file path=ppt/slides/_rels/slide22.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80.bin"/><Relationship Id="rId18" Type="http://schemas.openxmlformats.org/officeDocument/2006/relationships/image" Target="../media/image91.e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88.emf"/><Relationship Id="rId17" Type="http://schemas.openxmlformats.org/officeDocument/2006/relationships/oleObject" Target="../embeddings/oleObject82.bin"/><Relationship Id="rId2" Type="http://schemas.openxmlformats.org/officeDocument/2006/relationships/slideLayout" Target="../slideLayouts/slideLayout2.xml"/><Relationship Id="rId16" Type="http://schemas.openxmlformats.org/officeDocument/2006/relationships/image" Target="../media/image90.emf"/><Relationship Id="rId20" Type="http://schemas.openxmlformats.org/officeDocument/2006/relationships/image" Target="../media/image92.emf"/><Relationship Id="rId1" Type="http://schemas.openxmlformats.org/officeDocument/2006/relationships/vmlDrawing" Target="../drawings/vmlDrawing11.vml"/><Relationship Id="rId6" Type="http://schemas.openxmlformats.org/officeDocument/2006/relationships/image" Target="../media/image86.e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87.wmf"/><Relationship Id="rId19" Type="http://schemas.openxmlformats.org/officeDocument/2006/relationships/oleObject" Target="../embeddings/oleObject83.bin"/><Relationship Id="rId4" Type="http://schemas.openxmlformats.org/officeDocument/2006/relationships/image" Target="../media/image13.wmf"/><Relationship Id="rId9" Type="http://schemas.openxmlformats.org/officeDocument/2006/relationships/oleObject" Target="../embeddings/oleObject78.bin"/><Relationship Id="rId14" Type="http://schemas.openxmlformats.org/officeDocument/2006/relationships/image" Target="../media/image89.emf"/><Relationship Id="rId22" Type="http://schemas.openxmlformats.org/officeDocument/2006/relationships/image" Target="../media/image93.emf"/></Relationships>
</file>

<file path=ppt/slides/_rels/slide23.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90.bin"/><Relationship Id="rId18" Type="http://schemas.openxmlformats.org/officeDocument/2006/relationships/image" Target="../media/image100.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7.wmf"/><Relationship Id="rId17" Type="http://schemas.openxmlformats.org/officeDocument/2006/relationships/oleObject" Target="../embeddings/oleObject92.bin"/><Relationship Id="rId2" Type="http://schemas.openxmlformats.org/officeDocument/2006/relationships/slideLayout" Target="../slideLayouts/slideLayout2.xml"/><Relationship Id="rId16" Type="http://schemas.openxmlformats.org/officeDocument/2006/relationships/image" Target="../media/image99.wmf"/><Relationship Id="rId20" Type="http://schemas.openxmlformats.org/officeDocument/2006/relationships/image" Target="../media/image17.wmf"/><Relationship Id="rId1" Type="http://schemas.openxmlformats.org/officeDocument/2006/relationships/vmlDrawing" Target="../drawings/vmlDrawing12.vml"/><Relationship Id="rId6" Type="http://schemas.openxmlformats.org/officeDocument/2006/relationships/image" Target="../media/image94.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6.wmf"/><Relationship Id="rId19" Type="http://schemas.openxmlformats.org/officeDocument/2006/relationships/oleObject" Target="../embeddings/oleObject93.bin"/><Relationship Id="rId4" Type="http://schemas.openxmlformats.org/officeDocument/2006/relationships/image" Target="../media/image13.wmf"/><Relationship Id="rId9" Type="http://schemas.openxmlformats.org/officeDocument/2006/relationships/oleObject" Target="../embeddings/oleObject88.bin"/><Relationship Id="rId14" Type="http://schemas.openxmlformats.org/officeDocument/2006/relationships/image" Target="../media/image98.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105.emf"/><Relationship Id="rId3" Type="http://schemas.openxmlformats.org/officeDocument/2006/relationships/notesSlide" Target="../notesSlides/notesSlide11.xml"/><Relationship Id="rId7" Type="http://schemas.openxmlformats.org/officeDocument/2006/relationships/image" Target="../media/image102.emf"/><Relationship Id="rId12" Type="http://schemas.openxmlformats.org/officeDocument/2006/relationships/oleObject" Target="../embeddings/oleObject98.bin"/><Relationship Id="rId17" Type="http://schemas.openxmlformats.org/officeDocument/2006/relationships/image" Target="../media/image107.emf"/><Relationship Id="rId2" Type="http://schemas.openxmlformats.org/officeDocument/2006/relationships/slideLayout" Target="../slideLayouts/slideLayout2.xml"/><Relationship Id="rId16" Type="http://schemas.openxmlformats.org/officeDocument/2006/relationships/oleObject" Target="../embeddings/oleObject100.bin"/><Relationship Id="rId1" Type="http://schemas.openxmlformats.org/officeDocument/2006/relationships/vmlDrawing" Target="../drawings/vmlDrawing13.vml"/><Relationship Id="rId6" Type="http://schemas.openxmlformats.org/officeDocument/2006/relationships/oleObject" Target="../embeddings/oleObject95.bin"/><Relationship Id="rId11" Type="http://schemas.openxmlformats.org/officeDocument/2006/relationships/image" Target="../media/image104.emf"/><Relationship Id="rId5" Type="http://schemas.openxmlformats.org/officeDocument/2006/relationships/image" Target="../media/image101.wmf"/><Relationship Id="rId15" Type="http://schemas.openxmlformats.org/officeDocument/2006/relationships/image" Target="../media/image106.e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103.emf"/><Relationship Id="rId14" Type="http://schemas.openxmlformats.org/officeDocument/2006/relationships/oleObject" Target="../embeddings/oleObject99.bin"/></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ptrbrtz/razor-9dof-ahrs/wiki/Tutoria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entlenav.googlecode.com/files/DCMDraft2.pdf" TargetMode="External"/><Relationship Id="rId5" Type="http://schemas.openxmlformats.org/officeDocument/2006/relationships/hyperlink" Target="http://www.starlino.com/dcm_tutorial.html" TargetMode="External"/><Relationship Id="rId4" Type="http://schemas.openxmlformats.org/officeDocument/2006/relationships/hyperlink" Target="http://www.cnblogs.com/dreamfactory/p/3424953.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10.bin"/><Relationship Id="rId18" Type="http://schemas.openxmlformats.org/officeDocument/2006/relationships/image" Target="../media/image18.emf"/><Relationship Id="rId26" Type="http://schemas.openxmlformats.org/officeDocument/2006/relationships/image" Target="../media/image22.emf"/><Relationship Id="rId39" Type="http://schemas.openxmlformats.org/officeDocument/2006/relationships/oleObject" Target="../embeddings/oleObject23.bin"/><Relationship Id="rId21" Type="http://schemas.openxmlformats.org/officeDocument/2006/relationships/oleObject" Target="../embeddings/oleObject14.bin"/><Relationship Id="rId34" Type="http://schemas.openxmlformats.org/officeDocument/2006/relationships/image" Target="../media/image26.emf"/><Relationship Id="rId42" Type="http://schemas.openxmlformats.org/officeDocument/2006/relationships/image" Target="../media/image30.emf"/><Relationship Id="rId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emf"/><Relationship Id="rId29" Type="http://schemas.openxmlformats.org/officeDocument/2006/relationships/oleObject" Target="../embeddings/oleObject18.bin"/><Relationship Id="rId41" Type="http://schemas.openxmlformats.org/officeDocument/2006/relationships/oleObject" Target="../embeddings/oleObject24.bin"/><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9.bin"/><Relationship Id="rId24" Type="http://schemas.openxmlformats.org/officeDocument/2006/relationships/image" Target="../media/image21.emf"/><Relationship Id="rId32" Type="http://schemas.openxmlformats.org/officeDocument/2006/relationships/image" Target="../media/image25.emf"/><Relationship Id="rId37" Type="http://schemas.openxmlformats.org/officeDocument/2006/relationships/oleObject" Target="../embeddings/oleObject22.bin"/><Relationship Id="rId40" Type="http://schemas.openxmlformats.org/officeDocument/2006/relationships/image" Target="../media/image29.e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23.emf"/><Relationship Id="rId36" Type="http://schemas.openxmlformats.org/officeDocument/2006/relationships/image" Target="../media/image27.emf"/><Relationship Id="rId10" Type="http://schemas.openxmlformats.org/officeDocument/2006/relationships/image" Target="../media/image14.wmf"/><Relationship Id="rId19" Type="http://schemas.openxmlformats.org/officeDocument/2006/relationships/oleObject" Target="../embeddings/oleObject13.bin"/><Relationship Id="rId31" Type="http://schemas.openxmlformats.org/officeDocument/2006/relationships/oleObject" Target="../embeddings/oleObject19.bin"/><Relationship Id="rId44" Type="http://schemas.openxmlformats.org/officeDocument/2006/relationships/image" Target="../media/image31.emf"/><Relationship Id="rId4" Type="http://schemas.openxmlformats.org/officeDocument/2006/relationships/image" Target="../media/image11.wmf"/><Relationship Id="rId9" Type="http://schemas.openxmlformats.org/officeDocument/2006/relationships/oleObject" Target="../embeddings/oleObject8.bin"/><Relationship Id="rId14" Type="http://schemas.openxmlformats.org/officeDocument/2006/relationships/image" Target="../media/image16.wmf"/><Relationship Id="rId22" Type="http://schemas.openxmlformats.org/officeDocument/2006/relationships/image" Target="../media/image20.emf"/><Relationship Id="rId27" Type="http://schemas.openxmlformats.org/officeDocument/2006/relationships/oleObject" Target="../embeddings/oleObject17.bin"/><Relationship Id="rId30" Type="http://schemas.openxmlformats.org/officeDocument/2006/relationships/image" Target="../media/image24.emf"/><Relationship Id="rId35" Type="http://schemas.openxmlformats.org/officeDocument/2006/relationships/oleObject" Target="../embeddings/oleObject21.bin"/><Relationship Id="rId43" Type="http://schemas.openxmlformats.org/officeDocument/2006/relationships/oleObject" Target="../embeddings/oleObject25.bin"/><Relationship Id="rId8" Type="http://schemas.openxmlformats.org/officeDocument/2006/relationships/image" Target="../media/image13.wmf"/><Relationship Id="rId3" Type="http://schemas.openxmlformats.org/officeDocument/2006/relationships/oleObject" Target="../embeddings/oleObject5.bin"/><Relationship Id="rId12" Type="http://schemas.openxmlformats.org/officeDocument/2006/relationships/image" Target="../media/image15.wmf"/><Relationship Id="rId17" Type="http://schemas.openxmlformats.org/officeDocument/2006/relationships/oleObject" Target="../embeddings/oleObject12.bin"/><Relationship Id="rId25" Type="http://schemas.openxmlformats.org/officeDocument/2006/relationships/oleObject" Target="../embeddings/oleObject16.bin"/><Relationship Id="rId33" Type="http://schemas.openxmlformats.org/officeDocument/2006/relationships/oleObject" Target="../embeddings/oleObject20.bin"/><Relationship Id="rId38"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6.wmf"/><Relationship Id="rId3" Type="http://schemas.openxmlformats.org/officeDocument/2006/relationships/notesSlide" Target="../notesSlides/notesSlide1.xml"/><Relationship Id="rId7" Type="http://schemas.openxmlformats.org/officeDocument/2006/relationships/image" Target="../media/image33.wmf"/><Relationship Id="rId12" Type="http://schemas.openxmlformats.org/officeDocument/2006/relationships/oleObject" Target="../embeddings/oleObject30.bin"/><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3.vml"/><Relationship Id="rId6" Type="http://schemas.openxmlformats.org/officeDocument/2006/relationships/oleObject" Target="../embeddings/oleObject27.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4.wmf"/><Relationship Id="rId1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3.emf"/><Relationship Id="rId18" Type="http://schemas.openxmlformats.org/officeDocument/2006/relationships/oleObject" Target="../embeddings/oleObject40.bin"/><Relationship Id="rId3" Type="http://schemas.openxmlformats.org/officeDocument/2006/relationships/notesSlide" Target="../notesSlides/notesSlide2.xml"/><Relationship Id="rId21" Type="http://schemas.openxmlformats.org/officeDocument/2006/relationships/image" Target="../media/image47.emf"/><Relationship Id="rId7" Type="http://schemas.openxmlformats.org/officeDocument/2006/relationships/image" Target="../media/image40.wmf"/><Relationship Id="rId12" Type="http://schemas.openxmlformats.org/officeDocument/2006/relationships/oleObject" Target="../embeddings/oleObject37.bin"/><Relationship Id="rId17" Type="http://schemas.openxmlformats.org/officeDocument/2006/relationships/image" Target="../media/image45.emf"/><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image" Target="../media/image42.emf"/><Relationship Id="rId5" Type="http://schemas.openxmlformats.org/officeDocument/2006/relationships/image" Target="../media/image39.wmf"/><Relationship Id="rId15" Type="http://schemas.openxmlformats.org/officeDocument/2006/relationships/image" Target="../media/image44.emf"/><Relationship Id="rId10" Type="http://schemas.openxmlformats.org/officeDocument/2006/relationships/oleObject" Target="../embeddings/oleObject36.bin"/><Relationship Id="rId19" Type="http://schemas.openxmlformats.org/officeDocument/2006/relationships/image" Target="../media/image46.emf"/><Relationship Id="rId4" Type="http://schemas.openxmlformats.org/officeDocument/2006/relationships/oleObject" Target="../embeddings/oleObject33.bin"/><Relationship Id="rId9" Type="http://schemas.openxmlformats.org/officeDocument/2006/relationships/image" Target="../media/image41.wmf"/><Relationship Id="rId14" Type="http://schemas.openxmlformats.org/officeDocument/2006/relationships/oleObject" Target="../embeddings/oleObject3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2.wmf"/><Relationship Id="rId18" Type="http://schemas.openxmlformats.org/officeDocument/2006/relationships/oleObject" Target="../embeddings/oleObject49.bin"/><Relationship Id="rId26" Type="http://schemas.openxmlformats.org/officeDocument/2006/relationships/oleObject" Target="../embeddings/oleObject53.bin"/><Relationship Id="rId3" Type="http://schemas.openxmlformats.org/officeDocument/2006/relationships/notesSlide" Target="../notesSlides/notesSlide3.xml"/><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46.bin"/><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60.wmf"/><Relationship Id="rId1" Type="http://schemas.openxmlformats.org/officeDocument/2006/relationships/vmlDrawing" Target="../drawings/vmlDrawing5.vml"/><Relationship Id="rId6" Type="http://schemas.openxmlformats.org/officeDocument/2006/relationships/oleObject" Target="../embeddings/oleObject43.bin"/><Relationship Id="rId11" Type="http://schemas.openxmlformats.org/officeDocument/2006/relationships/image" Target="../media/image51.wmf"/><Relationship Id="rId24" Type="http://schemas.openxmlformats.org/officeDocument/2006/relationships/oleObject" Target="../embeddings/oleObject52.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7.wmf"/><Relationship Id="rId28" Type="http://schemas.openxmlformats.org/officeDocument/2006/relationships/oleObject" Target="../embeddings/oleObject54.bin"/><Relationship Id="rId10" Type="http://schemas.openxmlformats.org/officeDocument/2006/relationships/oleObject" Target="../embeddings/oleObject45.bin"/><Relationship Id="rId19" Type="http://schemas.openxmlformats.org/officeDocument/2006/relationships/image" Target="../media/image55.wmf"/><Relationship Id="rId31" Type="http://schemas.openxmlformats.org/officeDocument/2006/relationships/image" Target="../media/image61.wmf"/><Relationship Id="rId4" Type="http://schemas.openxmlformats.org/officeDocument/2006/relationships/oleObject" Target="../embeddings/oleObject42.bin"/><Relationship Id="rId9" Type="http://schemas.openxmlformats.org/officeDocument/2006/relationships/image" Target="../media/image50.wmf"/><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59.wmf"/><Relationship Id="rId30" Type="http://schemas.openxmlformats.org/officeDocument/2006/relationships/oleObject" Target="../embeddings/oleObject5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73075" y="1631950"/>
            <a:ext cx="7123261" cy="966788"/>
          </a:xfrm>
        </p:spPr>
        <p:txBody>
          <a:bodyPr/>
          <a:lstStyle/>
          <a:p>
            <a:r>
              <a:rPr lang="en-US" altLang="zh-TW" sz="5400" dirty="0" smtClean="0"/>
              <a:t>DCM</a:t>
            </a:r>
            <a:endParaRPr lang="zh-TW" altLang="en-US" sz="5000" dirty="0"/>
          </a:p>
        </p:txBody>
      </p:sp>
      <p:sp>
        <p:nvSpPr>
          <p:cNvPr id="3" name="副標題 2"/>
          <p:cNvSpPr>
            <a:spLocks noGrp="1"/>
          </p:cNvSpPr>
          <p:nvPr>
            <p:ph type="subTitle" idx="1"/>
          </p:nvPr>
        </p:nvSpPr>
        <p:spPr>
          <a:xfrm>
            <a:off x="473075" y="5184056"/>
            <a:ext cx="5921375" cy="1557312"/>
          </a:xfrm>
        </p:spPr>
        <p:txBody>
          <a:bodyPr/>
          <a:lstStyle/>
          <a:p>
            <a:r>
              <a:rPr lang="en-US" altLang="zh-TW" dirty="0" smtClean="0"/>
              <a:t>GPD 130</a:t>
            </a:r>
          </a:p>
          <a:p>
            <a:r>
              <a:rPr lang="en-US" altLang="zh-TW" sz="2500" dirty="0" smtClean="0"/>
              <a:t>			</a:t>
            </a:r>
            <a:endParaRPr lang="zh-TW" altLang="en-US" sz="2500" dirty="0"/>
          </a:p>
        </p:txBody>
      </p:sp>
    </p:spTree>
    <p:extLst>
      <p:ext uri="{BB962C8B-B14F-4D97-AF65-F5344CB8AC3E}">
        <p14:creationId xmlns:p14="http://schemas.microsoft.com/office/powerpoint/2010/main" val="276311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a:t>
            </a:r>
            <a:r>
              <a:rPr lang="en-US" altLang="zh-TW" dirty="0" smtClean="0"/>
              <a:t>is Euler </a:t>
            </a:r>
            <a:r>
              <a:rPr lang="en-US" altLang="zh-TW" dirty="0" smtClean="0"/>
              <a:t>Angle</a:t>
            </a:r>
            <a:endParaRPr lang="zh-TW" altLang="en-US" dirty="0"/>
          </a:p>
        </p:txBody>
      </p:sp>
      <p:sp>
        <p:nvSpPr>
          <p:cNvPr id="3" name="內容版面配置區 2"/>
          <p:cNvSpPr>
            <a:spLocks noGrp="1"/>
          </p:cNvSpPr>
          <p:nvPr>
            <p:ph idx="1"/>
          </p:nvPr>
        </p:nvSpPr>
        <p:spPr/>
        <p:txBody>
          <a:bodyPr/>
          <a:lstStyle/>
          <a:p>
            <a:r>
              <a:rPr lang="zh-TW" altLang="en-US" dirty="0" smtClean="0"/>
              <a:t> 尤</a:t>
            </a:r>
            <a:r>
              <a:rPr lang="zh-TW" altLang="en-US" dirty="0"/>
              <a:t>拉</a:t>
            </a:r>
            <a:r>
              <a:rPr lang="zh-TW" altLang="en-US" dirty="0" smtClean="0"/>
              <a:t>角分別</a:t>
            </a:r>
            <a:r>
              <a:rPr lang="zh-TW" altLang="en-US" dirty="0"/>
              <a:t>由</a:t>
            </a:r>
            <a:r>
              <a:rPr lang="en-US" altLang="zh-TW" dirty="0" smtClean="0"/>
              <a:t>Yaw</a:t>
            </a:r>
            <a:r>
              <a:rPr lang="zh-TW" altLang="en-US" dirty="0" smtClean="0">
                <a:latin typeface="新細明體"/>
                <a:ea typeface="新細明體"/>
              </a:rPr>
              <a:t>、</a:t>
            </a:r>
            <a:r>
              <a:rPr lang="en-US" altLang="zh-TW" dirty="0" smtClean="0"/>
              <a:t>Pitch</a:t>
            </a:r>
            <a:r>
              <a:rPr lang="zh-TW" altLang="en-US" dirty="0" smtClean="0">
                <a:latin typeface="新細明體"/>
                <a:ea typeface="新細明體"/>
              </a:rPr>
              <a:t>、 </a:t>
            </a:r>
            <a:r>
              <a:rPr lang="en-US" altLang="zh-TW" dirty="0" smtClean="0"/>
              <a:t>Roll </a:t>
            </a:r>
            <a:r>
              <a:rPr lang="zh-TW" altLang="en-US" dirty="0" smtClean="0"/>
              <a:t>三</a:t>
            </a:r>
            <a:r>
              <a:rPr lang="zh-TW" altLang="en-US" dirty="0"/>
              <a:t>個角組成</a:t>
            </a:r>
            <a:r>
              <a:rPr lang="zh-TW" altLang="en-US" dirty="0" smtClean="0"/>
              <a:t>。</a:t>
            </a:r>
            <a:endParaRPr lang="en-US" altLang="zh-TW" dirty="0" smtClean="0"/>
          </a:p>
          <a:p>
            <a:pPr lvl="1"/>
            <a:r>
              <a:rPr lang="en-US" altLang="zh-TW" dirty="0"/>
              <a:t>Yaw </a:t>
            </a:r>
            <a:r>
              <a:rPr lang="zh-TW" altLang="en-US" dirty="0"/>
              <a:t>表示繞</a:t>
            </a:r>
            <a:r>
              <a:rPr lang="en-US" altLang="zh-TW" dirty="0"/>
              <a:t>y</a:t>
            </a:r>
            <a:r>
              <a:rPr lang="zh-TW" altLang="en-US" dirty="0"/>
              <a:t>軸旋轉的</a:t>
            </a:r>
            <a:r>
              <a:rPr lang="zh-TW" altLang="en-US" dirty="0" smtClean="0"/>
              <a:t>角度</a:t>
            </a:r>
            <a:endParaRPr lang="en-US" altLang="zh-TW" dirty="0" smtClean="0"/>
          </a:p>
          <a:p>
            <a:pPr lvl="1"/>
            <a:r>
              <a:rPr lang="en-US" altLang="zh-TW" dirty="0" smtClean="0"/>
              <a:t>Pitch </a:t>
            </a:r>
            <a:r>
              <a:rPr lang="zh-TW" altLang="en-US" dirty="0" smtClean="0"/>
              <a:t>表示</a:t>
            </a:r>
            <a:r>
              <a:rPr lang="zh-TW" altLang="en-US" dirty="0"/>
              <a:t>繞</a:t>
            </a:r>
            <a:r>
              <a:rPr lang="en-US" altLang="zh-TW" dirty="0"/>
              <a:t>x</a:t>
            </a:r>
            <a:r>
              <a:rPr lang="zh-TW" altLang="en-US" dirty="0"/>
              <a:t>軸旋轉的</a:t>
            </a:r>
            <a:r>
              <a:rPr lang="zh-TW" altLang="en-US" dirty="0" smtClean="0"/>
              <a:t>角度</a:t>
            </a:r>
            <a:endParaRPr lang="en-US" altLang="zh-TW" dirty="0" smtClean="0"/>
          </a:p>
          <a:p>
            <a:pPr lvl="1"/>
            <a:r>
              <a:rPr lang="en-US" altLang="zh-TW" dirty="0" smtClean="0"/>
              <a:t>Roll </a:t>
            </a:r>
            <a:r>
              <a:rPr lang="zh-TW" altLang="en-US" dirty="0" smtClean="0"/>
              <a:t>表示</a:t>
            </a:r>
            <a:r>
              <a:rPr lang="zh-TW" altLang="en-US" dirty="0"/>
              <a:t>繞</a:t>
            </a:r>
            <a:r>
              <a:rPr lang="en-US" altLang="zh-TW" dirty="0"/>
              <a:t>z</a:t>
            </a:r>
            <a:r>
              <a:rPr lang="zh-TW" altLang="en-US" dirty="0"/>
              <a:t>軸旋轉的</a:t>
            </a:r>
            <a:r>
              <a:rPr lang="zh-TW" altLang="en-US" dirty="0" smtClean="0"/>
              <a:t>角度</a:t>
            </a:r>
            <a:endParaRPr lang="en-US" altLang="zh-TW" dirty="0"/>
          </a:p>
          <a:p>
            <a:pPr lvl="1"/>
            <a:endParaRPr lang="en-US" altLang="zh-TW" dirty="0"/>
          </a:p>
          <a:p>
            <a:r>
              <a:rPr lang="en-US" altLang="zh-TW" dirty="0" smtClean="0"/>
              <a:t> DCM</a:t>
            </a:r>
            <a:r>
              <a:rPr lang="zh-TW" altLang="en-US" dirty="0" smtClean="0"/>
              <a:t> 通常以</a:t>
            </a:r>
            <a:r>
              <a:rPr lang="zh-TW" altLang="en-US" dirty="0"/>
              <a:t>尤拉角</a:t>
            </a:r>
            <a:r>
              <a:rPr lang="zh-TW" altLang="en-US" dirty="0" smtClean="0"/>
              <a:t>的形式</a:t>
            </a:r>
            <a:r>
              <a:rPr lang="zh-TW" altLang="en-US" dirty="0"/>
              <a:t>定義</a:t>
            </a:r>
            <a:r>
              <a:rPr lang="zh-TW" altLang="en-US" dirty="0" smtClean="0"/>
              <a:t>。</a:t>
            </a:r>
            <a:endParaRPr lang="zh-TW" altLang="en-US" dirty="0"/>
          </a:p>
        </p:txBody>
      </p:sp>
      <p:pic>
        <p:nvPicPr>
          <p:cNvPr id="14338" name="Picture 2" descr="C:\Users\shihyu\Downloads\95694d26d82787e538d9efba350ce7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872" y="1880220"/>
            <a:ext cx="3022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02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smtClean="0"/>
              <a:t>DCM and </a:t>
            </a:r>
            <a:r>
              <a:rPr lang="fr-FR" altLang="zh-TW" dirty="0"/>
              <a:t>Euler angles</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452983273"/>
              </p:ext>
            </p:extLst>
          </p:nvPr>
        </p:nvGraphicFramePr>
        <p:xfrm>
          <a:off x="323851" y="1412776"/>
          <a:ext cx="3744093" cy="1054199"/>
        </p:xfrm>
        <a:graphic>
          <a:graphicData uri="http://schemas.openxmlformats.org/presentationml/2006/ole">
            <mc:AlternateContent xmlns:mc="http://schemas.openxmlformats.org/markup-compatibility/2006">
              <mc:Choice xmlns:v="urn:schemas-microsoft-com:vml" Requires="v">
                <p:oleObj spid="_x0000_s15400" name="方程式" r:id="rId3" imgW="2539800" imgH="711000" progId="Equation.3">
                  <p:embed/>
                </p:oleObj>
              </mc:Choice>
              <mc:Fallback>
                <p:oleObj name="方程式" r:id="rId3" imgW="2539800" imgH="711000" progId="Equation.3">
                  <p:embed/>
                  <p:pic>
                    <p:nvPicPr>
                      <p:cNvPr id="0" name="物件 3"/>
                      <p:cNvPicPr>
                        <a:picLocks noChangeAspect="1" noChangeArrowheads="1"/>
                      </p:cNvPicPr>
                      <p:nvPr/>
                    </p:nvPicPr>
                    <p:blipFill>
                      <a:blip r:embed="rId4"/>
                      <a:srcRect/>
                      <a:stretch>
                        <a:fillRect/>
                      </a:stretch>
                    </p:blipFill>
                    <p:spPr bwMode="auto">
                      <a:xfrm>
                        <a:off x="323851" y="1412776"/>
                        <a:ext cx="3744093" cy="1054199"/>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496093484"/>
              </p:ext>
            </p:extLst>
          </p:nvPr>
        </p:nvGraphicFramePr>
        <p:xfrm>
          <a:off x="406400" y="2924944"/>
          <a:ext cx="3589536" cy="1015710"/>
        </p:xfrm>
        <a:graphic>
          <a:graphicData uri="http://schemas.openxmlformats.org/presentationml/2006/ole">
            <mc:AlternateContent xmlns:mc="http://schemas.openxmlformats.org/markup-compatibility/2006">
              <mc:Choice xmlns:v="urn:schemas-microsoft-com:vml" Requires="v">
                <p:oleObj spid="_x0000_s15401" name="方程式" r:id="rId5" imgW="2527200" imgH="711000" progId="Equation.3">
                  <p:embed/>
                </p:oleObj>
              </mc:Choice>
              <mc:Fallback>
                <p:oleObj name="方程式" r:id="rId5" imgW="2527200" imgH="711000" progId="Equation.3">
                  <p:embed/>
                  <p:pic>
                    <p:nvPicPr>
                      <p:cNvPr id="0" name="物件 4"/>
                      <p:cNvPicPr>
                        <a:picLocks noChangeAspect="1" noChangeArrowheads="1"/>
                      </p:cNvPicPr>
                      <p:nvPr/>
                    </p:nvPicPr>
                    <p:blipFill>
                      <a:blip r:embed="rId6"/>
                      <a:srcRect/>
                      <a:stretch>
                        <a:fillRect/>
                      </a:stretch>
                    </p:blipFill>
                    <p:spPr bwMode="auto">
                      <a:xfrm>
                        <a:off x="406400" y="2924944"/>
                        <a:ext cx="3589536" cy="1015710"/>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166106873"/>
              </p:ext>
            </p:extLst>
          </p:nvPr>
        </p:nvGraphicFramePr>
        <p:xfrm>
          <a:off x="435546" y="4495801"/>
          <a:ext cx="3560390" cy="987730"/>
        </p:xfrm>
        <a:graphic>
          <a:graphicData uri="http://schemas.openxmlformats.org/presentationml/2006/ole">
            <mc:AlternateContent xmlns:mc="http://schemas.openxmlformats.org/markup-compatibility/2006">
              <mc:Choice xmlns:v="urn:schemas-microsoft-com:vml" Requires="v">
                <p:oleObj spid="_x0000_s15402" name="方程式" r:id="rId7" imgW="2577960" imgH="711000" progId="Equation.3">
                  <p:embed/>
                </p:oleObj>
              </mc:Choice>
              <mc:Fallback>
                <p:oleObj name="方程式" r:id="rId7" imgW="2577960" imgH="711000" progId="Equation.3">
                  <p:embed/>
                  <p:pic>
                    <p:nvPicPr>
                      <p:cNvPr id="0" name="物件 5"/>
                      <p:cNvPicPr>
                        <a:picLocks noChangeAspect="1" noChangeArrowheads="1"/>
                      </p:cNvPicPr>
                      <p:nvPr/>
                    </p:nvPicPr>
                    <p:blipFill>
                      <a:blip r:embed="rId8"/>
                      <a:srcRect/>
                      <a:stretch>
                        <a:fillRect/>
                      </a:stretch>
                    </p:blipFill>
                    <p:spPr bwMode="auto">
                      <a:xfrm>
                        <a:off x="435546" y="4495801"/>
                        <a:ext cx="3560390" cy="987730"/>
                      </a:xfrm>
                      <a:prstGeom prst="rect">
                        <a:avLst/>
                      </a:prstGeom>
                      <a:noFill/>
                      <a:ln>
                        <a:noFill/>
                      </a:ln>
                    </p:spPr>
                  </p:pic>
                </p:oleObj>
              </mc:Fallback>
            </mc:AlternateContent>
          </a:graphicData>
        </a:graphic>
      </p:graphicFrame>
      <p:sp>
        <p:nvSpPr>
          <p:cNvPr id="8" name="矩形 7"/>
          <p:cNvSpPr/>
          <p:nvPr/>
        </p:nvSpPr>
        <p:spPr>
          <a:xfrm>
            <a:off x="4477325" y="1863508"/>
            <a:ext cx="2185214" cy="369332"/>
          </a:xfrm>
          <a:prstGeom prst="rect">
            <a:avLst/>
          </a:prstGeom>
        </p:spPr>
        <p:txBody>
          <a:bodyPr wrap="none">
            <a:spAutoFit/>
          </a:bodyPr>
          <a:lstStyle/>
          <a:p>
            <a:r>
              <a:rPr lang="zh-TW" altLang="en-US" dirty="0" smtClean="0"/>
              <a:t>旋轉 </a:t>
            </a:r>
            <a:r>
              <a:rPr lang="en-US" altLang="zh-TW" dirty="0"/>
              <a:t>x </a:t>
            </a:r>
            <a:r>
              <a:rPr lang="zh-TW" altLang="en-US" dirty="0"/>
              <a:t>軸</a:t>
            </a:r>
            <a:r>
              <a:rPr lang="en-US" altLang="zh-TW" dirty="0"/>
              <a:t>,Roll </a:t>
            </a:r>
            <a:r>
              <a:rPr lang="zh-TW" altLang="en-US" dirty="0" smtClean="0"/>
              <a:t>姿態</a:t>
            </a:r>
            <a:endParaRPr lang="zh-TW" altLang="en-US" dirty="0"/>
          </a:p>
        </p:txBody>
      </p:sp>
      <p:sp>
        <p:nvSpPr>
          <p:cNvPr id="9" name="矩形 8"/>
          <p:cNvSpPr/>
          <p:nvPr/>
        </p:nvSpPr>
        <p:spPr>
          <a:xfrm>
            <a:off x="4477325" y="3227491"/>
            <a:ext cx="2159566" cy="369332"/>
          </a:xfrm>
          <a:prstGeom prst="rect">
            <a:avLst/>
          </a:prstGeom>
        </p:spPr>
        <p:txBody>
          <a:bodyPr wrap="none">
            <a:spAutoFit/>
          </a:bodyPr>
          <a:lstStyle/>
          <a:p>
            <a:r>
              <a:rPr lang="zh-TW" altLang="en-US" dirty="0"/>
              <a:t>旋轉 </a:t>
            </a:r>
            <a:r>
              <a:rPr lang="en-US" altLang="zh-TW" dirty="0"/>
              <a:t>y </a:t>
            </a:r>
            <a:r>
              <a:rPr lang="zh-TW" altLang="en-US" dirty="0"/>
              <a:t>軸</a:t>
            </a:r>
            <a:r>
              <a:rPr lang="en-US" altLang="zh-TW" dirty="0"/>
              <a:t>,</a:t>
            </a:r>
            <a:r>
              <a:rPr lang="en-US" altLang="zh-TW" dirty="0" smtClean="0"/>
              <a:t>Pitch</a:t>
            </a:r>
            <a:r>
              <a:rPr lang="zh-TW" altLang="en-US" dirty="0" smtClean="0"/>
              <a:t>姿態</a:t>
            </a:r>
            <a:endParaRPr lang="zh-TW" altLang="en-US" dirty="0"/>
          </a:p>
        </p:txBody>
      </p:sp>
      <p:sp>
        <p:nvSpPr>
          <p:cNvPr id="10" name="矩形 9"/>
          <p:cNvSpPr/>
          <p:nvPr/>
        </p:nvSpPr>
        <p:spPr>
          <a:xfrm>
            <a:off x="4517945" y="4812615"/>
            <a:ext cx="2078326" cy="369332"/>
          </a:xfrm>
          <a:prstGeom prst="rect">
            <a:avLst/>
          </a:prstGeom>
        </p:spPr>
        <p:txBody>
          <a:bodyPr wrap="none">
            <a:spAutoFit/>
          </a:bodyPr>
          <a:lstStyle/>
          <a:p>
            <a:r>
              <a:rPr lang="zh-TW" altLang="en-US" dirty="0"/>
              <a:t>旋轉 </a:t>
            </a:r>
            <a:r>
              <a:rPr lang="en-US" altLang="zh-TW" dirty="0"/>
              <a:t>z </a:t>
            </a:r>
            <a:r>
              <a:rPr lang="zh-TW" altLang="en-US" dirty="0"/>
              <a:t>軸</a:t>
            </a:r>
            <a:r>
              <a:rPr lang="en-US" altLang="zh-TW" dirty="0"/>
              <a:t>,</a:t>
            </a:r>
            <a:r>
              <a:rPr lang="en-US" altLang="zh-TW" dirty="0" smtClean="0"/>
              <a:t>Yaw</a:t>
            </a:r>
            <a:r>
              <a:rPr lang="zh-TW" altLang="en-US" dirty="0"/>
              <a:t>姿態</a:t>
            </a:r>
            <a:endParaRPr lang="zh-TW" altLang="en-US" dirty="0"/>
          </a:p>
        </p:txBody>
      </p:sp>
      <p:pic>
        <p:nvPicPr>
          <p:cNvPr id="15379"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9360" y="1236554"/>
            <a:ext cx="17907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3635" y="2841408"/>
            <a:ext cx="19621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1"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7460" y="4301956"/>
            <a:ext cx="1714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4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a:t>DCM and Euler </a:t>
            </a:r>
            <a:r>
              <a:rPr lang="fr-FR" altLang="zh-TW" dirty="0" smtClean="0"/>
              <a:t>angles(Cont.)</a:t>
            </a:r>
            <a:endParaRPr lang="zh-TW" altLang="en-US" dirty="0"/>
          </a:p>
        </p:txBody>
      </p:sp>
      <p:sp>
        <p:nvSpPr>
          <p:cNvPr id="3" name="內容版面配置區 2"/>
          <p:cNvSpPr>
            <a:spLocks noGrp="1"/>
          </p:cNvSpPr>
          <p:nvPr>
            <p:ph idx="1"/>
          </p:nvPr>
        </p:nvSpPr>
        <p:spPr/>
        <p:txBody>
          <a:bodyPr/>
          <a:lstStyle/>
          <a:p>
            <a:r>
              <a:rPr lang="en-US" altLang="zh-TW" dirty="0"/>
              <a:t> The relation between the direction cosine matrix and Euler angles is</a:t>
            </a:r>
            <a:r>
              <a:rPr lang="en-US" altLang="zh-TW" dirty="0" smtClean="0"/>
              <a:t>:</a:t>
            </a:r>
          </a:p>
          <a:p>
            <a:endParaRPr lang="en-US" altLang="zh-TW" dirty="0"/>
          </a:p>
          <a:p>
            <a:endParaRPr lang="zh-TW" altLang="en-US" dirty="0"/>
          </a:p>
          <a:p>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3172569514"/>
              </p:ext>
            </p:extLst>
          </p:nvPr>
        </p:nvGraphicFramePr>
        <p:xfrm>
          <a:off x="569913" y="2439988"/>
          <a:ext cx="7299325" cy="1141412"/>
        </p:xfrm>
        <a:graphic>
          <a:graphicData uri="http://schemas.openxmlformats.org/presentationml/2006/ole">
            <mc:AlternateContent xmlns:mc="http://schemas.openxmlformats.org/markup-compatibility/2006">
              <mc:Choice xmlns:v="urn:schemas-microsoft-com:vml" Requires="v">
                <p:oleObj spid="_x0000_s17419" name="方程式" r:id="rId4" imgW="4533840" imgH="711000" progId="Equation.3">
                  <p:embed/>
                </p:oleObj>
              </mc:Choice>
              <mc:Fallback>
                <p:oleObj name="方程式" r:id="rId4" imgW="4533840" imgH="711000" progId="Equation.3">
                  <p:embed/>
                  <p:pic>
                    <p:nvPicPr>
                      <p:cNvPr id="0" name="Object 3"/>
                      <p:cNvPicPr>
                        <a:picLocks noChangeAspect="1" noChangeArrowheads="1"/>
                      </p:cNvPicPr>
                      <p:nvPr/>
                    </p:nvPicPr>
                    <p:blipFill>
                      <a:blip r:embed="rId5"/>
                      <a:srcRect/>
                      <a:stretch>
                        <a:fillRect/>
                      </a:stretch>
                    </p:blipFill>
                    <p:spPr bwMode="auto">
                      <a:xfrm>
                        <a:off x="569913" y="2439988"/>
                        <a:ext cx="7299325" cy="1141412"/>
                      </a:xfrm>
                      <a:prstGeom prst="rect">
                        <a:avLst/>
                      </a:prstGeom>
                      <a:noFill/>
                      <a:ln>
                        <a:noFill/>
                      </a:ln>
                    </p:spPr>
                  </p:pic>
                </p:oleObj>
              </mc:Fallback>
            </mc:AlternateContent>
          </a:graphicData>
        </a:graphic>
      </p:graphicFrame>
      <p:sp>
        <p:nvSpPr>
          <p:cNvPr id="5" name="矩形 4"/>
          <p:cNvSpPr/>
          <p:nvPr/>
        </p:nvSpPr>
        <p:spPr>
          <a:xfrm>
            <a:off x="438424" y="5176768"/>
            <a:ext cx="8712968" cy="369332"/>
          </a:xfrm>
          <a:prstGeom prst="rect">
            <a:avLst/>
          </a:prstGeom>
        </p:spPr>
        <p:txBody>
          <a:bodyPr wrap="square">
            <a:spAutoFit/>
          </a:bodyPr>
          <a:lstStyle/>
          <a:p>
            <a:r>
              <a:rPr lang="zh-TW" altLang="en-US" dirty="0"/>
              <a:t>旋轉矩陣的旋轉順序</a:t>
            </a:r>
            <a:r>
              <a:rPr lang="zh-TW" altLang="en-US" dirty="0" smtClean="0"/>
              <a:t>，這邊的順序</a:t>
            </a:r>
            <a:r>
              <a:rPr lang="zh-TW" altLang="en-US" dirty="0"/>
              <a:t>為 </a:t>
            </a:r>
            <a:r>
              <a:rPr lang="en-US" altLang="zh-TW" dirty="0"/>
              <a:t>x−y−z </a:t>
            </a:r>
            <a:r>
              <a:rPr lang="zh-TW" altLang="en-US" dirty="0"/>
              <a:t>即 </a:t>
            </a:r>
            <a:r>
              <a:rPr lang="en-US" altLang="zh-TW" dirty="0"/>
              <a:t>Roll-Pitch-Yaw</a:t>
            </a:r>
            <a:endParaRPr lang="zh-TW" altLang="en-US" dirty="0"/>
          </a:p>
        </p:txBody>
      </p:sp>
      <p:graphicFrame>
        <p:nvGraphicFramePr>
          <p:cNvPr id="6" name="物件 5"/>
          <p:cNvGraphicFramePr>
            <a:graphicFrameLocks noChangeAspect="1"/>
          </p:cNvGraphicFramePr>
          <p:nvPr>
            <p:extLst>
              <p:ext uri="{D42A27DB-BD31-4B8C-83A1-F6EECF244321}">
                <p14:modId xmlns:p14="http://schemas.microsoft.com/office/powerpoint/2010/main" val="2039763347"/>
              </p:ext>
            </p:extLst>
          </p:nvPr>
        </p:nvGraphicFramePr>
        <p:xfrm>
          <a:off x="539552" y="3717032"/>
          <a:ext cx="7310586" cy="1253631"/>
        </p:xfrm>
        <a:graphic>
          <a:graphicData uri="http://schemas.openxmlformats.org/presentationml/2006/ole">
            <mc:AlternateContent xmlns:mc="http://schemas.openxmlformats.org/markup-compatibility/2006">
              <mc:Choice xmlns:v="urn:schemas-microsoft-com:vml" Requires="v">
                <p:oleObj spid="_x0000_s17420" name="方程式" r:id="rId6" imgW="4762440" imgH="711000" progId="Equation.3">
                  <p:embed/>
                </p:oleObj>
              </mc:Choice>
              <mc:Fallback>
                <p:oleObj name="方程式" r:id="rId6" imgW="4762440" imgH="711000" progId="Equation.3">
                  <p:embed/>
                  <p:pic>
                    <p:nvPicPr>
                      <p:cNvPr id="0" name="Object 6"/>
                      <p:cNvPicPr>
                        <a:picLocks noChangeAspect="1" noChangeArrowheads="1"/>
                      </p:cNvPicPr>
                      <p:nvPr/>
                    </p:nvPicPr>
                    <p:blipFill>
                      <a:blip r:embed="rId7"/>
                      <a:srcRect/>
                      <a:stretch>
                        <a:fillRect/>
                      </a:stretch>
                    </p:blipFill>
                    <p:spPr bwMode="auto">
                      <a:xfrm>
                        <a:off x="539552" y="3717032"/>
                        <a:ext cx="7310586" cy="125363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93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a:t>方向餘弦矩陣是利用固定座標向量與體座標向量之餘弦關係所構成之矩陣</a:t>
            </a:r>
            <a:endParaRPr lang="en-US" altLang="zh-TW" dirty="0" smtClean="0"/>
          </a:p>
          <a:p>
            <a:pPr marL="0" indent="0">
              <a:buNone/>
            </a:pPr>
            <a:endParaRPr lang="en-US" altLang="zh-TW" dirty="0"/>
          </a:p>
          <a:p>
            <a:r>
              <a:rPr lang="zh-TW" altLang="en-US" dirty="0" smtClean="0"/>
              <a:t>方向</a:t>
            </a:r>
            <a:r>
              <a:rPr lang="zh-TW" altLang="en-US" dirty="0"/>
              <a:t>餘弦法</a:t>
            </a:r>
            <a:r>
              <a:rPr lang="en-US" altLang="zh-TW" dirty="0"/>
              <a:t>(Direct Cosine Method</a:t>
            </a:r>
            <a:r>
              <a:rPr lang="zh-TW" altLang="en-US" dirty="0"/>
              <a:t>，</a:t>
            </a:r>
            <a:r>
              <a:rPr lang="en-US" altLang="zh-TW" dirty="0"/>
              <a:t>DCM)</a:t>
            </a:r>
            <a:r>
              <a:rPr lang="zh-TW" altLang="en-US" dirty="0"/>
              <a:t>利用幾何特性，能得知其單位向量的分量與座標系基底向量夾角為一餘弦關係</a:t>
            </a:r>
          </a:p>
        </p:txBody>
      </p:sp>
      <p:pic>
        <p:nvPicPr>
          <p:cNvPr id="10244" name="Picture 4" descr="C:\234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153098"/>
            <a:ext cx="7554913"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27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r>
              <a:rPr lang="zh-TW" altLang="en-US" dirty="0" smtClean="0"/>
              <a:t>歐</a:t>
            </a:r>
            <a:r>
              <a:rPr lang="zh-TW" altLang="en-US" dirty="0"/>
              <a:t>拉角</a:t>
            </a:r>
            <a:r>
              <a:rPr lang="en-US" altLang="zh-TW" dirty="0"/>
              <a:t>? </a:t>
            </a:r>
            <a:endParaRPr lang="zh-TW" altLang="en-US" dirty="0"/>
          </a:p>
          <a:p>
            <a:r>
              <a:rPr lang="zh-TW" altLang="en-US" dirty="0"/>
              <a:t>用一句話說</a:t>
            </a:r>
            <a:r>
              <a:rPr lang="en-US" altLang="zh-TW" dirty="0"/>
              <a:t>,</a:t>
            </a:r>
            <a:r>
              <a:rPr lang="zh-TW" altLang="en-US" dirty="0"/>
              <a:t>歐拉角就是物體繞坐標系三個坐標軸</a:t>
            </a:r>
            <a:r>
              <a:rPr lang="en-US" altLang="zh-TW" dirty="0"/>
              <a:t>(</a:t>
            </a:r>
            <a:r>
              <a:rPr lang="en-US" altLang="zh-TW" dirty="0" err="1"/>
              <a:t>x,y,z</a:t>
            </a:r>
            <a:r>
              <a:rPr lang="zh-TW" altLang="en-US" dirty="0"/>
              <a:t>軸</a:t>
            </a:r>
            <a:r>
              <a:rPr lang="en-US" altLang="zh-TW" dirty="0"/>
              <a:t>)</a:t>
            </a:r>
            <a:r>
              <a:rPr lang="zh-TW" altLang="en-US" dirty="0"/>
              <a:t>的旋轉角度。 </a:t>
            </a:r>
          </a:p>
        </p:txBody>
      </p:sp>
    </p:spTree>
    <p:extLst>
      <p:ext uri="{BB962C8B-B14F-4D97-AF65-F5344CB8AC3E}">
        <p14:creationId xmlns:p14="http://schemas.microsoft.com/office/powerpoint/2010/main" val="1085116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分別為單獨繞</a:t>
            </a:r>
            <a:r>
              <a:rPr lang="en-US" altLang="zh-TW" dirty="0"/>
              <a:t>Z</a:t>
            </a:r>
            <a:r>
              <a:rPr lang="zh-TW" altLang="en-US" dirty="0"/>
              <a:t>軸旋轉，繞</a:t>
            </a:r>
            <a:r>
              <a:rPr lang="en-US" altLang="zh-TW" dirty="0"/>
              <a:t>X</a:t>
            </a:r>
            <a:r>
              <a:rPr lang="zh-TW" altLang="en-US" dirty="0"/>
              <a:t>軸旋轉，繞</a:t>
            </a:r>
            <a:r>
              <a:rPr lang="en-US" altLang="zh-TW" dirty="0"/>
              <a:t>Y</a:t>
            </a:r>
            <a:r>
              <a:rPr lang="zh-TW" altLang="en-US" dirty="0"/>
              <a:t>軸旋轉</a:t>
            </a:r>
            <a:r>
              <a:rPr lang="zh-TW" altLang="en-US" dirty="0" smtClean="0"/>
              <a:t>。實際上</a:t>
            </a:r>
            <a:r>
              <a:rPr lang="zh-TW" altLang="en-US" dirty="0"/>
              <a:t>，兩坐標系任何複雜的角位置關係都可以看做有限次基本旋轉的組合，變換矩陣 等於</a:t>
            </a:r>
          </a:p>
          <a:p>
            <a:pPr marL="0" indent="0">
              <a:buNone/>
            </a:pPr>
            <a:r>
              <a:rPr lang="zh-TW" altLang="en-US" dirty="0"/>
              <a:t>基本旋轉確定的變換矩陣的連乘（線性代數）， 連 乘的基本順序依據基本旋轉的順序向右排列</a:t>
            </a:r>
            <a:r>
              <a:rPr lang="zh-TW" altLang="en-US" dirty="0" smtClean="0"/>
              <a:t>。之所以</a:t>
            </a:r>
            <a:r>
              <a:rPr lang="zh-TW" altLang="en-US" dirty="0"/>
              <a:t>有順序是因為矩陣有「左乘」和「右乘」 之分（還是線性代數）。那麼我們得到</a:t>
            </a:r>
            <a:r>
              <a:rPr lang="zh-TW" altLang="en-US" dirty="0" smtClean="0"/>
              <a:t>：</a:t>
            </a:r>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a:p>
          <a:p>
            <a:endParaRPr lang="en-US" altLang="zh-TW" dirty="0" smtClean="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3865022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 diagram of DCM</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90688"/>
            <a:ext cx="78867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036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kern="1200" dirty="0"/>
              <a:t>為陀螺儀於理想狀況下訊號輸出值， 為陀螺儀量測訊號飄移量， 為陀螺儀量測雜訊， </a:t>
            </a:r>
            <a:r>
              <a:rPr lang="en-US" altLang="zh-TW" i="1" kern="1200" dirty="0"/>
              <a:t>d w </a:t>
            </a:r>
            <a:r>
              <a:rPr lang="en-US" altLang="zh-TW" kern="1200" dirty="0"/>
              <a:t>misalignment ε </a:t>
            </a:r>
            <a:r>
              <a:rPr lang="zh-TW" altLang="en-US" kern="1200" dirty="0"/>
              <a:t>為溫度影響或是配置問題所造成之量測方向誤差，其中當誤差角度為極小值時，其值為一單位矩陣。 </a:t>
            </a:r>
            <a:endParaRPr lang="zh-TW" altLang="en-US" dirty="0"/>
          </a:p>
          <a:p>
            <a:endParaRPr lang="zh-TW" altLang="en-US" dirty="0"/>
          </a:p>
        </p:txBody>
      </p:sp>
      <p:pic>
        <p:nvPicPr>
          <p:cNvPr id="9218" name="Picture 2" descr="C:\84a97043e34929b482a217595c7896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7764693" cy="232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96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C:\Users\jason_yao\Downloads\dcm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145212"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60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二维情形</a:t>
            </a:r>
            <a:endParaRPr lang="zh-TW" altLang="en-US" dirty="0"/>
          </a:p>
        </p:txBody>
      </p:sp>
      <p:sp>
        <p:nvSpPr>
          <p:cNvPr id="3" name="內容版面配置區 2"/>
          <p:cNvSpPr>
            <a:spLocks noGrp="1"/>
          </p:cNvSpPr>
          <p:nvPr>
            <p:ph idx="1"/>
          </p:nvPr>
        </p:nvSpPr>
        <p:spPr/>
        <p:txBody>
          <a:bodyPr/>
          <a:lstStyle/>
          <a:p>
            <a:r>
              <a:rPr lang="zh-CN" altLang="en-US" dirty="0">
                <a:solidFill>
                  <a:srgbClr val="FF0000"/>
                </a:solidFill>
                <a:latin typeface="宋体" pitchFamily="2" charset="-122"/>
              </a:rPr>
              <a:t>方向余弦的</a:t>
            </a:r>
            <a:r>
              <a:rPr lang="zh-CN" altLang="en-US" dirty="0" smtClean="0">
                <a:solidFill>
                  <a:srgbClr val="FF0000"/>
                </a:solidFill>
                <a:latin typeface="宋体" pitchFamily="2" charset="-122"/>
              </a:rPr>
              <a:t>物理</a:t>
            </a:r>
            <a:r>
              <a:rPr lang="zh-TW" altLang="en-US" dirty="0">
                <a:solidFill>
                  <a:srgbClr val="FF0000"/>
                </a:solidFill>
                <a:latin typeface="宋体" pitchFamily="2" charset="-122"/>
              </a:rPr>
              <a:t>意義</a:t>
            </a:r>
            <a:r>
              <a:rPr lang="en-US" altLang="zh-CN" dirty="0" smtClean="0">
                <a:solidFill>
                  <a:srgbClr val="FF0000"/>
                </a:solidFill>
                <a:latin typeface="宋体" pitchFamily="2" charset="-122"/>
              </a:rPr>
              <a:t>(Direction </a:t>
            </a:r>
            <a:r>
              <a:rPr lang="en-US" altLang="zh-CN" dirty="0">
                <a:solidFill>
                  <a:srgbClr val="FF0000"/>
                </a:solidFill>
                <a:latin typeface="宋体" pitchFamily="2" charset="-122"/>
              </a:rPr>
              <a:t>Cosine)</a:t>
            </a:r>
            <a:r>
              <a:rPr lang="en-US" altLang="zh-CN" dirty="0"/>
              <a:t> </a:t>
            </a:r>
          </a:p>
          <a:p>
            <a:endParaRPr lang="zh-TW" altLang="en-US" dirty="0"/>
          </a:p>
        </p:txBody>
      </p:sp>
      <p:pic>
        <p:nvPicPr>
          <p:cNvPr id="5"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828800"/>
            <a:ext cx="4038600" cy="3097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76200" y="5105400"/>
            <a:ext cx="388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二维平面中，同一个矢量在两个坐标系</a:t>
            </a:r>
            <a:r>
              <a:rPr lang="en-US" altLang="zh-CN" dirty="0"/>
              <a:t>OXY </a:t>
            </a:r>
            <a:r>
              <a:rPr lang="zh-CN" altLang="en-US" dirty="0">
                <a:latin typeface="宋体" pitchFamily="2" charset="-122"/>
              </a:rPr>
              <a:t>和 </a:t>
            </a:r>
            <a:r>
              <a:rPr lang="en-US" altLang="zh-CN" dirty="0"/>
              <a:t>OX’Y’</a:t>
            </a:r>
            <a:r>
              <a:rPr lang="zh-CN" altLang="en-US" dirty="0">
                <a:latin typeface="宋体" pitchFamily="2" charset="-122"/>
              </a:rPr>
              <a:t>中的投影分别为</a:t>
            </a:r>
            <a:r>
              <a:rPr lang="zh-CN" altLang="en-US" dirty="0"/>
              <a:t> </a:t>
            </a:r>
          </a:p>
        </p:txBody>
      </p:sp>
      <p:graphicFrame>
        <p:nvGraphicFramePr>
          <p:cNvPr id="7" name="Object 11"/>
          <p:cNvGraphicFramePr>
            <a:graphicFrameLocks noChangeAspect="1"/>
          </p:cNvGraphicFramePr>
          <p:nvPr/>
        </p:nvGraphicFramePr>
        <p:xfrm>
          <a:off x="4724400" y="2743200"/>
          <a:ext cx="1447800" cy="1241425"/>
        </p:xfrm>
        <a:graphic>
          <a:graphicData uri="http://schemas.openxmlformats.org/presentationml/2006/ole">
            <mc:AlternateContent xmlns:mc="http://schemas.openxmlformats.org/markup-compatibility/2006">
              <mc:Choice xmlns:v="urn:schemas-microsoft-com:vml" Requires="v">
                <p:oleObj spid="_x0000_s7514"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743200"/>
                        <a:ext cx="1447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nvGraphicFramePr>
        <p:xfrm>
          <a:off x="6781800" y="2743200"/>
          <a:ext cx="1447800" cy="1177925"/>
        </p:xfrm>
        <a:graphic>
          <a:graphicData uri="http://schemas.openxmlformats.org/presentationml/2006/ole">
            <mc:AlternateContent xmlns:mc="http://schemas.openxmlformats.org/markup-compatibility/2006">
              <mc:Choice xmlns:v="urn:schemas-microsoft-com:vml" Requires="v">
                <p:oleObj spid="_x0000_s7515"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743200"/>
                        <a:ext cx="1447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3"/>
          <p:cNvGrpSpPr>
            <a:grpSpLocks/>
          </p:cNvGrpSpPr>
          <p:nvPr/>
        </p:nvGrpSpPr>
        <p:grpSpPr bwMode="auto">
          <a:xfrm>
            <a:off x="4648200" y="4289425"/>
            <a:ext cx="2590800" cy="517525"/>
            <a:chOff x="2928" y="2702"/>
            <a:chExt cx="1632" cy="326"/>
          </a:xfrm>
        </p:grpSpPr>
        <p:sp>
          <p:nvSpPr>
            <p:cNvPr id="10" name="Text Box 15"/>
            <p:cNvSpPr txBox="1">
              <a:spLocks noChangeArrowheads="1"/>
            </p:cNvSpPr>
            <p:nvPr/>
          </p:nvSpPr>
          <p:spPr bwMode="auto">
            <a:xfrm>
              <a:off x="2928" y="270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则</a:t>
              </a:r>
              <a:r>
                <a:rPr lang="zh-CN" altLang="en-US"/>
                <a:t> </a:t>
              </a:r>
            </a:p>
          </p:txBody>
        </p:sp>
        <p:graphicFrame>
          <p:nvGraphicFramePr>
            <p:cNvPr id="11" name="Object 17"/>
            <p:cNvGraphicFramePr>
              <a:graphicFrameLocks noChangeAspect="1"/>
            </p:cNvGraphicFramePr>
            <p:nvPr/>
          </p:nvGraphicFramePr>
          <p:xfrm>
            <a:off x="3600" y="2702"/>
            <a:ext cx="960" cy="326"/>
          </p:xfrm>
          <a:graphic>
            <a:graphicData uri="http://schemas.openxmlformats.org/presentationml/2006/ole">
              <mc:AlternateContent xmlns:mc="http://schemas.openxmlformats.org/markup-compatibility/2006">
                <mc:Choice xmlns:v="urn:schemas-microsoft-com:vml" Requires="v">
                  <p:oleObj spid="_x0000_s7516" r:id="rId8" imgW="532937" imgH="177646" progId="Equation.3">
                    <p:embed/>
                  </p:oleObj>
                </mc:Choice>
                <mc:Fallback>
                  <p:oleObj r:id="rId8" imgW="532937"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2702"/>
                          <a:ext cx="960"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24"/>
          <p:cNvGrpSpPr>
            <a:grpSpLocks/>
          </p:cNvGrpSpPr>
          <p:nvPr/>
        </p:nvGrpSpPr>
        <p:grpSpPr bwMode="auto">
          <a:xfrm>
            <a:off x="4648200" y="5051425"/>
            <a:ext cx="4267200" cy="1157288"/>
            <a:chOff x="2928" y="3182"/>
            <a:chExt cx="2688" cy="729"/>
          </a:xfrm>
        </p:grpSpPr>
        <p:sp>
          <p:nvSpPr>
            <p:cNvPr id="13" name="Text Box 19"/>
            <p:cNvSpPr txBox="1">
              <a:spLocks noChangeArrowheads="1"/>
            </p:cNvSpPr>
            <p:nvPr/>
          </p:nvSpPr>
          <p:spPr bwMode="auto">
            <a:xfrm>
              <a:off x="2928" y="337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其中</a:t>
              </a:r>
              <a:r>
                <a:rPr lang="zh-CN" altLang="en-US"/>
                <a:t> </a:t>
              </a:r>
            </a:p>
          </p:txBody>
        </p:sp>
        <p:graphicFrame>
          <p:nvGraphicFramePr>
            <p:cNvPr id="14" name="Object 20"/>
            <p:cNvGraphicFramePr>
              <a:graphicFrameLocks noChangeAspect="1"/>
            </p:cNvGraphicFramePr>
            <p:nvPr/>
          </p:nvGraphicFramePr>
          <p:xfrm>
            <a:off x="3504" y="3182"/>
            <a:ext cx="2112" cy="729"/>
          </p:xfrm>
          <a:graphic>
            <a:graphicData uri="http://schemas.openxmlformats.org/presentationml/2006/ole">
              <mc:AlternateContent xmlns:mc="http://schemas.openxmlformats.org/markup-compatibility/2006">
                <mc:Choice xmlns:v="urn:schemas-microsoft-com:vml" Requires="v">
                  <p:oleObj spid="_x0000_s7517" r:id="rId10" imgW="1320800" imgH="457200" progId="Equation.3">
                    <p:embed/>
                  </p:oleObj>
                </mc:Choice>
                <mc:Fallback>
                  <p:oleObj r:id="rId10" imgW="13208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3182"/>
                          <a:ext cx="2112" cy="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3019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179388" y="1196975"/>
            <a:ext cx="8640762" cy="5472385"/>
          </a:xfrm>
        </p:spPr>
        <p:txBody>
          <a:bodyPr/>
          <a:lstStyle/>
          <a:p>
            <a:r>
              <a:rPr lang="en-US" altLang="zh-TW" dirty="0" smtClean="0">
                <a:latin typeface="Times New Roman" panose="02020603050405020304" pitchFamily="18" charset="0"/>
                <a:cs typeface="Times New Roman" panose="02020603050405020304" pitchFamily="18" charset="0"/>
              </a:rPr>
              <a:t>Ⅰ. Introduction</a:t>
            </a:r>
          </a:p>
          <a:p>
            <a:endParaRPr lang="en-US" altLang="zh-TW" dirty="0" smtClean="0">
              <a:cs typeface="Times New Roman" panose="02020603050405020304" pitchFamily="18" charset="0"/>
            </a:endParaRPr>
          </a:p>
          <a:p>
            <a:endParaRPr lang="en-US" altLang="zh-TW" dirty="0" smtClean="0"/>
          </a:p>
          <a:p>
            <a:endParaRPr lang="en-US" altLang="zh-TW" dirty="0" smtClean="0"/>
          </a:p>
          <a:p>
            <a:pPr lvl="1"/>
            <a:endParaRPr lang="en-US" altLang="zh-TW" dirty="0"/>
          </a:p>
          <a:p>
            <a:pPr lvl="2">
              <a:buFont typeface="Wingdings" panose="05000000000000000000" pitchFamily="2" charset="2"/>
              <a:buChar char="u"/>
            </a:pPr>
            <a:endParaRPr lang="en-US" altLang="zh-TW" dirty="0" smtClean="0"/>
          </a:p>
          <a:p>
            <a:pPr lvl="1"/>
            <a:endParaRPr lang="en-US" altLang="zh-TW" dirty="0" smtClean="0"/>
          </a:p>
          <a:p>
            <a:pPr lvl="2">
              <a:buFont typeface="Wingdings" panose="05000000000000000000" pitchFamily="2" charset="2"/>
              <a:buChar char="u"/>
            </a:pPr>
            <a:endParaRPr lang="en-US" altLang="zh-TW" dirty="0"/>
          </a:p>
          <a:p>
            <a:endParaRPr lang="en-US" altLang="zh-TW" dirty="0" smtClean="0"/>
          </a:p>
          <a:p>
            <a:pPr lvl="1"/>
            <a:endParaRPr lang="en-US" altLang="zh-TW" dirty="0"/>
          </a:p>
          <a:p>
            <a:pPr lvl="1"/>
            <a:endParaRPr lang="en-US" altLang="zh-TW" dirty="0" smtClean="0"/>
          </a:p>
        </p:txBody>
      </p:sp>
    </p:spTree>
    <p:extLst>
      <p:ext uri="{BB962C8B-B14F-4D97-AF65-F5344CB8AC3E}">
        <p14:creationId xmlns:p14="http://schemas.microsoft.com/office/powerpoint/2010/main" val="1166824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三维情形</a:t>
            </a:r>
            <a:br>
              <a:rPr lang="zh-CN" altLang="en-US" dirty="0">
                <a:solidFill>
                  <a:schemeClr val="tx1"/>
                </a:solidFill>
                <a:latin typeface="宋体" pitchFamily="2" charset="-122"/>
              </a:rPr>
            </a:b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Text Box 3"/>
          <p:cNvSpPr txBox="1">
            <a:spLocks noChangeArrowheads="1"/>
          </p:cNvSpPr>
          <p:nvPr/>
        </p:nvSpPr>
        <p:spPr bwMode="auto">
          <a:xfrm>
            <a:off x="304800" y="9906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类似地，对于三维空间，仍有</a:t>
            </a:r>
            <a:r>
              <a:rPr lang="zh-CN" altLang="en-US"/>
              <a:t> </a:t>
            </a:r>
          </a:p>
        </p:txBody>
      </p:sp>
      <p:graphicFrame>
        <p:nvGraphicFramePr>
          <p:cNvPr id="6" name="Object 4"/>
          <p:cNvGraphicFramePr>
            <a:graphicFrameLocks noChangeAspect="1"/>
          </p:cNvGraphicFramePr>
          <p:nvPr/>
        </p:nvGraphicFramePr>
        <p:xfrm>
          <a:off x="5791200" y="955675"/>
          <a:ext cx="1676400" cy="568325"/>
        </p:xfrm>
        <a:graphic>
          <a:graphicData uri="http://schemas.openxmlformats.org/presentationml/2006/ole">
            <mc:AlternateContent xmlns:mc="http://schemas.openxmlformats.org/markup-compatibility/2006">
              <mc:Choice xmlns:v="urn:schemas-microsoft-com:vml" Requires="v">
                <p:oleObj spid="_x0000_s8449" r:id="rId4" imgW="532937" imgH="177646" progId="Equation.3">
                  <p:embed/>
                </p:oleObj>
              </mc:Choice>
              <mc:Fallback>
                <p:oleObj r:id="rId4" imgW="532937"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55675"/>
                        <a:ext cx="1676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304800" y="1524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只不过 </a:t>
            </a:r>
            <a:r>
              <a:rPr lang="en-US" altLang="zh-CN" dirty="0"/>
              <a:t>V </a:t>
            </a:r>
            <a:r>
              <a:rPr lang="zh-CN" altLang="en-US" dirty="0">
                <a:latin typeface="宋体" pitchFamily="2" charset="-122"/>
              </a:rPr>
              <a:t>和 </a:t>
            </a:r>
            <a:r>
              <a:rPr lang="en-US" altLang="zh-CN" dirty="0"/>
              <a:t>V’ </a:t>
            </a:r>
            <a:r>
              <a:rPr lang="zh-CN" altLang="en-US" dirty="0">
                <a:latin typeface="宋体" pitchFamily="2" charset="-122"/>
              </a:rPr>
              <a:t>都是三维矢量，或可写成</a:t>
            </a:r>
            <a:r>
              <a:rPr lang="zh-CN" altLang="en-US" dirty="0"/>
              <a:t> </a:t>
            </a:r>
          </a:p>
        </p:txBody>
      </p:sp>
      <p:graphicFrame>
        <p:nvGraphicFramePr>
          <p:cNvPr id="8" name="Object 8"/>
          <p:cNvGraphicFramePr>
            <a:graphicFrameLocks noChangeAspect="1"/>
          </p:cNvGraphicFramePr>
          <p:nvPr/>
        </p:nvGraphicFramePr>
        <p:xfrm>
          <a:off x="1066800" y="1981200"/>
          <a:ext cx="5562600" cy="1768475"/>
        </p:xfrm>
        <a:graphic>
          <a:graphicData uri="http://schemas.openxmlformats.org/presentationml/2006/ole">
            <mc:AlternateContent xmlns:mc="http://schemas.openxmlformats.org/markup-compatibility/2006">
              <mc:Choice xmlns:v="urn:schemas-microsoft-com:vml" Requires="v">
                <p:oleObj spid="_x0000_s8450" r:id="rId6" imgW="2247900" imgH="711200" progId="Equation.3">
                  <p:embed/>
                </p:oleObj>
              </mc:Choice>
              <mc:Fallback>
                <p:oleObj r:id="rId6" imgW="22479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981200"/>
                        <a:ext cx="55626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304800" y="3810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方向余弦矩阵</a:t>
            </a:r>
            <a:r>
              <a:rPr lang="en-US" altLang="zh-CN">
                <a:latin typeface="宋体" pitchFamily="2" charset="-122"/>
              </a:rPr>
              <a:t>(</a:t>
            </a:r>
            <a:r>
              <a:rPr lang="en-US" altLang="zh-CN"/>
              <a:t>Direction Cosine Matrix</a:t>
            </a:r>
            <a:r>
              <a:rPr lang="en-US" altLang="zh-CN">
                <a:latin typeface="宋体" pitchFamily="2" charset="-122"/>
              </a:rPr>
              <a:t>)</a:t>
            </a:r>
            <a:r>
              <a:rPr lang="en-US" altLang="zh-CN"/>
              <a:t> </a:t>
            </a:r>
            <a:r>
              <a:rPr lang="zh-CN" altLang="en-US">
                <a:latin typeface="宋体" pitchFamily="2" charset="-122"/>
              </a:rPr>
              <a:t>为正交矩阵，有时以表格形式给出</a:t>
            </a:r>
            <a:r>
              <a:rPr lang="zh-CN" altLang="en-US"/>
              <a:t> </a:t>
            </a:r>
          </a:p>
        </p:txBody>
      </p:sp>
      <p:graphicFrame>
        <p:nvGraphicFramePr>
          <p:cNvPr id="10" name="Object 11"/>
          <p:cNvGraphicFramePr>
            <a:graphicFrameLocks noChangeAspect="1"/>
          </p:cNvGraphicFramePr>
          <p:nvPr/>
        </p:nvGraphicFramePr>
        <p:xfrm>
          <a:off x="2209800" y="4648200"/>
          <a:ext cx="4191000" cy="2198688"/>
        </p:xfrm>
        <a:graphic>
          <a:graphicData uri="http://schemas.openxmlformats.org/presentationml/2006/ole">
            <mc:AlternateContent xmlns:mc="http://schemas.openxmlformats.org/markup-compatibility/2006">
              <mc:Choice xmlns:v="urn:schemas-microsoft-com:vml" Requires="v">
                <p:oleObj spid="_x0000_s8451" r:id="rId8" imgW="1739900" imgH="914400" progId="Equation.3">
                  <p:embed/>
                </p:oleObj>
              </mc:Choice>
              <mc:Fallback>
                <p:oleObj r:id="rId8" imgW="17399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648200"/>
                        <a:ext cx="4191000"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67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DCM </a:t>
            </a:r>
            <a:r>
              <a:rPr lang="en-US" altLang="zh-TW" dirty="0"/>
              <a:t>Define</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8"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1A3366-D869-429D-B649-F525AD24F814}" type="slidenum">
              <a:rPr lang="zh-CN" altLang="en-US" smtClean="0"/>
              <a:pPr>
                <a:defRPr/>
              </a:pPr>
              <a:t>21</a:t>
            </a:fld>
            <a:endParaRPr lang="en-US" altLang="zh-CN"/>
          </a:p>
        </p:txBody>
      </p:sp>
      <p:grpSp>
        <p:nvGrpSpPr>
          <p:cNvPr id="9" name="Group 6"/>
          <p:cNvGrpSpPr>
            <a:grpSpLocks/>
          </p:cNvGrpSpPr>
          <p:nvPr/>
        </p:nvGrpSpPr>
        <p:grpSpPr bwMode="auto">
          <a:xfrm>
            <a:off x="4574232" y="980728"/>
            <a:ext cx="3886200" cy="4635500"/>
            <a:chOff x="3120" y="1400"/>
            <a:chExt cx="2448" cy="2920"/>
          </a:xfrm>
        </p:grpSpPr>
        <p:graphicFrame>
          <p:nvGraphicFramePr>
            <p:cNvPr id="10"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734" name="公式" r:id="rId4" imgW="152517" imgH="209468" progId="Equation.3">
                    <p:embed/>
                  </p:oleObj>
                </mc:Choice>
                <mc:Fallback>
                  <p:oleObj name="公式" r:id="rId4" imgW="152517" imgH="2094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735" name="Equation" r:id="rId6" imgW="152517" imgH="209468" progId="Equation.3">
                    <p:embed/>
                  </p:oleObj>
                </mc:Choice>
                <mc:Fallback>
                  <p:oleObj name="Equation" r:id="rId6" imgW="152517" imgH="2094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736" name="Equation" r:id="rId8" imgW="152517" imgH="209468" progId="Equation.3">
                    <p:embed/>
                  </p:oleObj>
                </mc:Choice>
                <mc:Fallback>
                  <p:oleObj name="Equation" r:id="rId8" imgW="152517" imgH="2094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9"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737" name="公式" r:id="rId10" imgW="142799" imgH="209468" progId="Equation.3">
                    <p:embed/>
                  </p:oleObj>
                </mc:Choice>
                <mc:Fallback>
                  <p:oleObj name="公式" r:id="rId10" imgW="142799" imgH="20946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738" name="Equation" r:id="rId12" imgW="142799" imgH="209468" progId="Equation.3">
                    <p:embed/>
                  </p:oleObj>
                </mc:Choice>
                <mc:Fallback>
                  <p:oleObj name="Equation" r:id="rId12" imgW="142799" imgH="20946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739" name="Equation" r:id="rId14" imgW="142799" imgH="209468" progId="Equation.3">
                    <p:embed/>
                  </p:oleObj>
                </mc:Choice>
                <mc:Fallback>
                  <p:oleObj name="Equation" r:id="rId14" imgW="142799" imgH="209468"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 name="Object 20"/>
          <p:cNvGraphicFramePr>
            <a:graphicFrameLocks noChangeAspect="1"/>
          </p:cNvGraphicFramePr>
          <p:nvPr>
            <p:extLst>
              <p:ext uri="{D42A27DB-BD31-4B8C-83A1-F6EECF244321}">
                <p14:modId xmlns:p14="http://schemas.microsoft.com/office/powerpoint/2010/main" val="4231244331"/>
              </p:ext>
            </p:extLst>
          </p:nvPr>
        </p:nvGraphicFramePr>
        <p:xfrm>
          <a:off x="960636" y="1772816"/>
          <a:ext cx="3035300" cy="752475"/>
        </p:xfrm>
        <a:graphic>
          <a:graphicData uri="http://schemas.openxmlformats.org/presentationml/2006/ole">
            <mc:AlternateContent xmlns:mc="http://schemas.openxmlformats.org/markup-compatibility/2006">
              <mc:Choice xmlns:v="urn:schemas-microsoft-com:vml" Requires="v">
                <p:oleObj spid="_x0000_s3740" name="公式" r:id="rId16" imgW="812447" imgH="203112" progId="Equation.3">
                  <p:embed/>
                </p:oleObj>
              </mc:Choice>
              <mc:Fallback>
                <p:oleObj name="公式" r:id="rId16" imgW="812447"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636" y="1772816"/>
                        <a:ext cx="3035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6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7"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12FA15-3540-4F56-8AA9-D1CA75A80AC2}" type="slidenum">
              <a:rPr lang="zh-CN" altLang="en-US" smtClean="0"/>
              <a:pPr>
                <a:defRPr/>
              </a:pPr>
              <a:t>22</a:t>
            </a:fld>
            <a:endParaRPr lang="en-US" altLang="zh-CN"/>
          </a:p>
        </p:txBody>
      </p:sp>
      <p:sp>
        <p:nvSpPr>
          <p:cNvPr id="10"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1"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7026"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6"/>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13" name="Text Box 8"/>
          <p:cNvSpPr txBox="1">
            <a:spLocks noChangeArrowheads="1"/>
          </p:cNvSpPr>
          <p:nvPr/>
        </p:nvSpPr>
        <p:spPr bwMode="auto">
          <a:xfrm>
            <a:off x="874713" y="1258888"/>
            <a:ext cx="7772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800" b="1" dirty="0">
                <a:solidFill>
                  <a:schemeClr val="tx1"/>
                </a:solidFill>
              </a:rPr>
              <a:t>当两个</a:t>
            </a:r>
            <a:r>
              <a:rPr kumimoji="1" lang="zh-CN" altLang="en-US" sz="2800" b="1" dirty="0" smtClean="0">
                <a:solidFill>
                  <a:schemeClr val="tx1"/>
                </a:solidFill>
              </a:rPr>
              <a:t>基的</a:t>
            </a:r>
            <a:r>
              <a:rPr kumimoji="1" lang="zh-CN" altLang="en-US" sz="2800" b="1" dirty="0">
                <a:solidFill>
                  <a:schemeClr val="tx1"/>
                </a:solidFill>
              </a:rPr>
              <a:t>基矢量的两两方向一致，则它们的方向余弦阵</a:t>
            </a:r>
            <a:r>
              <a:rPr kumimoji="1" lang="zh-CN" altLang="en-US" sz="2800" b="1" dirty="0" smtClean="0">
                <a:solidFill>
                  <a:schemeClr val="tx1"/>
                </a:solidFill>
              </a:rPr>
              <a:t>为</a:t>
            </a:r>
            <a:r>
              <a:rPr kumimoji="1" lang="en-US" altLang="zh-CN" sz="2800" b="1" dirty="0" smtClean="0">
                <a:solidFill>
                  <a:schemeClr val="tx1"/>
                </a:solidFill>
              </a:rPr>
              <a:t>3*3</a:t>
            </a:r>
            <a:r>
              <a:rPr kumimoji="1" lang="zh-TW" altLang="en-US" sz="2800" b="1" dirty="0" smtClean="0">
                <a:solidFill>
                  <a:schemeClr val="tx1"/>
                </a:solidFill>
              </a:rPr>
              <a:t>的</a:t>
            </a:r>
            <a:r>
              <a:rPr kumimoji="1" lang="zh-TW" altLang="en-US" sz="2800" b="1" dirty="0">
                <a:solidFill>
                  <a:schemeClr val="tx1"/>
                </a:solidFill>
              </a:rPr>
              <a:t>單位</a:t>
            </a:r>
            <a:r>
              <a:rPr kumimoji="1" lang="zh-TW" altLang="en-US" sz="2800" b="1" dirty="0" smtClean="0">
                <a:solidFill>
                  <a:schemeClr val="tx1"/>
                </a:solidFill>
              </a:rPr>
              <a:t>矩陣</a:t>
            </a:r>
            <a:r>
              <a:rPr kumimoji="1" lang="zh-CN" altLang="en-US" sz="2800" b="1" dirty="0" smtClean="0">
                <a:solidFill>
                  <a:schemeClr val="tx1"/>
                </a:solidFill>
              </a:rPr>
              <a:t> </a:t>
            </a:r>
            <a:endParaRPr kumimoji="1" lang="zh-CN" altLang="en-US" sz="2800" b="1" dirty="0">
              <a:solidFill>
                <a:schemeClr val="tx1"/>
              </a:solidFill>
            </a:endParaRPr>
          </a:p>
        </p:txBody>
      </p:sp>
      <p:graphicFrame>
        <p:nvGraphicFramePr>
          <p:cNvPr id="14" name="Object 10"/>
          <p:cNvGraphicFramePr>
            <a:graphicFrameLocks noChangeAspect="1"/>
          </p:cNvGraphicFramePr>
          <p:nvPr/>
        </p:nvGraphicFramePr>
        <p:xfrm>
          <a:off x="3184525" y="2311400"/>
          <a:ext cx="1528763" cy="711200"/>
        </p:xfrm>
        <a:graphic>
          <a:graphicData uri="http://schemas.openxmlformats.org/presentationml/2006/ole">
            <mc:AlternateContent xmlns:mc="http://schemas.openxmlformats.org/markup-compatibility/2006">
              <mc:Choice xmlns:v="urn:schemas-microsoft-com:vml" Requires="v">
                <p:oleObj spid="_x0000_s7027" name="Equation" r:id="rId5" imgW="457280" imgH="209468" progId="Equation.3">
                  <p:embed/>
                </p:oleObj>
              </mc:Choice>
              <mc:Fallback>
                <p:oleObj name="Equation" r:id="rId5" imgW="457280" imgH="209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2311400"/>
                        <a:ext cx="15287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7028" name="公式" r:id="rId7" imgW="253780" imgH="203024" progId="Equation.3">
                  <p:embed/>
                </p:oleObj>
              </mc:Choice>
              <mc:Fallback>
                <p:oleObj name="公式" r:id="rId7" imgW="253780"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1138238" y="4768850"/>
          <a:ext cx="2051050" cy="555625"/>
        </p:xfrm>
        <a:graphic>
          <a:graphicData uri="http://schemas.openxmlformats.org/presentationml/2006/ole">
            <mc:AlternateContent xmlns:mc="http://schemas.openxmlformats.org/markup-compatibility/2006">
              <mc:Choice xmlns:v="urn:schemas-microsoft-com:vml" Requires="v">
                <p:oleObj spid="_x0000_s7029" name="公式" r:id="rId9" imgW="710891" imgH="190417" progId="Equation.3">
                  <p:embed/>
                </p:oleObj>
              </mc:Choice>
              <mc:Fallback>
                <p:oleObj name="公式" r:id="rId9" imgW="710891"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238" y="4768850"/>
                        <a:ext cx="20510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3"/>
          <p:cNvSpPr txBox="1">
            <a:spLocks noChangeArrowheads="1"/>
          </p:cNvSpPr>
          <p:nvPr/>
        </p:nvSpPr>
        <p:spPr bwMode="auto">
          <a:xfrm>
            <a:off x="341313" y="4076700"/>
            <a:ext cx="13938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证明</a:t>
            </a:r>
          </a:p>
        </p:txBody>
      </p:sp>
      <p:graphicFrame>
        <p:nvGraphicFramePr>
          <p:cNvPr id="18" name="Object 15"/>
          <p:cNvGraphicFramePr>
            <a:graphicFrameLocks noChangeAspect="1"/>
          </p:cNvGraphicFramePr>
          <p:nvPr/>
        </p:nvGraphicFramePr>
        <p:xfrm>
          <a:off x="7185025" y="2176463"/>
          <a:ext cx="450850" cy="668337"/>
        </p:xfrm>
        <a:graphic>
          <a:graphicData uri="http://schemas.openxmlformats.org/presentationml/2006/ole">
            <mc:AlternateContent xmlns:mc="http://schemas.openxmlformats.org/markup-compatibility/2006">
              <mc:Choice xmlns:v="urn:schemas-microsoft-com:vml" Requires="v">
                <p:oleObj spid="_x0000_s7030" name="公式" r:id="rId11" imgW="152517" imgH="228634" progId="Equation.3">
                  <p:embed/>
                </p:oleObj>
              </mc:Choice>
              <mc:Fallback>
                <p:oleObj name="公式" r:id="rId11" imgW="152517" imgH="2286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025" y="2176463"/>
                        <a:ext cx="4508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6"/>
          <p:cNvGraphicFramePr>
            <a:graphicFrameLocks noChangeAspect="1"/>
          </p:cNvGraphicFramePr>
          <p:nvPr/>
        </p:nvGraphicFramePr>
        <p:xfrm>
          <a:off x="8367713" y="3557588"/>
          <a:ext cx="457200" cy="633412"/>
        </p:xfrm>
        <a:graphic>
          <a:graphicData uri="http://schemas.openxmlformats.org/presentationml/2006/ole">
            <mc:AlternateContent xmlns:mc="http://schemas.openxmlformats.org/markup-compatibility/2006">
              <mc:Choice xmlns:v="urn:schemas-microsoft-com:vml" Requires="v">
                <p:oleObj spid="_x0000_s7031" name="公式" r:id="rId13" imgW="152517" imgH="219186" progId="Equation.3">
                  <p:embed/>
                </p:oleObj>
              </mc:Choice>
              <mc:Fallback>
                <p:oleObj name="公式" r:id="rId13" imgW="152517" imgH="21918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7713" y="3557588"/>
                        <a:ext cx="457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6067425" y="5400675"/>
          <a:ext cx="450850" cy="631825"/>
        </p:xfrm>
        <a:graphic>
          <a:graphicData uri="http://schemas.openxmlformats.org/presentationml/2006/ole">
            <mc:AlternateContent xmlns:mc="http://schemas.openxmlformats.org/markup-compatibility/2006">
              <mc:Choice xmlns:v="urn:schemas-microsoft-com:vml" Requires="v">
                <p:oleObj spid="_x0000_s7032" name="公式" r:id="rId15" imgW="152517" imgH="219186" progId="Equation.3">
                  <p:embed/>
                </p:oleObj>
              </mc:Choice>
              <mc:Fallback>
                <p:oleObj name="公式" r:id="rId15" imgW="152517" imgH="21918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7425" y="5400675"/>
                        <a:ext cx="4508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Line 18"/>
          <p:cNvSpPr>
            <a:spLocks noChangeShapeType="1"/>
          </p:cNvSpPr>
          <p:nvPr/>
        </p:nvSpPr>
        <p:spPr bwMode="auto">
          <a:xfrm flipV="1">
            <a:off x="7072313" y="2533650"/>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 name="Line 19"/>
          <p:cNvSpPr>
            <a:spLocks noChangeShapeType="1"/>
          </p:cNvSpPr>
          <p:nvPr/>
        </p:nvSpPr>
        <p:spPr bwMode="auto">
          <a:xfrm flipH="1">
            <a:off x="6243638" y="4284663"/>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 name="Line 20"/>
          <p:cNvSpPr>
            <a:spLocks noChangeShapeType="1"/>
          </p:cNvSpPr>
          <p:nvPr/>
        </p:nvSpPr>
        <p:spPr bwMode="auto">
          <a:xfrm flipV="1">
            <a:off x="7070725" y="4265613"/>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4" name="Line 21"/>
          <p:cNvSpPr>
            <a:spLocks noChangeShapeType="1"/>
          </p:cNvSpPr>
          <p:nvPr/>
        </p:nvSpPr>
        <p:spPr bwMode="auto">
          <a:xfrm flipV="1">
            <a:off x="6172200" y="2832100"/>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5" name="Line 22"/>
          <p:cNvSpPr>
            <a:spLocks noChangeShapeType="1"/>
          </p:cNvSpPr>
          <p:nvPr/>
        </p:nvSpPr>
        <p:spPr bwMode="auto">
          <a:xfrm flipH="1">
            <a:off x="5334000" y="4965700"/>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6" name="Line 23"/>
          <p:cNvSpPr>
            <a:spLocks noChangeShapeType="1"/>
          </p:cNvSpPr>
          <p:nvPr/>
        </p:nvSpPr>
        <p:spPr bwMode="auto">
          <a:xfrm>
            <a:off x="6172200" y="4965700"/>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7" name="Object 24"/>
          <p:cNvGraphicFramePr>
            <a:graphicFrameLocks noChangeAspect="1"/>
          </p:cNvGraphicFramePr>
          <p:nvPr/>
        </p:nvGraphicFramePr>
        <p:xfrm>
          <a:off x="5943600" y="2222500"/>
          <a:ext cx="415925" cy="598488"/>
        </p:xfrm>
        <a:graphic>
          <a:graphicData uri="http://schemas.openxmlformats.org/presentationml/2006/ole">
            <mc:AlternateContent xmlns:mc="http://schemas.openxmlformats.org/markup-compatibility/2006">
              <mc:Choice xmlns:v="urn:schemas-microsoft-com:vml" Requires="v">
                <p:oleObj spid="_x0000_s7033" name="公式" r:id="rId17" imgW="142799" imgH="209468" progId="Equation.3">
                  <p:embed/>
                </p:oleObj>
              </mc:Choice>
              <mc:Fallback>
                <p:oleObj name="公式" r:id="rId17" imgW="142799"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2222500"/>
                        <a:ext cx="4159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5"/>
          <p:cNvGraphicFramePr>
            <a:graphicFrameLocks noChangeAspect="1"/>
          </p:cNvGraphicFramePr>
          <p:nvPr/>
        </p:nvGraphicFramePr>
        <p:xfrm>
          <a:off x="8418513" y="4660900"/>
          <a:ext cx="420687" cy="596900"/>
        </p:xfrm>
        <a:graphic>
          <a:graphicData uri="http://schemas.openxmlformats.org/presentationml/2006/ole">
            <mc:AlternateContent xmlns:mc="http://schemas.openxmlformats.org/markup-compatibility/2006">
              <mc:Choice xmlns:v="urn:schemas-microsoft-com:vml" Requires="v">
                <p:oleObj spid="_x0000_s7034" name="Equation" r:id="rId19" imgW="142799" imgH="209468" progId="Equation.3">
                  <p:embed/>
                </p:oleObj>
              </mc:Choice>
              <mc:Fallback>
                <p:oleObj name="Equation" r:id="rId19" imgW="142799"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18513" y="4660900"/>
                        <a:ext cx="4206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6"/>
          <p:cNvGraphicFramePr>
            <a:graphicFrameLocks noChangeAspect="1"/>
          </p:cNvGraphicFramePr>
          <p:nvPr/>
        </p:nvGraphicFramePr>
        <p:xfrm>
          <a:off x="4953000" y="5727700"/>
          <a:ext cx="415925" cy="596900"/>
        </p:xfrm>
        <a:graphic>
          <a:graphicData uri="http://schemas.openxmlformats.org/presentationml/2006/ole">
            <mc:AlternateContent xmlns:mc="http://schemas.openxmlformats.org/markup-compatibility/2006">
              <mc:Choice xmlns:v="urn:schemas-microsoft-com:vml" Requires="v">
                <p:oleObj spid="_x0000_s7035" name="Equation" r:id="rId21" imgW="142799" imgH="209468" progId="Equation.3">
                  <p:embed/>
                </p:oleObj>
              </mc:Choice>
              <mc:Fallback>
                <p:oleObj name="Equation" r:id="rId21" imgW="142799"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5727700"/>
                        <a:ext cx="4159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74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latin typeface="Times New Roman" pitchFamily="18" charset="0"/>
              </a:rPr>
              <a:t>方向余弦矩陣的定義</a:t>
            </a:r>
            <a:br>
              <a:rPr lang="zh-CN" altLang="en-US" smtClean="0">
                <a:latin typeface="Times New Roman" pitchFamily="18" charset="0"/>
              </a:rPr>
            </a:br>
            <a:endParaRPr lang="zh-TW" altLang="en-US" dirty="0"/>
          </a:p>
        </p:txBody>
      </p:sp>
      <p:sp>
        <p:nvSpPr>
          <p:cNvPr id="6"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79EFFB8-50DC-4D98-BE69-9D9D6EE4041D}" type="slidenum">
              <a:rPr lang="zh-CN" altLang="en-US" smtClean="0"/>
              <a:pPr>
                <a:defRPr/>
              </a:pPr>
              <a:t>23</a:t>
            </a:fld>
            <a:endParaRPr lang="en-US" altLang="zh-CN"/>
          </a:p>
        </p:txBody>
      </p:sp>
      <p:sp>
        <p:nvSpPr>
          <p:cNvPr id="7" name="Rectangle 2"/>
          <p:cNvSpPr txBox="1">
            <a:spLocks noChangeArrowheads="1"/>
          </p:cNvSpPr>
          <p:nvPr/>
        </p:nvSpPr>
        <p:spPr bwMode="auto">
          <a:xfrm>
            <a:off x="228600" y="190500"/>
            <a:ext cx="7315200" cy="38100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a:lstStyle>
          <a:p>
            <a:r>
              <a:rPr lang="zh-CN" altLang="en-US" sz="2000" b="0" smtClean="0">
                <a:solidFill>
                  <a:schemeClr val="accent2"/>
                </a:solidFill>
                <a:latin typeface="宋体" pitchFamily="2" charset="-122"/>
                <a:ea typeface="宋体" pitchFamily="2" charset="-122"/>
              </a:rPr>
              <a:t>方向余弦矩陣/定義</a:t>
            </a:r>
          </a:p>
        </p:txBody>
      </p:sp>
      <p:sp>
        <p:nvSpPr>
          <p:cNvPr id="9"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0"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5995"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auto">
          <a:xfrm>
            <a:off x="1676400" y="3962400"/>
            <a:ext cx="487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buFontTx/>
              <a:buChar char="•"/>
            </a:pPr>
            <a:endParaRPr kumimoji="1" lang="zh-CN" altLang="en-US" sz="2400">
              <a:solidFill>
                <a:schemeClr val="tx1"/>
              </a:solidFill>
            </a:endParaRPr>
          </a:p>
        </p:txBody>
      </p:sp>
      <p:sp>
        <p:nvSpPr>
          <p:cNvPr id="12" name="Rectangle 7"/>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pSp>
        <p:nvGrpSpPr>
          <p:cNvPr id="13" name="Group 8"/>
          <p:cNvGrpSpPr>
            <a:grpSpLocks/>
          </p:cNvGrpSpPr>
          <p:nvPr/>
        </p:nvGrpSpPr>
        <p:grpSpPr bwMode="auto">
          <a:xfrm>
            <a:off x="533400" y="1295400"/>
            <a:ext cx="7029450" cy="1177925"/>
            <a:chOff x="336" y="816"/>
            <a:chExt cx="4428" cy="742"/>
          </a:xfrm>
        </p:grpSpPr>
        <p:graphicFrame>
          <p:nvGraphicFramePr>
            <p:cNvPr id="14" name="Object 9"/>
            <p:cNvGraphicFramePr>
              <a:graphicFrameLocks noChangeAspect="1"/>
            </p:cNvGraphicFramePr>
            <p:nvPr>
              <p:extLst>
                <p:ext uri="{D42A27DB-BD31-4B8C-83A1-F6EECF244321}">
                  <p14:modId xmlns:p14="http://schemas.microsoft.com/office/powerpoint/2010/main" val="3780837064"/>
                </p:ext>
              </p:extLst>
            </p:nvPr>
          </p:nvGraphicFramePr>
          <p:xfrm>
            <a:off x="648" y="1062"/>
            <a:ext cx="1964" cy="496"/>
          </p:xfrm>
          <a:graphic>
            <a:graphicData uri="http://schemas.openxmlformats.org/presentationml/2006/ole">
              <mc:AlternateContent xmlns:mc="http://schemas.openxmlformats.org/markup-compatibility/2006">
                <mc:Choice xmlns:v="urn:schemas-microsoft-com:vml" Requires="v">
                  <p:oleObj spid="_x0000_s5996" name="方程式" r:id="rId5" imgW="1143000" imgH="291960" progId="Equation.3">
                    <p:embed/>
                  </p:oleObj>
                </mc:Choice>
                <mc:Fallback>
                  <p:oleObj name="方程式" r:id="rId5" imgW="1143000" imgH="291960" progId="Equation.3">
                    <p:embed/>
                    <p:pic>
                      <p:nvPicPr>
                        <p:cNvPr id="0" name=""/>
                        <p:cNvPicPr>
                          <a:picLocks noChangeAspect="1" noChangeArrowheads="1"/>
                        </p:cNvPicPr>
                        <p:nvPr/>
                      </p:nvPicPr>
                      <p:blipFill>
                        <a:blip r:embed="rId6"/>
                        <a:srcRect/>
                        <a:stretch>
                          <a:fillRect/>
                        </a:stretch>
                      </p:blipFill>
                      <p:spPr bwMode="auto">
                        <a:xfrm>
                          <a:off x="648" y="1062"/>
                          <a:ext cx="196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p:cNvSpPr txBox="1">
              <a:spLocks noChangeArrowheads="1"/>
            </p:cNvSpPr>
            <p:nvPr/>
          </p:nvSpPr>
          <p:spPr bwMode="auto">
            <a:xfrm>
              <a:off x="336" y="816"/>
              <a:ext cx="196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CN" altLang="en-US" sz="2400" b="1" dirty="0" smtClean="0">
                  <a:solidFill>
                    <a:schemeClr val="tx1"/>
                  </a:solidFill>
                </a:rPr>
                <a:t>對於兩個不同的基</a:t>
              </a:r>
              <a:endParaRPr kumimoji="1" lang="zh-CN" altLang="en-US" sz="2400" b="1" dirty="0">
                <a:solidFill>
                  <a:schemeClr val="tx1"/>
                </a:solidFill>
              </a:endParaRPr>
            </a:p>
          </p:txBody>
        </p:sp>
        <p:graphicFrame>
          <p:nvGraphicFramePr>
            <p:cNvPr id="16" name="Object 11"/>
            <p:cNvGraphicFramePr>
              <a:graphicFrameLocks noChangeAspect="1"/>
            </p:cNvGraphicFramePr>
            <p:nvPr>
              <p:extLst>
                <p:ext uri="{D42A27DB-BD31-4B8C-83A1-F6EECF244321}">
                  <p14:modId xmlns:p14="http://schemas.microsoft.com/office/powerpoint/2010/main" val="3138609959"/>
                </p:ext>
              </p:extLst>
            </p:nvPr>
          </p:nvGraphicFramePr>
          <p:xfrm>
            <a:off x="2711" y="1014"/>
            <a:ext cx="2053" cy="496"/>
          </p:xfrm>
          <a:graphic>
            <a:graphicData uri="http://schemas.openxmlformats.org/presentationml/2006/ole">
              <mc:AlternateContent xmlns:mc="http://schemas.openxmlformats.org/markup-compatibility/2006">
                <mc:Choice xmlns:v="urn:schemas-microsoft-com:vml" Requires="v">
                  <p:oleObj spid="_x0000_s5997" name="方程式" r:id="rId7" imgW="1193760" imgH="291960" progId="Equation.3">
                    <p:embed/>
                  </p:oleObj>
                </mc:Choice>
                <mc:Fallback>
                  <p:oleObj name="方程式" r:id="rId7" imgW="1193760" imgH="291960" progId="Equation.3">
                    <p:embed/>
                    <p:pic>
                      <p:nvPicPr>
                        <p:cNvPr id="0" name=""/>
                        <p:cNvPicPr>
                          <a:picLocks noChangeAspect="1" noChangeArrowheads="1"/>
                        </p:cNvPicPr>
                        <p:nvPr/>
                      </p:nvPicPr>
                      <p:blipFill>
                        <a:blip r:embed="rId8"/>
                        <a:srcRect/>
                        <a:stretch>
                          <a:fillRect/>
                        </a:stretch>
                      </p:blipFill>
                      <p:spPr bwMode="auto">
                        <a:xfrm>
                          <a:off x="2711" y="1014"/>
                          <a:ext cx="20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2"/>
          <p:cNvGrpSpPr>
            <a:grpSpLocks/>
          </p:cNvGrpSpPr>
          <p:nvPr/>
        </p:nvGrpSpPr>
        <p:grpSpPr bwMode="auto">
          <a:xfrm>
            <a:off x="685800" y="2362200"/>
            <a:ext cx="7848600" cy="609600"/>
            <a:chOff x="432" y="1488"/>
            <a:chExt cx="4944" cy="384"/>
          </a:xfrm>
        </p:grpSpPr>
        <p:sp>
          <p:nvSpPr>
            <p:cNvPr id="18" name="Rectangle 13"/>
            <p:cNvSpPr>
              <a:spLocks noChangeArrowheads="1"/>
            </p:cNvSpPr>
            <p:nvPr/>
          </p:nvSpPr>
          <p:spPr bwMode="auto">
            <a:xfrm>
              <a:off x="432" y="1536"/>
              <a:ext cx="49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1"/>
                  </a:solidFill>
                </a:rPr>
                <a:t>定義如下3*3標量陣為基        關於基       的</a:t>
              </a:r>
              <a:r>
                <a:rPr kumimoji="1" lang="zh-CN" altLang="en-US" sz="2400" b="1" dirty="0" smtClean="0">
                  <a:solidFill>
                    <a:schemeClr val="tx2"/>
                  </a:solidFill>
                </a:rPr>
                <a:t>方向余弦矩陣</a:t>
              </a:r>
              <a:endParaRPr kumimoji="1" lang="zh-CN" altLang="en-US" sz="2400" b="1" dirty="0">
                <a:solidFill>
                  <a:schemeClr val="tx1"/>
                </a:solidFill>
              </a:endParaRPr>
            </a:p>
          </p:txBody>
        </p:sp>
        <p:graphicFrame>
          <p:nvGraphicFramePr>
            <p:cNvPr id="19" name="Object 14"/>
            <p:cNvGraphicFramePr>
              <a:graphicFrameLocks noChangeAspect="1"/>
            </p:cNvGraphicFramePr>
            <p:nvPr/>
          </p:nvGraphicFramePr>
          <p:xfrm>
            <a:off x="3504" y="1488"/>
            <a:ext cx="262" cy="323"/>
          </p:xfrm>
          <a:graphic>
            <a:graphicData uri="http://schemas.openxmlformats.org/presentationml/2006/ole">
              <mc:AlternateContent xmlns:mc="http://schemas.openxmlformats.org/markup-compatibility/2006">
                <mc:Choice xmlns:v="urn:schemas-microsoft-com:vml" Requires="v">
                  <p:oleObj spid="_x0000_s5998" name="Equation" r:id="rId9" imgW="152334" imgH="190417" progId="Equation.3">
                    <p:embed/>
                  </p:oleObj>
                </mc:Choice>
                <mc:Fallback>
                  <p:oleObj name="Equation" r:id="rId9" imgW="152334"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48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5"/>
            <p:cNvGraphicFramePr>
              <a:graphicFrameLocks noChangeAspect="1"/>
            </p:cNvGraphicFramePr>
            <p:nvPr/>
          </p:nvGraphicFramePr>
          <p:xfrm>
            <a:off x="2592" y="1488"/>
            <a:ext cx="284" cy="323"/>
          </p:xfrm>
          <a:graphic>
            <a:graphicData uri="http://schemas.openxmlformats.org/presentationml/2006/ole">
              <mc:AlternateContent xmlns:mc="http://schemas.openxmlformats.org/markup-compatibility/2006">
                <mc:Choice xmlns:v="urn:schemas-microsoft-com:vml" Requires="v">
                  <p:oleObj spid="_x0000_s5999" name="Equation" r:id="rId11" imgW="164957" imgH="190335" progId="Equation.3">
                    <p:embed/>
                  </p:oleObj>
                </mc:Choice>
                <mc:Fallback>
                  <p:oleObj name="Equation"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148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p:cNvGraphicFramePr>
            <a:graphicFrameLocks noChangeAspect="1"/>
          </p:cNvGraphicFramePr>
          <p:nvPr>
            <p:extLst>
              <p:ext uri="{D42A27DB-BD31-4B8C-83A1-F6EECF244321}">
                <p14:modId xmlns:p14="http://schemas.microsoft.com/office/powerpoint/2010/main" val="1049051067"/>
              </p:ext>
            </p:extLst>
          </p:nvPr>
        </p:nvGraphicFramePr>
        <p:xfrm>
          <a:off x="1828800" y="3301430"/>
          <a:ext cx="2438400" cy="627062"/>
        </p:xfrm>
        <a:graphic>
          <a:graphicData uri="http://schemas.openxmlformats.org/presentationml/2006/ole">
            <mc:AlternateContent xmlns:mc="http://schemas.openxmlformats.org/markup-compatibility/2006">
              <mc:Choice xmlns:v="urn:schemas-microsoft-com:vml" Requires="v">
                <p:oleObj spid="_x0000_s6000" name="公式" r:id="rId13" imgW="742877" imgH="180855" progId="Equation.3">
                  <p:embed/>
                </p:oleObj>
              </mc:Choice>
              <mc:Fallback>
                <p:oleObj name="公式" r:id="rId13" imgW="742877" imgH="18085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01430"/>
                        <a:ext cx="2438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8"/>
          <p:cNvGraphicFramePr>
            <a:graphicFrameLocks noChangeAspect="1"/>
          </p:cNvGraphicFramePr>
          <p:nvPr/>
        </p:nvGraphicFramePr>
        <p:xfrm>
          <a:off x="909638" y="4327525"/>
          <a:ext cx="3251200" cy="1584325"/>
        </p:xfrm>
        <a:graphic>
          <a:graphicData uri="http://schemas.openxmlformats.org/presentationml/2006/ole">
            <mc:AlternateContent xmlns:mc="http://schemas.openxmlformats.org/markup-compatibility/2006">
              <mc:Choice xmlns:v="urn:schemas-microsoft-com:vml" Requires="v">
                <p:oleObj spid="_x0000_s6001" name="公式" r:id="rId15" imgW="1244600" imgH="609600" progId="Equation.3">
                  <p:embed/>
                </p:oleObj>
              </mc:Choice>
              <mc:Fallback>
                <p:oleObj name="公式" r:id="rId15" imgW="1244600" imgH="609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638" y="4327525"/>
                        <a:ext cx="3251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9"/>
          <p:cNvSpPr>
            <a:spLocks noChangeArrowheads="1"/>
          </p:cNvSpPr>
          <p:nvPr/>
        </p:nvSpPr>
        <p:spPr bwMode="auto">
          <a:xfrm>
            <a:off x="395536" y="60213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2"/>
                </a:solidFill>
              </a:rPr>
              <a:t>方向余弦矩陣的元素是兩基基向量夾角的余弦</a:t>
            </a:r>
            <a:endParaRPr kumimoji="1" lang="zh-CN" altLang="zh-CN" sz="2400" b="1" dirty="0">
              <a:solidFill>
                <a:schemeClr val="tx2"/>
              </a:solidFill>
            </a:endParaRPr>
          </a:p>
        </p:txBody>
      </p:sp>
      <p:graphicFrame>
        <p:nvGraphicFramePr>
          <p:cNvPr id="24" name="Object 20"/>
          <p:cNvGraphicFramePr>
            <a:graphicFrameLocks noChangeAspect="1"/>
          </p:cNvGraphicFramePr>
          <p:nvPr>
            <p:extLst>
              <p:ext uri="{D42A27DB-BD31-4B8C-83A1-F6EECF244321}">
                <p14:modId xmlns:p14="http://schemas.microsoft.com/office/powerpoint/2010/main" val="2028417587"/>
              </p:ext>
            </p:extLst>
          </p:nvPr>
        </p:nvGraphicFramePr>
        <p:xfrm>
          <a:off x="4148138" y="2762250"/>
          <a:ext cx="3079750" cy="1743075"/>
        </p:xfrm>
        <a:graphic>
          <a:graphicData uri="http://schemas.openxmlformats.org/presentationml/2006/ole">
            <mc:AlternateContent xmlns:mc="http://schemas.openxmlformats.org/markup-compatibility/2006">
              <mc:Choice xmlns:v="urn:schemas-microsoft-com:vml" Requires="v">
                <p:oleObj spid="_x0000_s6002" name="方程式" r:id="rId17" imgW="1295280" imgH="736560" progId="Equation.3">
                  <p:embed/>
                </p:oleObj>
              </mc:Choice>
              <mc:Fallback>
                <p:oleObj name="方程式" r:id="rId17" imgW="1295280" imgH="736560" progId="Equation.3">
                  <p:embed/>
                  <p:pic>
                    <p:nvPicPr>
                      <p:cNvPr id="0" name=""/>
                      <p:cNvPicPr>
                        <a:picLocks noChangeAspect="1" noChangeArrowheads="1"/>
                      </p:cNvPicPr>
                      <p:nvPr/>
                    </p:nvPicPr>
                    <p:blipFill>
                      <a:blip r:embed="rId18"/>
                      <a:srcRect/>
                      <a:stretch>
                        <a:fillRect/>
                      </a:stretch>
                    </p:blipFill>
                    <p:spPr bwMode="auto">
                      <a:xfrm>
                        <a:off x="4148138" y="2762250"/>
                        <a:ext cx="30797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1"/>
          <p:cNvGraphicFramePr>
            <a:graphicFrameLocks noChangeAspect="1"/>
          </p:cNvGraphicFramePr>
          <p:nvPr/>
        </p:nvGraphicFramePr>
        <p:xfrm>
          <a:off x="4230688" y="4370388"/>
          <a:ext cx="3443287" cy="1533525"/>
        </p:xfrm>
        <a:graphic>
          <a:graphicData uri="http://schemas.openxmlformats.org/presentationml/2006/ole">
            <mc:AlternateContent xmlns:mc="http://schemas.openxmlformats.org/markup-compatibility/2006">
              <mc:Choice xmlns:v="urn:schemas-microsoft-com:vml" Requires="v">
                <p:oleObj spid="_x0000_s6003" name="公式" r:id="rId19" imgW="1447800" imgH="647700" progId="Equation.3">
                  <p:embed/>
                </p:oleObj>
              </mc:Choice>
              <mc:Fallback>
                <p:oleObj name="公式" r:id="rId19" imgW="1447800" imgH="647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0688" y="4370388"/>
                        <a:ext cx="34432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2"/>
          <p:cNvSpPr>
            <a:spLocks noChangeArrowheads="1"/>
          </p:cNvSpPr>
          <p:nvPr/>
        </p:nvSpPr>
        <p:spPr bwMode="auto">
          <a:xfrm>
            <a:off x="5823123" y="1057225"/>
            <a:ext cx="2771775" cy="1647875"/>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9486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properties</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952421823"/>
              </p:ext>
            </p:extLst>
          </p:nvPr>
        </p:nvGraphicFramePr>
        <p:xfrm>
          <a:off x="419100" y="2455863"/>
          <a:ext cx="2987675" cy="752475"/>
        </p:xfrm>
        <a:graphic>
          <a:graphicData uri="http://schemas.openxmlformats.org/presentationml/2006/ole">
            <mc:AlternateContent xmlns:mc="http://schemas.openxmlformats.org/markup-compatibility/2006">
              <mc:Choice xmlns:v="urn:schemas-microsoft-com:vml" Requires="v">
                <p:oleObj spid="_x0000_s4786" name="方程式" r:id="rId4" imgW="799920" imgH="203040" progId="Equation.3">
                  <p:embed/>
                </p:oleObj>
              </mc:Choice>
              <mc:Fallback>
                <p:oleObj name="方程式" r:id="rId4" imgW="799920" imgH="203040" progId="Equation.3">
                  <p:embed/>
                  <p:pic>
                    <p:nvPicPr>
                      <p:cNvPr id="0" name="Object 20"/>
                      <p:cNvPicPr>
                        <a:picLocks noChangeAspect="1" noChangeArrowheads="1"/>
                      </p:cNvPicPr>
                      <p:nvPr/>
                    </p:nvPicPr>
                    <p:blipFill>
                      <a:blip r:embed="rId5"/>
                      <a:srcRect/>
                      <a:stretch>
                        <a:fillRect/>
                      </a:stretch>
                    </p:blipFill>
                    <p:spPr bwMode="auto">
                      <a:xfrm>
                        <a:off x="419100" y="2455863"/>
                        <a:ext cx="29876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6"/>
          <p:cNvGrpSpPr>
            <a:grpSpLocks/>
          </p:cNvGrpSpPr>
          <p:nvPr/>
        </p:nvGrpSpPr>
        <p:grpSpPr bwMode="auto">
          <a:xfrm>
            <a:off x="3619500" y="1412776"/>
            <a:ext cx="3886200" cy="4635500"/>
            <a:chOff x="3120" y="1400"/>
            <a:chExt cx="2448" cy="2920"/>
          </a:xfrm>
        </p:grpSpPr>
        <p:graphicFrame>
          <p:nvGraphicFramePr>
            <p:cNvPr id="7"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4787" name="公式" r:id="rId6" imgW="164880" imgH="215640" progId="Equation.3">
                    <p:embed/>
                  </p:oleObj>
                </mc:Choice>
                <mc:Fallback>
                  <p:oleObj name="公式"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4788" name="Equation" r:id="rId8" imgW="164880" imgH="215640" progId="Equation.3">
                    <p:embed/>
                  </p:oleObj>
                </mc:Choice>
                <mc:Fallback>
                  <p:oleObj name="Equation"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4789" name="Equation" r:id="rId10" imgW="164880" imgH="215640" progId="Equation.3">
                    <p:embed/>
                  </p:oleObj>
                </mc:Choice>
                <mc:Fallback>
                  <p:oleObj name="Equation" r:id="rId10" imgW="1648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1"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2"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3"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6"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4790" name="公式" r:id="rId12" imgW="152280" imgH="215640" progId="Equation.3">
                    <p:embed/>
                  </p:oleObj>
                </mc:Choice>
                <mc:Fallback>
                  <p:oleObj name="公式" r:id="rId12" imgW="1522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4791"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4792" name="Equation" r:id="rId16" imgW="152280" imgH="215640" progId="Equation.3">
                    <p:embed/>
                  </p:oleObj>
                </mc:Choice>
                <mc:Fallback>
                  <p:oleObj name="Equation" r:id="rId16" imgW="152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9242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zh-TW" altLang="en-US" dirty="0" smtClean="0"/>
              <a:t> </a:t>
            </a:r>
            <a:r>
              <a:rPr lang="en-US" altLang="zh-TW" dirty="0">
                <a:hlinkClick r:id="rId3"/>
              </a:rPr>
              <a:t>https://</a:t>
            </a:r>
            <a:r>
              <a:rPr lang="en-US" altLang="zh-TW" dirty="0" smtClean="0">
                <a:hlinkClick r:id="rId3"/>
              </a:rPr>
              <a:t>github.com/ptrbrtz/razor-9dof-ahrs/wiki/Tutorial</a:t>
            </a:r>
            <a:endParaRPr lang="en-US" altLang="zh-TW" dirty="0" smtClean="0"/>
          </a:p>
          <a:p>
            <a:r>
              <a:rPr lang="en-US" altLang="zh-TW" dirty="0" smtClean="0">
                <a:hlinkClick r:id="rId4"/>
              </a:rPr>
              <a:t>http</a:t>
            </a:r>
            <a:r>
              <a:rPr lang="en-US" altLang="zh-TW" dirty="0">
                <a:hlinkClick r:id="rId4"/>
              </a:rPr>
              <a:t>://</a:t>
            </a:r>
            <a:r>
              <a:rPr lang="en-US" altLang="zh-TW" dirty="0" smtClean="0">
                <a:hlinkClick r:id="rId4"/>
              </a:rPr>
              <a:t>www.cnblogs.com/dreamfactory/p/3424953.html</a:t>
            </a:r>
            <a:endParaRPr lang="en-US" altLang="zh-TW" dirty="0" smtClean="0"/>
          </a:p>
          <a:p>
            <a:r>
              <a:rPr lang="en-US" altLang="zh-TW" dirty="0">
                <a:hlinkClick r:id="rId5"/>
              </a:rPr>
              <a:t>http://</a:t>
            </a:r>
            <a:r>
              <a:rPr lang="en-US" altLang="zh-TW" dirty="0" smtClean="0">
                <a:hlinkClick r:id="rId5"/>
              </a:rPr>
              <a:t>www.starlino.com/dcm_tutorial.html</a:t>
            </a:r>
            <a:endParaRPr lang="en-US" altLang="zh-TW" dirty="0" smtClean="0"/>
          </a:p>
          <a:p>
            <a:r>
              <a:rPr lang="en-US" altLang="zh-TW" dirty="0">
                <a:hlinkClick r:id="rId6"/>
              </a:rPr>
              <a:t>https://</a:t>
            </a:r>
            <a:r>
              <a:rPr lang="en-US" altLang="zh-TW" dirty="0" smtClean="0">
                <a:hlinkClick r:id="rId6"/>
              </a:rPr>
              <a:t>gentlenav.googlecode.com/files/</a:t>
            </a:r>
            <a:r>
              <a:rPr lang="en-US" altLang="zh-TW" b="1" dirty="0" smtClean="0">
                <a:hlinkClick r:id="rId6"/>
              </a:rPr>
              <a:t>DCMDraft2</a:t>
            </a:r>
            <a:r>
              <a:rPr lang="en-US" altLang="zh-TW" dirty="0" smtClean="0">
                <a:hlinkClick r:id="rId6"/>
              </a:rPr>
              <a:t>.pdf</a:t>
            </a:r>
            <a:endParaRPr lang="en-US" altLang="zh-TW" dirty="0" smtClean="0"/>
          </a:p>
          <a:p>
            <a:r>
              <a:rPr lang="en-US" altLang="zh-TW" dirty="0"/>
              <a:t> http://www.tamabc.com/article/145897.html</a:t>
            </a:r>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2508799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Coordinate frames and transformations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218" name="Picture 2" descr="C:\sensors-12-09336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72816"/>
            <a:ext cx="6552728" cy="39054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55976" y="3358839"/>
            <a:ext cx="2826415" cy="369332"/>
          </a:xfrm>
          <a:prstGeom prst="rect">
            <a:avLst/>
          </a:prstGeom>
        </p:spPr>
        <p:txBody>
          <a:bodyPr wrap="none">
            <a:spAutoFit/>
          </a:bodyPr>
          <a:lstStyle/>
          <a:p>
            <a:r>
              <a:rPr lang="zh-TW" altLang="en-US" b="1" dirty="0"/>
              <a:t>載</a:t>
            </a:r>
            <a:r>
              <a:rPr lang="zh-TW" altLang="en-US" b="1" dirty="0" smtClean="0"/>
              <a:t>體</a:t>
            </a:r>
            <a:r>
              <a:rPr lang="zh-TW" altLang="en-US" b="1" dirty="0"/>
              <a:t>座標系</a:t>
            </a:r>
            <a:r>
              <a:rPr lang="en-US" altLang="zh-TW" b="1" dirty="0"/>
              <a:t>(Body frame) </a:t>
            </a:r>
            <a:endParaRPr lang="zh-TW" altLang="en-US" b="1" dirty="0"/>
          </a:p>
        </p:txBody>
      </p:sp>
      <p:sp>
        <p:nvSpPr>
          <p:cNvPr id="5" name="矩形 4"/>
          <p:cNvSpPr/>
          <p:nvPr/>
        </p:nvSpPr>
        <p:spPr>
          <a:xfrm>
            <a:off x="464344" y="5682722"/>
            <a:ext cx="3967753" cy="646331"/>
          </a:xfrm>
          <a:prstGeom prst="rect">
            <a:avLst/>
          </a:prstGeom>
        </p:spPr>
        <p:txBody>
          <a:bodyPr wrap="none">
            <a:spAutoFit/>
          </a:bodyPr>
          <a:lstStyle/>
          <a:p>
            <a:r>
              <a:rPr lang="zh-TW" altLang="en-US" b="1" dirty="0"/>
              <a:t>慣性座標系統</a:t>
            </a:r>
            <a:r>
              <a:rPr lang="en-US" altLang="zh-TW" b="1" dirty="0"/>
              <a:t>(Inertial Frame</a:t>
            </a:r>
            <a:r>
              <a:rPr lang="en-US" altLang="zh-TW" b="1" dirty="0" smtClean="0"/>
              <a:t>)</a:t>
            </a:r>
          </a:p>
          <a:p>
            <a:r>
              <a:rPr lang="zh-TW" altLang="en-US" b="1" dirty="0" smtClean="0"/>
              <a:t>相對</a:t>
            </a:r>
            <a:r>
              <a:rPr lang="zh-TW" altLang="en-US" b="1" dirty="0"/>
              <a:t>於</a:t>
            </a:r>
            <a:r>
              <a:rPr lang="en-US" altLang="zh-TW" b="1" dirty="0"/>
              <a:t>body frame</a:t>
            </a:r>
            <a:r>
              <a:rPr lang="zh-TW" altLang="en-US" b="1" dirty="0"/>
              <a:t>而言不變的座標系</a:t>
            </a:r>
          </a:p>
        </p:txBody>
      </p:sp>
    </p:spTree>
    <p:extLst>
      <p:ext uri="{BB962C8B-B14F-4D97-AF65-F5344CB8AC3E}">
        <p14:creationId xmlns:p14="http://schemas.microsoft.com/office/powerpoint/2010/main" val="4077508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a:t>方向余弦矩</a:t>
            </a:r>
            <a:r>
              <a:rPr lang="zh-TW" altLang="en-US" dirty="0" smtClean="0"/>
              <a:t>阵也</a:t>
            </a:r>
            <a:r>
              <a:rPr lang="zh-TW" altLang="en-US" dirty="0"/>
              <a:t>称为姿态矩</a:t>
            </a:r>
            <a:r>
              <a:rPr lang="zh-TW" altLang="en-US" dirty="0" smtClean="0"/>
              <a:t>阵</a:t>
            </a:r>
            <a:endParaRPr lang="en-US" altLang="zh-TW" dirty="0"/>
          </a:p>
          <a:p>
            <a:endParaRPr lang="en-US" altLang="zh-TW" dirty="0"/>
          </a:p>
          <a:p>
            <a:r>
              <a:rPr lang="zh-TW" altLang="en-US" dirty="0" smtClean="0"/>
              <a:t>方向</a:t>
            </a:r>
            <a:r>
              <a:rPr lang="zh-TW" altLang="en-US" dirty="0"/>
              <a:t>餘弦矩陣是利用固定座標向量與體座標向量</a:t>
            </a:r>
            <a:r>
              <a:rPr lang="zh-TW" altLang="en-US" dirty="0" smtClean="0"/>
              <a:t>之夾角餘</a:t>
            </a:r>
            <a:r>
              <a:rPr lang="zh-TW" altLang="en-US" dirty="0"/>
              <a:t>弦關係所構成之</a:t>
            </a:r>
            <a:r>
              <a:rPr lang="zh-TW" altLang="en-US" dirty="0" smtClean="0"/>
              <a:t>矩陣</a:t>
            </a:r>
            <a:endParaRPr lang="en-US" altLang="zh-TW" dirty="0" smtClean="0"/>
          </a:p>
          <a:p>
            <a:endParaRPr lang="en-US" altLang="zh-TW" dirty="0"/>
          </a:p>
        </p:txBody>
      </p:sp>
    </p:spTree>
    <p:extLst>
      <p:ext uri="{BB962C8B-B14F-4D97-AF65-F5344CB8AC3E}">
        <p14:creationId xmlns:p14="http://schemas.microsoft.com/office/powerpoint/2010/main" val="4141178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pic>
        <p:nvPicPr>
          <p:cNvPr id="5" name="Picture 9" descr="p4-01 两坐标系之间的关系"/>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1628800"/>
            <a:ext cx="3800475" cy="2914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3940978343"/>
              </p:ext>
            </p:extLst>
          </p:nvPr>
        </p:nvGraphicFramePr>
        <p:xfrm>
          <a:off x="4564360" y="1412776"/>
          <a:ext cx="1447800" cy="1241425"/>
        </p:xfrm>
        <a:graphic>
          <a:graphicData uri="http://schemas.openxmlformats.org/presentationml/2006/ole">
            <mc:AlternateContent xmlns:mc="http://schemas.openxmlformats.org/markup-compatibility/2006">
              <mc:Choice xmlns:v="urn:schemas-microsoft-com:vml" Requires="v">
                <p:oleObj spid="_x0000_s9469" r:id="rId4" imgW="533169" imgH="457002" progId="Equation.3">
                  <p:embed/>
                </p:oleObj>
              </mc:Choice>
              <mc:Fallback>
                <p:oleObj r:id="rId4" imgW="533169" imgH="457002"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4360" y="1412776"/>
                        <a:ext cx="1447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523952776"/>
              </p:ext>
            </p:extLst>
          </p:nvPr>
        </p:nvGraphicFramePr>
        <p:xfrm>
          <a:off x="6516216" y="1412776"/>
          <a:ext cx="1447800" cy="1177925"/>
        </p:xfrm>
        <a:graphic>
          <a:graphicData uri="http://schemas.openxmlformats.org/presentationml/2006/ole">
            <mc:AlternateContent xmlns:mc="http://schemas.openxmlformats.org/markup-compatibility/2006">
              <mc:Choice xmlns:v="urn:schemas-microsoft-com:vml" Requires="v">
                <p:oleObj spid="_x0000_s9470" r:id="rId6" imgW="558800" imgH="457200" progId="Equation.3">
                  <p:embed/>
                </p:oleObj>
              </mc:Choice>
              <mc:Fallback>
                <p:oleObj r:id="rId6" imgW="558800" imgH="457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216" y="1412776"/>
                        <a:ext cx="14478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7"/>
          <p:cNvGraphicFramePr>
            <a:graphicFrameLocks noChangeAspect="1"/>
          </p:cNvGraphicFramePr>
          <p:nvPr>
            <p:extLst>
              <p:ext uri="{D42A27DB-BD31-4B8C-83A1-F6EECF244321}">
                <p14:modId xmlns:p14="http://schemas.microsoft.com/office/powerpoint/2010/main" val="2315038093"/>
              </p:ext>
            </p:extLst>
          </p:nvPr>
        </p:nvGraphicFramePr>
        <p:xfrm>
          <a:off x="4589463" y="3068638"/>
          <a:ext cx="1489075" cy="517525"/>
        </p:xfrm>
        <a:graphic>
          <a:graphicData uri="http://schemas.openxmlformats.org/presentationml/2006/ole">
            <mc:AlternateContent xmlns:mc="http://schemas.openxmlformats.org/markup-compatibility/2006">
              <mc:Choice xmlns:v="urn:schemas-microsoft-com:vml" Requires="v">
                <p:oleObj spid="_x0000_s9471" name="方程式" r:id="rId8" imgW="520560" imgH="177480" progId="Equation.3">
                  <p:embed/>
                </p:oleObj>
              </mc:Choice>
              <mc:Fallback>
                <p:oleObj name="方程式" r:id="rId8" imgW="520560" imgH="177480" progId="Equation.3">
                  <p:embed/>
                  <p:pic>
                    <p:nvPicPr>
                      <p:cNvPr id="0" name=""/>
                      <p:cNvPicPr>
                        <a:picLocks noChangeAspect="1" noChangeArrowheads="1"/>
                      </p:cNvPicPr>
                      <p:nvPr/>
                    </p:nvPicPr>
                    <p:blipFill>
                      <a:blip r:embed="rId9"/>
                      <a:srcRect/>
                      <a:stretch>
                        <a:fillRect/>
                      </a:stretch>
                    </p:blipFill>
                    <p:spPr bwMode="auto">
                      <a:xfrm>
                        <a:off x="4589463" y="3068638"/>
                        <a:ext cx="14890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0"/>
          <p:cNvGraphicFramePr>
            <a:graphicFrameLocks noChangeAspect="1"/>
          </p:cNvGraphicFramePr>
          <p:nvPr>
            <p:extLst>
              <p:ext uri="{D42A27DB-BD31-4B8C-83A1-F6EECF244321}">
                <p14:modId xmlns:p14="http://schemas.microsoft.com/office/powerpoint/2010/main" val="3457752722"/>
              </p:ext>
            </p:extLst>
          </p:nvPr>
        </p:nvGraphicFramePr>
        <p:xfrm>
          <a:off x="4572000" y="4005064"/>
          <a:ext cx="3352800" cy="1157288"/>
        </p:xfrm>
        <a:graphic>
          <a:graphicData uri="http://schemas.openxmlformats.org/presentationml/2006/ole">
            <mc:AlternateContent xmlns:mc="http://schemas.openxmlformats.org/markup-compatibility/2006">
              <mc:Choice xmlns:v="urn:schemas-microsoft-com:vml" Requires="v">
                <p:oleObj spid="_x0000_s9472" name="方程式" r:id="rId10" imgW="1320480" imgH="457200" progId="Equation.3">
                  <p:embed/>
                </p:oleObj>
              </mc:Choice>
              <mc:Fallback>
                <p:oleObj name="方程式" r:id="rId10" imgW="1320480" imgH="457200" progId="Equation.3">
                  <p:embed/>
                  <p:pic>
                    <p:nvPicPr>
                      <p:cNvPr id="0" name=""/>
                      <p:cNvPicPr>
                        <a:picLocks noChangeAspect="1" noChangeArrowheads="1"/>
                      </p:cNvPicPr>
                      <p:nvPr/>
                    </p:nvPicPr>
                    <p:blipFill>
                      <a:blip r:embed="rId11"/>
                      <a:srcRect/>
                      <a:stretch>
                        <a:fillRect/>
                      </a:stretch>
                    </p:blipFill>
                    <p:spPr bwMode="auto">
                      <a:xfrm>
                        <a:off x="4572000" y="4005064"/>
                        <a:ext cx="3352800"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13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grpSp>
        <p:nvGrpSpPr>
          <p:cNvPr id="55" name="Group 8"/>
          <p:cNvGrpSpPr>
            <a:grpSpLocks/>
          </p:cNvGrpSpPr>
          <p:nvPr/>
        </p:nvGrpSpPr>
        <p:grpSpPr bwMode="auto">
          <a:xfrm>
            <a:off x="4139952" y="1268760"/>
            <a:ext cx="3986658" cy="685800"/>
            <a:chOff x="637" y="1035"/>
            <a:chExt cx="4029" cy="523"/>
          </a:xfrm>
        </p:grpSpPr>
        <p:graphicFrame>
          <p:nvGraphicFramePr>
            <p:cNvPr id="56" name="Object 9"/>
            <p:cNvGraphicFramePr>
              <a:graphicFrameLocks noChangeAspect="1"/>
            </p:cNvGraphicFramePr>
            <p:nvPr>
              <p:extLst>
                <p:ext uri="{D42A27DB-BD31-4B8C-83A1-F6EECF244321}">
                  <p14:modId xmlns:p14="http://schemas.microsoft.com/office/powerpoint/2010/main" val="1638363620"/>
                </p:ext>
              </p:extLst>
            </p:nvPr>
          </p:nvGraphicFramePr>
          <p:xfrm>
            <a:off x="637" y="1062"/>
            <a:ext cx="1986" cy="496"/>
          </p:xfrm>
          <a:graphic>
            <a:graphicData uri="http://schemas.openxmlformats.org/presentationml/2006/ole">
              <mc:AlternateContent xmlns:mc="http://schemas.openxmlformats.org/markup-compatibility/2006">
                <mc:Choice xmlns:v="urn:schemas-microsoft-com:vml" Requires="v">
                  <p:oleObj spid="_x0000_s16535" name="方程式" r:id="rId3" imgW="1155600" imgH="291960" progId="Equation.3">
                    <p:embed/>
                  </p:oleObj>
                </mc:Choice>
                <mc:Fallback>
                  <p:oleObj name="方程式" r:id="rId3" imgW="1155600" imgH="291960" progId="Equation.3">
                    <p:embed/>
                    <p:pic>
                      <p:nvPicPr>
                        <p:cNvPr id="0" name=""/>
                        <p:cNvPicPr>
                          <a:picLocks noChangeAspect="1" noChangeArrowheads="1"/>
                        </p:cNvPicPr>
                        <p:nvPr/>
                      </p:nvPicPr>
                      <p:blipFill>
                        <a:blip r:embed="rId4"/>
                        <a:srcRect/>
                        <a:stretch>
                          <a:fillRect/>
                        </a:stretch>
                      </p:blipFill>
                      <p:spPr bwMode="auto">
                        <a:xfrm>
                          <a:off x="637" y="1062"/>
                          <a:ext cx="198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11"/>
            <p:cNvGraphicFramePr>
              <a:graphicFrameLocks noChangeAspect="1"/>
            </p:cNvGraphicFramePr>
            <p:nvPr/>
          </p:nvGraphicFramePr>
          <p:xfrm>
            <a:off x="2810" y="1035"/>
            <a:ext cx="1856" cy="453"/>
          </p:xfrm>
          <a:graphic>
            <a:graphicData uri="http://schemas.openxmlformats.org/presentationml/2006/ole">
              <mc:AlternateContent xmlns:mc="http://schemas.openxmlformats.org/markup-compatibility/2006">
                <mc:Choice xmlns:v="urn:schemas-microsoft-com:vml" Requires="v">
                  <p:oleObj spid="_x0000_s16536" name="公式" r:id="rId5" imgW="1079032" imgH="266584" progId="Equation.3">
                    <p:embed/>
                  </p:oleObj>
                </mc:Choice>
                <mc:Fallback>
                  <p:oleObj name="公式" r:id="rId5" imgW="1079032"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0" y="1035"/>
                          <a:ext cx="185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9" name="Object 5"/>
          <p:cNvGraphicFramePr>
            <a:graphicFrameLocks noChangeAspect="1"/>
          </p:cNvGraphicFramePr>
          <p:nvPr>
            <p:extLst>
              <p:ext uri="{D42A27DB-BD31-4B8C-83A1-F6EECF244321}">
                <p14:modId xmlns:p14="http://schemas.microsoft.com/office/powerpoint/2010/main" val="2034194026"/>
              </p:ext>
            </p:extLst>
          </p:nvPr>
        </p:nvGraphicFramePr>
        <p:xfrm>
          <a:off x="6657921" y="2637316"/>
          <a:ext cx="91559" cy="174091"/>
        </p:xfrm>
        <a:graphic>
          <a:graphicData uri="http://schemas.openxmlformats.org/presentationml/2006/ole">
            <mc:AlternateContent xmlns:mc="http://schemas.openxmlformats.org/markup-compatibility/2006">
              <mc:Choice xmlns:v="urn:schemas-microsoft-com:vml" Requires="v">
                <p:oleObj spid="_x0000_s16537"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7921" y="2637316"/>
                        <a:ext cx="91559" cy="174091"/>
                      </a:xfrm>
                      <a:prstGeom prst="rect">
                        <a:avLst/>
                      </a:prstGeom>
                      <a:noFill/>
                      <a:ln>
                        <a:noFill/>
                      </a:ln>
                      <a:effectLst/>
                    </p:spPr>
                  </p:pic>
                </p:oleObj>
              </mc:Fallback>
            </mc:AlternateContent>
          </a:graphicData>
        </a:graphic>
      </p:graphicFrame>
      <p:graphicFrame>
        <p:nvGraphicFramePr>
          <p:cNvPr id="60" name="Object 17"/>
          <p:cNvGraphicFramePr>
            <a:graphicFrameLocks noChangeAspect="1"/>
          </p:cNvGraphicFramePr>
          <p:nvPr>
            <p:extLst>
              <p:ext uri="{D42A27DB-BD31-4B8C-83A1-F6EECF244321}">
                <p14:modId xmlns:p14="http://schemas.microsoft.com/office/powerpoint/2010/main" val="1988592368"/>
              </p:ext>
            </p:extLst>
          </p:nvPr>
        </p:nvGraphicFramePr>
        <p:xfrm>
          <a:off x="4055914" y="2568371"/>
          <a:ext cx="2100262" cy="573088"/>
        </p:xfrm>
        <a:graphic>
          <a:graphicData uri="http://schemas.openxmlformats.org/presentationml/2006/ole">
            <mc:AlternateContent xmlns:mc="http://schemas.openxmlformats.org/markup-compatibility/2006">
              <mc:Choice xmlns:v="urn:schemas-microsoft-com:vml" Requires="v">
                <p:oleObj spid="_x0000_s16538" name="方程式" r:id="rId9" imgW="787320" imgH="203040" progId="Equation.3">
                  <p:embed/>
                </p:oleObj>
              </mc:Choice>
              <mc:Fallback>
                <p:oleObj name="方程式" r:id="rId9" imgW="787320" imgH="203040" progId="Equation.3">
                  <p:embed/>
                  <p:pic>
                    <p:nvPicPr>
                      <p:cNvPr id="0" name=""/>
                      <p:cNvPicPr>
                        <a:picLocks noChangeAspect="1" noChangeArrowheads="1"/>
                      </p:cNvPicPr>
                      <p:nvPr/>
                    </p:nvPicPr>
                    <p:blipFill>
                      <a:blip r:embed="rId10"/>
                      <a:srcRect/>
                      <a:stretch>
                        <a:fillRect/>
                      </a:stretch>
                    </p:blipFill>
                    <p:spPr bwMode="auto">
                      <a:xfrm>
                        <a:off x="4055914" y="2568371"/>
                        <a:ext cx="2100262" cy="573088"/>
                      </a:xfrm>
                      <a:prstGeom prst="rect">
                        <a:avLst/>
                      </a:prstGeom>
                      <a:noFill/>
                      <a:ln>
                        <a:noFill/>
                      </a:ln>
                    </p:spPr>
                  </p:pic>
                </p:oleObj>
              </mc:Fallback>
            </mc:AlternateContent>
          </a:graphicData>
        </a:graphic>
      </p:graphicFrame>
      <p:graphicFrame>
        <p:nvGraphicFramePr>
          <p:cNvPr id="61" name="Object 20"/>
          <p:cNvGraphicFramePr>
            <a:graphicFrameLocks noChangeAspect="1"/>
          </p:cNvGraphicFramePr>
          <p:nvPr>
            <p:extLst>
              <p:ext uri="{D42A27DB-BD31-4B8C-83A1-F6EECF244321}">
                <p14:modId xmlns:p14="http://schemas.microsoft.com/office/powerpoint/2010/main" val="2194288188"/>
              </p:ext>
            </p:extLst>
          </p:nvPr>
        </p:nvGraphicFramePr>
        <p:xfrm>
          <a:off x="6156176" y="2183292"/>
          <a:ext cx="2554484" cy="1245708"/>
        </p:xfrm>
        <a:graphic>
          <a:graphicData uri="http://schemas.openxmlformats.org/presentationml/2006/ole">
            <mc:AlternateContent xmlns:mc="http://schemas.openxmlformats.org/markup-compatibility/2006">
              <mc:Choice xmlns:v="urn:schemas-microsoft-com:vml" Requires="v">
                <p:oleObj spid="_x0000_s16539" name="公式" r:id="rId11" imgW="1143000" imgH="647700" progId="Equation.3">
                  <p:embed/>
                </p:oleObj>
              </mc:Choice>
              <mc:Fallback>
                <p:oleObj name="公式" r:id="rId11" imgW="1143000" imgH="647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176" y="2183292"/>
                        <a:ext cx="2554484" cy="1245708"/>
                      </a:xfrm>
                      <a:prstGeom prst="rect">
                        <a:avLst/>
                      </a:prstGeom>
                      <a:noFill/>
                      <a:ln>
                        <a:noFill/>
                      </a:ln>
                    </p:spPr>
                  </p:pic>
                </p:oleObj>
              </mc:Fallback>
            </mc:AlternateContent>
          </a:graphicData>
        </a:graphic>
      </p:graphicFrame>
      <p:sp>
        <p:nvSpPr>
          <p:cNvPr id="62" name="Rectangle 22"/>
          <p:cNvSpPr>
            <a:spLocks noChangeArrowheads="1"/>
          </p:cNvSpPr>
          <p:nvPr/>
        </p:nvSpPr>
        <p:spPr bwMode="auto">
          <a:xfrm>
            <a:off x="6372200" y="2189641"/>
            <a:ext cx="2448272" cy="119516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63" name="Line 4"/>
          <p:cNvSpPr>
            <a:spLocks noChangeShapeType="1"/>
          </p:cNvSpPr>
          <p:nvPr/>
        </p:nvSpPr>
        <p:spPr bwMode="auto">
          <a:xfrm flipV="1">
            <a:off x="7270502" y="4426125"/>
            <a:ext cx="489852" cy="42267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64" name="Object 18"/>
          <p:cNvGraphicFramePr>
            <a:graphicFrameLocks noChangeAspect="1"/>
          </p:cNvGraphicFramePr>
          <p:nvPr>
            <p:extLst>
              <p:ext uri="{D42A27DB-BD31-4B8C-83A1-F6EECF244321}">
                <p14:modId xmlns:p14="http://schemas.microsoft.com/office/powerpoint/2010/main" val="2570737227"/>
              </p:ext>
            </p:extLst>
          </p:nvPr>
        </p:nvGraphicFramePr>
        <p:xfrm>
          <a:off x="4029075" y="3500438"/>
          <a:ext cx="2530475" cy="1282700"/>
        </p:xfrm>
        <a:graphic>
          <a:graphicData uri="http://schemas.openxmlformats.org/presentationml/2006/ole">
            <mc:AlternateContent xmlns:mc="http://schemas.openxmlformats.org/markup-compatibility/2006">
              <mc:Choice xmlns:v="urn:schemas-microsoft-com:vml" Requires="v">
                <p:oleObj spid="_x0000_s16540" name="方程式" r:id="rId13" imgW="1396800" imgH="711000" progId="Equation.3">
                  <p:embed/>
                </p:oleObj>
              </mc:Choice>
              <mc:Fallback>
                <p:oleObj name="方程式" r:id="rId13" imgW="1396800" imgH="711000" progId="Equation.3">
                  <p:embed/>
                  <p:pic>
                    <p:nvPicPr>
                      <p:cNvPr id="0" name=""/>
                      <p:cNvPicPr>
                        <a:picLocks noChangeAspect="1" noChangeArrowheads="1"/>
                      </p:cNvPicPr>
                      <p:nvPr/>
                    </p:nvPicPr>
                    <p:blipFill>
                      <a:blip r:embed="rId14"/>
                      <a:srcRect/>
                      <a:stretch>
                        <a:fillRect/>
                      </a:stretch>
                    </p:blipFill>
                    <p:spPr bwMode="auto">
                      <a:xfrm>
                        <a:off x="4029075" y="3500438"/>
                        <a:ext cx="2530475" cy="1282700"/>
                      </a:xfrm>
                      <a:prstGeom prst="rect">
                        <a:avLst/>
                      </a:prstGeom>
                      <a:noFill/>
                      <a:ln>
                        <a:noFill/>
                      </a:ln>
                    </p:spPr>
                  </p:pic>
                </p:oleObj>
              </mc:Fallback>
            </mc:AlternateContent>
          </a:graphicData>
        </a:graphic>
      </p:graphicFrame>
      <p:graphicFrame>
        <p:nvGraphicFramePr>
          <p:cNvPr id="65" name="Object 21"/>
          <p:cNvGraphicFramePr>
            <a:graphicFrameLocks noChangeAspect="1"/>
          </p:cNvGraphicFramePr>
          <p:nvPr>
            <p:extLst>
              <p:ext uri="{D42A27DB-BD31-4B8C-83A1-F6EECF244321}">
                <p14:modId xmlns:p14="http://schemas.microsoft.com/office/powerpoint/2010/main" val="1924871511"/>
              </p:ext>
            </p:extLst>
          </p:nvPr>
        </p:nvGraphicFramePr>
        <p:xfrm>
          <a:off x="6588224" y="3589858"/>
          <a:ext cx="2387422" cy="1063278"/>
        </p:xfrm>
        <a:graphic>
          <a:graphicData uri="http://schemas.openxmlformats.org/presentationml/2006/ole">
            <mc:AlternateContent xmlns:mc="http://schemas.openxmlformats.org/markup-compatibility/2006">
              <mc:Choice xmlns:v="urn:schemas-microsoft-com:vml" Requires="v">
                <p:oleObj spid="_x0000_s16541" name="公式" r:id="rId15" imgW="1447800" imgH="647700" progId="Equation.3">
                  <p:embed/>
                </p:oleObj>
              </mc:Choice>
              <mc:Fallback>
                <p:oleObj name="公式" r:id="rId15" imgW="1447800" imgH="647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8224" y="3589858"/>
                        <a:ext cx="2387422" cy="1063278"/>
                      </a:xfrm>
                      <a:prstGeom prst="rect">
                        <a:avLst/>
                      </a:prstGeom>
                      <a:noFill/>
                      <a:ln>
                        <a:noFill/>
                      </a:ln>
                    </p:spPr>
                  </p:pic>
                </p:oleObj>
              </mc:Fallback>
            </mc:AlternateContent>
          </a:graphicData>
        </a:graphic>
      </p:graphicFrame>
      <p:sp>
        <p:nvSpPr>
          <p:cNvPr id="67" name="Line 4"/>
          <p:cNvSpPr>
            <a:spLocks noChangeShapeType="1"/>
          </p:cNvSpPr>
          <p:nvPr/>
        </p:nvSpPr>
        <p:spPr bwMode="auto">
          <a:xfrm>
            <a:off x="2689920" y="2999271"/>
            <a:ext cx="625409" cy="53859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pSp>
        <p:nvGrpSpPr>
          <p:cNvPr id="68" name="Group 25"/>
          <p:cNvGrpSpPr>
            <a:grpSpLocks/>
          </p:cNvGrpSpPr>
          <p:nvPr/>
        </p:nvGrpSpPr>
        <p:grpSpPr bwMode="auto">
          <a:xfrm>
            <a:off x="449958" y="1416968"/>
            <a:ext cx="3001962" cy="4028256"/>
            <a:chOff x="3456" y="336"/>
            <a:chExt cx="2304" cy="2872"/>
          </a:xfrm>
        </p:grpSpPr>
        <p:graphicFrame>
          <p:nvGraphicFramePr>
            <p:cNvPr id="69" name="Object 26"/>
            <p:cNvGraphicFramePr>
              <a:graphicFrameLocks noChangeAspect="1"/>
            </p:cNvGraphicFramePr>
            <p:nvPr/>
          </p:nvGraphicFramePr>
          <p:xfrm>
            <a:off x="3456" y="336"/>
            <a:ext cx="284" cy="377"/>
          </p:xfrm>
          <a:graphic>
            <a:graphicData uri="http://schemas.openxmlformats.org/presentationml/2006/ole">
              <mc:AlternateContent xmlns:mc="http://schemas.openxmlformats.org/markup-compatibility/2006">
                <mc:Choice xmlns:v="urn:schemas-microsoft-com:vml" Requires="v">
                  <p:oleObj spid="_x0000_s16542" name="公式" r:id="rId17" imgW="152517" imgH="209468" progId="Equation.3">
                    <p:embed/>
                  </p:oleObj>
                </mc:Choice>
                <mc:Fallback>
                  <p:oleObj name="公式" r:id="rId17" imgW="152517"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36"/>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Object 27"/>
            <p:cNvGraphicFramePr>
              <a:graphicFrameLocks noChangeAspect="1"/>
            </p:cNvGraphicFramePr>
            <p:nvPr/>
          </p:nvGraphicFramePr>
          <p:xfrm>
            <a:off x="5472" y="1104"/>
            <a:ext cx="288" cy="376"/>
          </p:xfrm>
          <a:graphic>
            <a:graphicData uri="http://schemas.openxmlformats.org/presentationml/2006/ole">
              <mc:AlternateContent xmlns:mc="http://schemas.openxmlformats.org/markup-compatibility/2006">
                <mc:Choice xmlns:v="urn:schemas-microsoft-com:vml" Requires="v">
                  <p:oleObj spid="_x0000_s16543" name="Equation" r:id="rId19" imgW="152517" imgH="209468" progId="Equation.3">
                    <p:embed/>
                  </p:oleObj>
                </mc:Choice>
                <mc:Fallback>
                  <p:oleObj name="Equation" r:id="rId19" imgW="152517"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2" y="1104"/>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Object 28"/>
            <p:cNvGraphicFramePr>
              <a:graphicFrameLocks noChangeAspect="1"/>
            </p:cNvGraphicFramePr>
            <p:nvPr/>
          </p:nvGraphicFramePr>
          <p:xfrm>
            <a:off x="3648" y="2832"/>
            <a:ext cx="284" cy="376"/>
          </p:xfrm>
          <a:graphic>
            <a:graphicData uri="http://schemas.openxmlformats.org/presentationml/2006/ole">
              <mc:AlternateContent xmlns:mc="http://schemas.openxmlformats.org/markup-compatibility/2006">
                <mc:Choice xmlns:v="urn:schemas-microsoft-com:vml" Requires="v">
                  <p:oleObj spid="_x0000_s16544" name="Equation" r:id="rId21" imgW="152517" imgH="209468" progId="Equation.3">
                    <p:embed/>
                  </p:oleObj>
                </mc:Choice>
                <mc:Fallback>
                  <p:oleObj name="Equation" r:id="rId21" imgW="152517"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 y="2832"/>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 name="Line 29"/>
            <p:cNvSpPr>
              <a:spLocks noChangeShapeType="1"/>
            </p:cNvSpPr>
            <p:nvPr/>
          </p:nvSpPr>
          <p:spPr bwMode="auto">
            <a:xfrm flipH="1" flipV="1">
              <a:off x="3648" y="768"/>
              <a:ext cx="441" cy="1259"/>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3" name="Line 30"/>
            <p:cNvSpPr>
              <a:spLocks noChangeShapeType="1"/>
            </p:cNvSpPr>
            <p:nvPr/>
          </p:nvSpPr>
          <p:spPr bwMode="auto">
            <a:xfrm flipH="1">
              <a:off x="3696" y="2016"/>
              <a:ext cx="384" cy="768"/>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4" name="Line 31"/>
            <p:cNvSpPr>
              <a:spLocks noChangeShapeType="1"/>
            </p:cNvSpPr>
            <p:nvPr/>
          </p:nvSpPr>
          <p:spPr bwMode="auto">
            <a:xfrm flipV="1">
              <a:off x="4080" y="1584"/>
              <a:ext cx="1440" cy="443"/>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5" name="Line 32"/>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6" name="Object 33"/>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16545" name="Equation" r:id="rId23" imgW="114185" imgH="152512" progId="Equation.3">
                    <p:embed/>
                  </p:oleObj>
                </mc:Choice>
                <mc:Fallback>
                  <p:oleObj name="Equation" r:id="rId23" imgW="114185" imgH="15251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 name="Line 34"/>
            <p:cNvSpPr>
              <a:spLocks noChangeShapeType="1"/>
            </p:cNvSpPr>
            <p:nvPr/>
          </p:nvSpPr>
          <p:spPr bwMode="auto">
            <a:xfrm flipH="1">
              <a:off x="3552" y="1248"/>
              <a:ext cx="288" cy="528"/>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8" name="Line 35"/>
            <p:cNvSpPr>
              <a:spLocks noChangeShapeType="1"/>
            </p:cNvSpPr>
            <p:nvPr/>
          </p:nvSpPr>
          <p:spPr bwMode="auto">
            <a:xfrm flipH="1">
              <a:off x="4944" y="1680"/>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9" name="Line 36"/>
            <p:cNvSpPr>
              <a:spLocks noChangeShapeType="1"/>
            </p:cNvSpPr>
            <p:nvPr/>
          </p:nvSpPr>
          <p:spPr bwMode="auto">
            <a:xfrm flipV="1">
              <a:off x="3792" y="2208"/>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0" name="Line 37"/>
            <p:cNvSpPr>
              <a:spLocks noChangeShapeType="1"/>
            </p:cNvSpPr>
            <p:nvPr/>
          </p:nvSpPr>
          <p:spPr bwMode="auto">
            <a:xfrm flipV="1">
              <a:off x="3552" y="1392"/>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1" name="Line 38"/>
            <p:cNvSpPr>
              <a:spLocks noChangeShapeType="1"/>
            </p:cNvSpPr>
            <p:nvPr/>
          </p:nvSpPr>
          <p:spPr bwMode="auto">
            <a:xfrm flipH="1" flipV="1">
              <a:off x="4704" y="1392"/>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2" name="Line 39"/>
            <p:cNvSpPr>
              <a:spLocks noChangeShapeType="1"/>
            </p:cNvSpPr>
            <p:nvPr/>
          </p:nvSpPr>
          <p:spPr bwMode="auto">
            <a:xfrm flipH="1" flipV="1">
              <a:off x="3552" y="1728"/>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3" name="Line 40"/>
            <p:cNvSpPr>
              <a:spLocks noChangeShapeType="1"/>
            </p:cNvSpPr>
            <p:nvPr/>
          </p:nvSpPr>
          <p:spPr bwMode="auto">
            <a:xfrm flipV="1">
              <a:off x="3840" y="912"/>
              <a:ext cx="1104"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4" name="Line 41"/>
            <p:cNvSpPr>
              <a:spLocks noChangeShapeType="1"/>
            </p:cNvSpPr>
            <p:nvPr/>
          </p:nvSpPr>
          <p:spPr bwMode="auto">
            <a:xfrm flipH="1" flipV="1">
              <a:off x="4944" y="912"/>
              <a:ext cx="288" cy="81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5" name="Line 42"/>
            <p:cNvSpPr>
              <a:spLocks noChangeShapeType="1"/>
            </p:cNvSpPr>
            <p:nvPr/>
          </p:nvSpPr>
          <p:spPr bwMode="auto">
            <a:xfrm flipH="1">
              <a:off x="4656" y="912"/>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86" name="Object 43"/>
            <p:cNvGraphicFramePr>
              <a:graphicFrameLocks noChangeAspect="1"/>
            </p:cNvGraphicFramePr>
            <p:nvPr/>
          </p:nvGraphicFramePr>
          <p:xfrm>
            <a:off x="3925" y="2496"/>
            <a:ext cx="284" cy="376"/>
          </p:xfrm>
          <a:graphic>
            <a:graphicData uri="http://schemas.openxmlformats.org/presentationml/2006/ole">
              <mc:AlternateContent xmlns:mc="http://schemas.openxmlformats.org/markup-compatibility/2006">
                <mc:Choice xmlns:v="urn:schemas-microsoft-com:vml" Requires="v">
                  <p:oleObj spid="_x0000_s16546" name="Equation" r:id="rId25" imgW="152517" imgH="209468" progId="Equation.3">
                    <p:embed/>
                  </p:oleObj>
                </mc:Choice>
                <mc:Fallback>
                  <p:oleObj name="Equation" r:id="rId25" imgW="152517" imgH="20946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 y="2496"/>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 name="Object 44"/>
            <p:cNvGraphicFramePr>
              <a:graphicFrameLocks noChangeAspect="1"/>
            </p:cNvGraphicFramePr>
            <p:nvPr/>
          </p:nvGraphicFramePr>
          <p:xfrm>
            <a:off x="3504" y="1104"/>
            <a:ext cx="284" cy="376"/>
          </p:xfrm>
          <a:graphic>
            <a:graphicData uri="http://schemas.openxmlformats.org/presentationml/2006/ole">
              <mc:AlternateContent xmlns:mc="http://schemas.openxmlformats.org/markup-compatibility/2006">
                <mc:Choice xmlns:v="urn:schemas-microsoft-com:vml" Requires="v">
                  <p:oleObj spid="_x0000_s16547" name="Equation" r:id="rId27" imgW="152517" imgH="209468" progId="Equation.3">
                    <p:embed/>
                  </p:oleObj>
                </mc:Choice>
                <mc:Fallback>
                  <p:oleObj name="Equation" r:id="rId27" imgW="152517" imgH="20946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04" y="110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 name="Object 45"/>
            <p:cNvGraphicFramePr>
              <a:graphicFrameLocks noChangeAspect="1"/>
            </p:cNvGraphicFramePr>
            <p:nvPr/>
          </p:nvGraphicFramePr>
          <p:xfrm>
            <a:off x="5184" y="1248"/>
            <a:ext cx="284" cy="376"/>
          </p:xfrm>
          <a:graphic>
            <a:graphicData uri="http://schemas.openxmlformats.org/presentationml/2006/ole">
              <mc:AlternateContent xmlns:mc="http://schemas.openxmlformats.org/markup-compatibility/2006">
                <mc:Choice xmlns:v="urn:schemas-microsoft-com:vml" Requires="v">
                  <p:oleObj spid="_x0000_s16548" name="Equation" r:id="rId29" imgW="152517" imgH="209468" progId="Equation.3">
                    <p:embed/>
                  </p:oleObj>
                </mc:Choice>
                <mc:Fallback>
                  <p:oleObj name="Equation" r:id="rId29" imgW="152517" imgH="20946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84" y="124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9" name="Group 46"/>
          <p:cNvGrpSpPr>
            <a:grpSpLocks/>
          </p:cNvGrpSpPr>
          <p:nvPr/>
        </p:nvGrpSpPr>
        <p:grpSpPr bwMode="auto">
          <a:xfrm>
            <a:off x="251520" y="1340768"/>
            <a:ext cx="3189585" cy="3624308"/>
            <a:chOff x="3312" y="288"/>
            <a:chExt cx="2448" cy="2584"/>
          </a:xfrm>
        </p:grpSpPr>
        <p:sp>
          <p:nvSpPr>
            <p:cNvPr id="90" name="Line 47"/>
            <p:cNvSpPr>
              <a:spLocks noChangeShapeType="1"/>
            </p:cNvSpPr>
            <p:nvPr/>
          </p:nvSpPr>
          <p:spPr bwMode="auto">
            <a:xfrm flipV="1">
              <a:off x="4080" y="672"/>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1" name="Line 48"/>
            <p:cNvSpPr>
              <a:spLocks noChangeShapeType="1"/>
            </p:cNvSpPr>
            <p:nvPr/>
          </p:nvSpPr>
          <p:spPr bwMode="auto">
            <a:xfrm flipH="1">
              <a:off x="3552" y="2016"/>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2" name="Line 49"/>
            <p:cNvSpPr>
              <a:spLocks noChangeShapeType="1"/>
            </p:cNvSpPr>
            <p:nvPr/>
          </p:nvSpPr>
          <p:spPr bwMode="auto">
            <a:xfrm>
              <a:off x="4080" y="2016"/>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3" name="Object 50"/>
            <p:cNvGraphicFramePr>
              <a:graphicFrameLocks noChangeAspect="1"/>
            </p:cNvGraphicFramePr>
            <p:nvPr/>
          </p:nvGraphicFramePr>
          <p:xfrm>
            <a:off x="3936" y="288"/>
            <a:ext cx="262" cy="377"/>
          </p:xfrm>
          <a:graphic>
            <a:graphicData uri="http://schemas.openxmlformats.org/presentationml/2006/ole">
              <mc:AlternateContent xmlns:mc="http://schemas.openxmlformats.org/markup-compatibility/2006">
                <mc:Choice xmlns:v="urn:schemas-microsoft-com:vml" Requires="v">
                  <p:oleObj spid="_x0000_s16549" name="公式" r:id="rId31" imgW="142799" imgH="209468" progId="Equation.3">
                    <p:embed/>
                  </p:oleObj>
                </mc:Choice>
                <mc:Fallback>
                  <p:oleObj name="公式" r:id="rId31" imgW="142799" imgH="209468"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36" y="288"/>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 name="Object 51"/>
            <p:cNvGraphicFramePr>
              <a:graphicFrameLocks noChangeAspect="1"/>
            </p:cNvGraphicFramePr>
            <p:nvPr/>
          </p:nvGraphicFramePr>
          <p:xfrm>
            <a:off x="5495" y="1824"/>
            <a:ext cx="265" cy="376"/>
          </p:xfrm>
          <a:graphic>
            <a:graphicData uri="http://schemas.openxmlformats.org/presentationml/2006/ole">
              <mc:AlternateContent xmlns:mc="http://schemas.openxmlformats.org/markup-compatibility/2006">
                <mc:Choice xmlns:v="urn:schemas-microsoft-com:vml" Requires="v">
                  <p:oleObj spid="_x0000_s16550" name="Equation" r:id="rId33" imgW="142799" imgH="209468" progId="Equation.3">
                    <p:embed/>
                  </p:oleObj>
                </mc:Choice>
                <mc:Fallback>
                  <p:oleObj name="Equation" r:id="rId33" imgW="142799" imgH="20946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95" y="1824"/>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Object 52"/>
            <p:cNvGraphicFramePr>
              <a:graphicFrameLocks noChangeAspect="1"/>
            </p:cNvGraphicFramePr>
            <p:nvPr/>
          </p:nvGraphicFramePr>
          <p:xfrm>
            <a:off x="3312" y="2496"/>
            <a:ext cx="262" cy="376"/>
          </p:xfrm>
          <a:graphic>
            <a:graphicData uri="http://schemas.openxmlformats.org/presentationml/2006/ole">
              <mc:AlternateContent xmlns:mc="http://schemas.openxmlformats.org/markup-compatibility/2006">
                <mc:Choice xmlns:v="urn:schemas-microsoft-com:vml" Requires="v">
                  <p:oleObj spid="_x0000_s16551" name="Equation" r:id="rId35" imgW="142799" imgH="209468" progId="Equation.3">
                    <p:embed/>
                  </p:oleObj>
                </mc:Choice>
                <mc:Fallback>
                  <p:oleObj name="Equation" r:id="rId35" imgW="142799" imgH="20946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12" y="249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 name="Line 53"/>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7" name="AutoShape 54"/>
            <p:cNvSpPr>
              <a:spLocks noChangeArrowheads="1"/>
            </p:cNvSpPr>
            <p:nvPr/>
          </p:nvSpPr>
          <p:spPr bwMode="auto">
            <a:xfrm>
              <a:off x="3792" y="1104"/>
              <a:ext cx="1200" cy="1200"/>
            </a:xfrm>
            <a:prstGeom prst="cube">
              <a:avLst>
                <a:gd name="adj" fmla="val 25000"/>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98" name="Object 55"/>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16552" name="Equation" r:id="rId37" imgW="114185" imgH="152512" progId="Equation.3">
                    <p:embed/>
                  </p:oleObj>
                </mc:Choice>
                <mc:Fallback>
                  <p:oleObj name="Equation" r:id="rId37" imgW="114185" imgH="152512"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 name="Object 56"/>
            <p:cNvGraphicFramePr>
              <a:graphicFrameLocks noChangeAspect="1"/>
            </p:cNvGraphicFramePr>
            <p:nvPr/>
          </p:nvGraphicFramePr>
          <p:xfrm>
            <a:off x="3504" y="2016"/>
            <a:ext cx="262" cy="376"/>
          </p:xfrm>
          <a:graphic>
            <a:graphicData uri="http://schemas.openxmlformats.org/presentationml/2006/ole">
              <mc:AlternateContent xmlns:mc="http://schemas.openxmlformats.org/markup-compatibility/2006">
                <mc:Choice xmlns:v="urn:schemas-microsoft-com:vml" Requires="v">
                  <p:oleObj spid="_x0000_s16553" name="Equation" r:id="rId39" imgW="142799" imgH="209468" progId="Equation.3">
                    <p:embed/>
                  </p:oleObj>
                </mc:Choice>
                <mc:Fallback>
                  <p:oleObj name="Equation" r:id="rId39" imgW="142799" imgH="209468"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04" y="201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 name="Object 57"/>
            <p:cNvGraphicFramePr>
              <a:graphicFrameLocks noChangeAspect="1"/>
            </p:cNvGraphicFramePr>
            <p:nvPr/>
          </p:nvGraphicFramePr>
          <p:xfrm>
            <a:off x="4944" y="1968"/>
            <a:ext cx="284" cy="376"/>
          </p:xfrm>
          <a:graphic>
            <a:graphicData uri="http://schemas.openxmlformats.org/presentationml/2006/ole">
              <mc:AlternateContent xmlns:mc="http://schemas.openxmlformats.org/markup-compatibility/2006">
                <mc:Choice xmlns:v="urn:schemas-microsoft-com:vml" Requires="v">
                  <p:oleObj spid="_x0000_s16554" name="Equation" r:id="rId41" imgW="152517" imgH="209468" progId="Equation.3">
                    <p:embed/>
                  </p:oleObj>
                </mc:Choice>
                <mc:Fallback>
                  <p:oleObj name="Equation" r:id="rId41" imgW="152517" imgH="20946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44" y="196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 name="Object 58"/>
            <p:cNvGraphicFramePr>
              <a:graphicFrameLocks noChangeAspect="1"/>
            </p:cNvGraphicFramePr>
            <p:nvPr/>
          </p:nvGraphicFramePr>
          <p:xfrm>
            <a:off x="3792" y="864"/>
            <a:ext cx="262" cy="376"/>
          </p:xfrm>
          <a:graphic>
            <a:graphicData uri="http://schemas.openxmlformats.org/presentationml/2006/ole">
              <mc:AlternateContent xmlns:mc="http://schemas.openxmlformats.org/markup-compatibility/2006">
                <mc:Choice xmlns:v="urn:schemas-microsoft-com:vml" Requires="v">
                  <p:oleObj spid="_x0000_s16555" name="Equation" r:id="rId43" imgW="142799" imgH="209468" progId="Equation.3">
                    <p:embed/>
                  </p:oleObj>
                </mc:Choice>
                <mc:Fallback>
                  <p:oleObj name="Equation" r:id="rId43" imgW="142799" imgH="209468"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92" y="864"/>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 name="Rectangle 19"/>
          <p:cNvSpPr>
            <a:spLocks noChangeArrowheads="1"/>
          </p:cNvSpPr>
          <p:nvPr/>
        </p:nvSpPr>
        <p:spPr bwMode="auto">
          <a:xfrm>
            <a:off x="2783904" y="505584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spcBef>
                <a:spcPct val="60000"/>
              </a:spcBef>
              <a:buClr>
                <a:schemeClr val="tx1"/>
              </a:buClr>
            </a:pPr>
            <a:r>
              <a:rPr kumimoji="1" lang="zh-CN" altLang="en-US" sz="2400" b="1" dirty="0" smtClean="0">
                <a:solidFill>
                  <a:schemeClr val="tx2"/>
                </a:solidFill>
              </a:rPr>
              <a:t>方向</a:t>
            </a:r>
            <a:r>
              <a:rPr kumimoji="1" lang="zh-TW" altLang="en-US" sz="2400" b="1" dirty="0" smtClean="0">
                <a:solidFill>
                  <a:schemeClr val="tx2"/>
                </a:solidFill>
              </a:rPr>
              <a:t>餘玄矩陣</a:t>
            </a:r>
            <a:r>
              <a:rPr kumimoji="1" lang="zh-CN" altLang="en-US" sz="2400" b="1" dirty="0" smtClean="0">
                <a:solidFill>
                  <a:schemeClr val="tx2"/>
                </a:solidFill>
              </a:rPr>
              <a:t>的</a:t>
            </a:r>
            <a:r>
              <a:rPr kumimoji="1" lang="zh-CN" altLang="en-US" sz="2400" b="1" dirty="0">
                <a:solidFill>
                  <a:schemeClr val="tx2"/>
                </a:solidFill>
              </a:rPr>
              <a:t>元素</a:t>
            </a:r>
            <a:r>
              <a:rPr kumimoji="1" lang="zh-CN" altLang="en-US" sz="2400" b="1" dirty="0" smtClean="0">
                <a:solidFill>
                  <a:schemeClr val="tx2"/>
                </a:solidFill>
              </a:rPr>
              <a:t>是</a:t>
            </a:r>
            <a:r>
              <a:rPr kumimoji="1" lang="zh-TW" altLang="en-US" sz="2400" b="1" dirty="0">
                <a:solidFill>
                  <a:schemeClr val="tx2"/>
                </a:solidFill>
              </a:rPr>
              <a:t>兩</a:t>
            </a:r>
            <a:r>
              <a:rPr kumimoji="1" lang="zh-TW" altLang="en-US" sz="2400" b="1" dirty="0" smtClean="0">
                <a:solidFill>
                  <a:schemeClr val="tx2"/>
                </a:solidFill>
              </a:rPr>
              <a:t>個向量夾角的餘</a:t>
            </a:r>
            <a:r>
              <a:rPr kumimoji="1" lang="zh-TW" altLang="en-US" sz="2400" b="1" dirty="0">
                <a:solidFill>
                  <a:schemeClr val="tx2"/>
                </a:solidFill>
              </a:rPr>
              <a:t>玄</a:t>
            </a:r>
            <a:endParaRPr kumimoji="1" lang="zh-CN" altLang="zh-CN" sz="2400" b="1" dirty="0">
              <a:solidFill>
                <a:schemeClr val="tx2"/>
              </a:solidFill>
            </a:endParaRPr>
          </a:p>
        </p:txBody>
      </p:sp>
    </p:spTree>
    <p:extLst>
      <p:ext uri="{BB962C8B-B14F-4D97-AF65-F5344CB8AC3E}">
        <p14:creationId xmlns:p14="http://schemas.microsoft.com/office/powerpoint/2010/main" val="18861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blinds(horizontal)">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blinds(horizontal)">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linds(horizont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blinds(horizontal)">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blinds(horizontal)">
                                      <p:cBhvr>
                                        <p:cTn id="3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0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a:t>
            </a:r>
            <a:endParaRPr lang="zh-TW" altLang="en-US" dirty="0"/>
          </a:p>
        </p:txBody>
      </p:sp>
      <p:sp>
        <p:nvSpPr>
          <p:cNvPr id="3" name="內容版面配置區 2"/>
          <p:cNvSpPr>
            <a:spLocks noGrp="1"/>
          </p:cNvSpPr>
          <p:nvPr>
            <p:ph idx="1"/>
          </p:nvPr>
        </p:nvSpPr>
        <p:spPr/>
        <p:txBody>
          <a:bodyPr/>
          <a:lstStyle/>
          <a:p>
            <a:r>
              <a:rPr lang="en-US" altLang="zh-TW" dirty="0"/>
              <a:t> DCM matrices are orthogonal</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2648103315"/>
              </p:ext>
            </p:extLst>
          </p:nvPr>
        </p:nvGraphicFramePr>
        <p:xfrm>
          <a:off x="611560" y="2043501"/>
          <a:ext cx="3316064" cy="733866"/>
        </p:xfrm>
        <a:graphic>
          <a:graphicData uri="http://schemas.openxmlformats.org/presentationml/2006/ole">
            <mc:AlternateContent xmlns:mc="http://schemas.openxmlformats.org/markup-compatibility/2006">
              <mc:Choice xmlns:v="urn:schemas-microsoft-com:vml" Requires="v">
                <p:oleObj spid="_x0000_s11589" name="方程式" r:id="rId4" imgW="1295280" imgH="266400" progId="Equation.3">
                  <p:embed/>
                </p:oleObj>
              </mc:Choice>
              <mc:Fallback>
                <p:oleObj name="方程式" r:id="rId4" imgW="1295280" imgH="266400" progId="Equation.3">
                  <p:embed/>
                  <p:pic>
                    <p:nvPicPr>
                      <p:cNvPr id="0" name="Object 11"/>
                      <p:cNvPicPr>
                        <a:picLocks noChangeAspect="1" noChangeArrowheads="1"/>
                      </p:cNvPicPr>
                      <p:nvPr/>
                    </p:nvPicPr>
                    <p:blipFill>
                      <a:blip r:embed="rId5"/>
                      <a:srcRect/>
                      <a:stretch>
                        <a:fillRect/>
                      </a:stretch>
                    </p:blipFill>
                    <p:spPr bwMode="auto">
                      <a:xfrm>
                        <a:off x="611560" y="2043501"/>
                        <a:ext cx="3316064" cy="733866"/>
                      </a:xfrm>
                      <a:prstGeom prst="rect">
                        <a:avLst/>
                      </a:prstGeom>
                      <a:noFill/>
                      <a:ln>
                        <a:noFill/>
                      </a:ln>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1404594509"/>
              </p:ext>
            </p:extLst>
          </p:nvPr>
        </p:nvGraphicFramePr>
        <p:xfrm>
          <a:off x="1354670" y="3717032"/>
          <a:ext cx="1251197" cy="551936"/>
        </p:xfrm>
        <a:graphic>
          <a:graphicData uri="http://schemas.openxmlformats.org/presentationml/2006/ole">
            <mc:AlternateContent xmlns:mc="http://schemas.openxmlformats.org/markup-compatibility/2006">
              <mc:Choice xmlns:v="urn:schemas-microsoft-com:vml" Requires="v">
                <p:oleObj spid="_x0000_s11590" name="方程式" r:id="rId6" imgW="596880" imgH="266400" progId="Equation.3">
                  <p:embed/>
                </p:oleObj>
              </mc:Choice>
              <mc:Fallback>
                <p:oleObj name="方程式" r:id="rId6" imgW="596880" imgH="266400" progId="Equation.3">
                  <p:embed/>
                  <p:pic>
                    <p:nvPicPr>
                      <p:cNvPr id="0" name=""/>
                      <p:cNvPicPr>
                        <a:picLocks noChangeAspect="1" noChangeArrowheads="1"/>
                      </p:cNvPicPr>
                      <p:nvPr/>
                    </p:nvPicPr>
                    <p:blipFill>
                      <a:blip r:embed="rId7"/>
                      <a:srcRect/>
                      <a:stretch>
                        <a:fillRect/>
                      </a:stretch>
                    </p:blipFill>
                    <p:spPr bwMode="auto">
                      <a:xfrm>
                        <a:off x="1354670" y="3717032"/>
                        <a:ext cx="1251197" cy="551936"/>
                      </a:xfrm>
                      <a:prstGeom prst="rect">
                        <a:avLst/>
                      </a:prstGeom>
                      <a:noFill/>
                      <a:ln>
                        <a:noFill/>
                      </a:ln>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199866863"/>
              </p:ext>
            </p:extLst>
          </p:nvPr>
        </p:nvGraphicFramePr>
        <p:xfrm>
          <a:off x="3752316" y="3789029"/>
          <a:ext cx="718477" cy="421692"/>
        </p:xfrm>
        <a:graphic>
          <a:graphicData uri="http://schemas.openxmlformats.org/presentationml/2006/ole">
            <mc:AlternateContent xmlns:mc="http://schemas.openxmlformats.org/markup-compatibility/2006">
              <mc:Choice xmlns:v="urn:schemas-microsoft-com:vml" Requires="v">
                <p:oleObj spid="_x0000_s11591" name="方程式" r:id="rId8" imgW="342720" imgH="203040" progId="Equation.3">
                  <p:embed/>
                </p:oleObj>
              </mc:Choice>
              <mc:Fallback>
                <p:oleObj name="方程式" r:id="rId8" imgW="342720" imgH="203040" progId="Equation.3">
                  <p:embed/>
                  <p:pic>
                    <p:nvPicPr>
                      <p:cNvPr id="0" name=""/>
                      <p:cNvPicPr>
                        <a:picLocks noChangeAspect="1" noChangeArrowheads="1"/>
                      </p:cNvPicPr>
                      <p:nvPr/>
                    </p:nvPicPr>
                    <p:blipFill>
                      <a:blip r:embed="rId9"/>
                      <a:srcRect/>
                      <a:stretch>
                        <a:fillRect/>
                      </a:stretch>
                    </p:blipFill>
                    <p:spPr bwMode="auto">
                      <a:xfrm>
                        <a:off x="3752316" y="3789029"/>
                        <a:ext cx="718477" cy="421692"/>
                      </a:xfrm>
                      <a:prstGeom prst="rect">
                        <a:avLst/>
                      </a:prstGeom>
                      <a:noFill/>
                      <a:ln>
                        <a:noFill/>
                      </a:ln>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1712526448"/>
              </p:ext>
            </p:extLst>
          </p:nvPr>
        </p:nvGraphicFramePr>
        <p:xfrm>
          <a:off x="4472396" y="3789040"/>
          <a:ext cx="531652" cy="420624"/>
        </p:xfrm>
        <a:graphic>
          <a:graphicData uri="http://schemas.openxmlformats.org/presentationml/2006/ole">
            <mc:AlternateContent xmlns:mc="http://schemas.openxmlformats.org/markup-compatibility/2006">
              <mc:Choice xmlns:v="urn:schemas-microsoft-com:vml" Requires="v">
                <p:oleObj spid="_x0000_s11592" name="公式" r:id="rId10" imgW="253780" imgH="203024" progId="Equation.3">
                  <p:embed/>
                </p:oleObj>
              </mc:Choice>
              <mc:Fallback>
                <p:oleObj name="公式" r:id="rId10" imgW="253780"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2396" y="3789040"/>
                        <a:ext cx="531652" cy="420624"/>
                      </a:xfrm>
                      <a:prstGeom prst="rect">
                        <a:avLst/>
                      </a:prstGeom>
                      <a:noFill/>
                      <a:ln>
                        <a:noFill/>
                      </a:ln>
                    </p:spPr>
                  </p:pic>
                </p:oleObj>
              </mc:Fallback>
            </mc:AlternateContent>
          </a:graphicData>
        </a:graphic>
      </p:graphicFrame>
      <p:graphicFrame>
        <p:nvGraphicFramePr>
          <p:cNvPr id="8" name="Object 16"/>
          <p:cNvGraphicFramePr>
            <a:graphicFrameLocks noChangeAspect="1"/>
          </p:cNvGraphicFramePr>
          <p:nvPr>
            <p:extLst>
              <p:ext uri="{D42A27DB-BD31-4B8C-83A1-F6EECF244321}">
                <p14:modId xmlns:p14="http://schemas.microsoft.com/office/powerpoint/2010/main" val="3042109167"/>
              </p:ext>
            </p:extLst>
          </p:nvPr>
        </p:nvGraphicFramePr>
        <p:xfrm>
          <a:off x="2759633" y="4509120"/>
          <a:ext cx="1496739" cy="402476"/>
        </p:xfrm>
        <a:graphic>
          <a:graphicData uri="http://schemas.openxmlformats.org/presentationml/2006/ole">
            <mc:AlternateContent xmlns:mc="http://schemas.openxmlformats.org/markup-compatibility/2006">
              <mc:Choice xmlns:v="urn:schemas-microsoft-com:vml" Requires="v">
                <p:oleObj spid="_x0000_s11593" name="方程式" r:id="rId12" imgW="787320" imgH="203040" progId="Equation.3">
                  <p:embed/>
                </p:oleObj>
              </mc:Choice>
              <mc:Fallback>
                <p:oleObj name="方程式" r:id="rId12" imgW="787320" imgH="203040" progId="Equation.3">
                  <p:embed/>
                  <p:pic>
                    <p:nvPicPr>
                      <p:cNvPr id="0" name=""/>
                      <p:cNvPicPr>
                        <a:picLocks noChangeAspect="1" noChangeArrowheads="1"/>
                      </p:cNvPicPr>
                      <p:nvPr/>
                    </p:nvPicPr>
                    <p:blipFill>
                      <a:blip r:embed="rId13"/>
                      <a:srcRect/>
                      <a:stretch>
                        <a:fillRect/>
                      </a:stretch>
                    </p:blipFill>
                    <p:spPr bwMode="auto">
                      <a:xfrm>
                        <a:off x="2759633" y="4509120"/>
                        <a:ext cx="1496739" cy="402476"/>
                      </a:xfrm>
                      <a:prstGeom prst="rect">
                        <a:avLst/>
                      </a:prstGeom>
                      <a:noFill/>
                      <a:ln>
                        <a:noFill/>
                      </a:ln>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2107770116"/>
              </p:ext>
            </p:extLst>
          </p:nvPr>
        </p:nvGraphicFramePr>
        <p:xfrm>
          <a:off x="1376052" y="4469300"/>
          <a:ext cx="1288562" cy="471868"/>
        </p:xfrm>
        <a:graphic>
          <a:graphicData uri="http://schemas.openxmlformats.org/presentationml/2006/ole">
            <mc:AlternateContent xmlns:mc="http://schemas.openxmlformats.org/markup-compatibility/2006">
              <mc:Choice xmlns:v="urn:schemas-microsoft-com:vml" Requires="v">
                <p:oleObj spid="_x0000_s11594" name="方程式" r:id="rId14" imgW="749160" imgH="266400" progId="Equation.3">
                  <p:embed/>
                </p:oleObj>
              </mc:Choice>
              <mc:Fallback>
                <p:oleObj name="方程式" r:id="rId14" imgW="749160" imgH="266400" progId="Equation.3">
                  <p:embed/>
                  <p:pic>
                    <p:nvPicPr>
                      <p:cNvPr id="0" name=""/>
                      <p:cNvPicPr>
                        <a:picLocks noChangeAspect="1" noChangeArrowheads="1"/>
                      </p:cNvPicPr>
                      <p:nvPr/>
                    </p:nvPicPr>
                    <p:blipFill>
                      <a:blip r:embed="rId15"/>
                      <a:srcRect/>
                      <a:stretch>
                        <a:fillRect/>
                      </a:stretch>
                    </p:blipFill>
                    <p:spPr bwMode="auto">
                      <a:xfrm>
                        <a:off x="1376052" y="4469300"/>
                        <a:ext cx="1288562" cy="471868"/>
                      </a:xfrm>
                      <a:prstGeom prst="rect">
                        <a:avLst/>
                      </a:prstGeom>
                      <a:noFill/>
                      <a:ln>
                        <a:noFill/>
                      </a:ln>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1459422420"/>
              </p:ext>
            </p:extLst>
          </p:nvPr>
        </p:nvGraphicFramePr>
        <p:xfrm>
          <a:off x="2600188" y="3799396"/>
          <a:ext cx="1171128" cy="421692"/>
        </p:xfrm>
        <a:graphic>
          <a:graphicData uri="http://schemas.openxmlformats.org/presentationml/2006/ole">
            <mc:AlternateContent xmlns:mc="http://schemas.openxmlformats.org/markup-compatibility/2006">
              <mc:Choice xmlns:v="urn:schemas-microsoft-com:vml" Requires="v">
                <p:oleObj spid="_x0000_s11595" name="方程式" r:id="rId16" imgW="558720" imgH="203040" progId="Equation.3">
                  <p:embed/>
                </p:oleObj>
              </mc:Choice>
              <mc:Fallback>
                <p:oleObj name="方程式" r:id="rId16" imgW="558720" imgH="203040" progId="Equation.3">
                  <p:embed/>
                  <p:pic>
                    <p:nvPicPr>
                      <p:cNvPr id="0" name=""/>
                      <p:cNvPicPr>
                        <a:picLocks noChangeAspect="1" noChangeArrowheads="1"/>
                      </p:cNvPicPr>
                      <p:nvPr/>
                    </p:nvPicPr>
                    <p:blipFill>
                      <a:blip r:embed="rId17"/>
                      <a:srcRect/>
                      <a:stretch>
                        <a:fillRect/>
                      </a:stretch>
                    </p:blipFill>
                    <p:spPr bwMode="auto">
                      <a:xfrm>
                        <a:off x="2600188" y="3799396"/>
                        <a:ext cx="1171128" cy="421692"/>
                      </a:xfrm>
                      <a:prstGeom prst="rect">
                        <a:avLst/>
                      </a:prstGeom>
                      <a:noFill/>
                      <a:ln>
                        <a:noFill/>
                      </a:ln>
                    </p:spPr>
                  </p:pic>
                </p:oleObj>
              </mc:Fallback>
            </mc:AlternateContent>
          </a:graphicData>
        </a:graphic>
      </p:graphicFrame>
      <p:sp>
        <p:nvSpPr>
          <p:cNvPr id="11" name="Text Box 19"/>
          <p:cNvSpPr txBox="1">
            <a:spLocks noChangeArrowheads="1"/>
          </p:cNvSpPr>
          <p:nvPr/>
        </p:nvSpPr>
        <p:spPr bwMode="auto">
          <a:xfrm>
            <a:off x="487015" y="3140968"/>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smtClean="0">
                <a:solidFill>
                  <a:schemeClr val="tx1"/>
                </a:solidFill>
              </a:rPr>
              <a:t>Proof : </a:t>
            </a:r>
            <a:endParaRPr kumimoji="1" lang="zh-CN" altLang="en-US" sz="2400" b="1" dirty="0">
              <a:solidFill>
                <a:schemeClr val="tx1"/>
              </a:solidFill>
            </a:endParaRPr>
          </a:p>
        </p:txBody>
      </p:sp>
    </p:spTree>
    <p:extLst>
      <p:ext uri="{BB962C8B-B14F-4D97-AF65-F5344CB8AC3E}">
        <p14:creationId xmlns:p14="http://schemas.microsoft.com/office/powerpoint/2010/main" val="53433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a:t>
            </a:r>
            <a:r>
              <a:rPr lang="en-US" altLang="zh-TW" b="0" dirty="0" smtClean="0"/>
              <a:t>properties(Cont.)</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5" name="Line 4"/>
          <p:cNvSpPr>
            <a:spLocks noChangeShapeType="1"/>
          </p:cNvSpPr>
          <p:nvPr/>
        </p:nvSpPr>
        <p:spPr bwMode="auto">
          <a:xfrm flipV="1">
            <a:off x="7315200" y="4128864"/>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7" name="Text Box 8"/>
          <p:cNvSpPr txBox="1">
            <a:spLocks noChangeArrowheads="1"/>
          </p:cNvSpPr>
          <p:nvPr/>
        </p:nvSpPr>
        <p:spPr bwMode="auto">
          <a:xfrm>
            <a:off x="874713" y="1258888"/>
            <a:ext cx="77724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TW" altLang="en-US" sz="2800" b="1" dirty="0" smtClean="0">
                <a:solidFill>
                  <a:schemeClr val="tx1"/>
                </a:solidFill>
              </a:rPr>
              <a:t>當兩個基底向量兩兩方向一致</a:t>
            </a:r>
            <a:r>
              <a:rPr kumimoji="1" lang="zh-TW" altLang="en-US" sz="2800" b="1" dirty="0" smtClean="0">
                <a:solidFill>
                  <a:schemeClr val="tx1"/>
                </a:solidFill>
                <a:latin typeface="新細明體"/>
                <a:ea typeface="新細明體"/>
              </a:rPr>
              <a:t>，則它們的方向餘</a:t>
            </a:r>
            <a:r>
              <a:rPr kumimoji="1" lang="zh-CN" altLang="en-US" sz="2800" b="1" dirty="0" smtClean="0">
                <a:solidFill>
                  <a:schemeClr val="tx1"/>
                </a:solidFill>
              </a:rPr>
              <a:t>弦</a:t>
            </a:r>
            <a:r>
              <a:rPr kumimoji="1" lang="zh-TW" altLang="en-US" sz="2800" b="1" dirty="0" smtClean="0">
                <a:solidFill>
                  <a:schemeClr val="tx1"/>
                </a:solidFill>
              </a:rPr>
              <a:t>矩陣為三維單位矩陣</a:t>
            </a:r>
            <a:endParaRPr kumimoji="1" lang="zh-CN" altLang="en-US" sz="2800" b="1" dirty="0">
              <a:solidFill>
                <a:schemeClr val="tx1"/>
              </a:solidFill>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845766954"/>
              </p:ext>
            </p:extLst>
          </p:nvPr>
        </p:nvGraphicFramePr>
        <p:xfrm>
          <a:off x="1003349" y="2239209"/>
          <a:ext cx="3198217" cy="1909871"/>
        </p:xfrm>
        <a:graphic>
          <a:graphicData uri="http://schemas.openxmlformats.org/presentationml/2006/ole">
            <mc:AlternateContent xmlns:mc="http://schemas.openxmlformats.org/markup-compatibility/2006">
              <mc:Choice xmlns:v="urn:schemas-microsoft-com:vml" Requires="v">
                <p:oleObj spid="_x0000_s12660" name="方程式" r:id="rId4" imgW="1206360" imgH="711000" progId="Equation.3">
                  <p:embed/>
                </p:oleObj>
              </mc:Choice>
              <mc:Fallback>
                <p:oleObj name="方程式" r:id="rId4" imgW="1206360" imgH="711000" progId="Equation.3">
                  <p:embed/>
                  <p:pic>
                    <p:nvPicPr>
                      <p:cNvPr id="0" name=""/>
                      <p:cNvPicPr>
                        <a:picLocks noChangeAspect="1" noChangeArrowheads="1"/>
                      </p:cNvPicPr>
                      <p:nvPr/>
                    </p:nvPicPr>
                    <p:blipFill>
                      <a:blip r:embed="rId5"/>
                      <a:srcRect/>
                      <a:stretch>
                        <a:fillRect/>
                      </a:stretch>
                    </p:blipFill>
                    <p:spPr bwMode="auto">
                      <a:xfrm>
                        <a:off x="1003349" y="2239209"/>
                        <a:ext cx="3198217" cy="1909871"/>
                      </a:xfrm>
                      <a:prstGeom prst="rect">
                        <a:avLst/>
                      </a:prstGeom>
                      <a:noFill/>
                      <a:ln>
                        <a:noFill/>
                      </a:ln>
                    </p:spPr>
                  </p:pic>
                </p:oleObj>
              </mc:Fallback>
            </mc:AlternateContent>
          </a:graphicData>
        </a:graphic>
      </p:graphicFrame>
      <p:graphicFrame>
        <p:nvGraphicFramePr>
          <p:cNvPr id="9"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12661" name="公式" r:id="rId6" imgW="253780" imgH="203024" progId="Equation.3">
                  <p:embed/>
                </p:oleObj>
              </mc:Choice>
              <mc:Fallback>
                <p:oleObj name="公式" r:id="rId6"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219776865"/>
              </p:ext>
            </p:extLst>
          </p:nvPr>
        </p:nvGraphicFramePr>
        <p:xfrm>
          <a:off x="1065213" y="4749800"/>
          <a:ext cx="2198687" cy="593725"/>
        </p:xfrm>
        <a:graphic>
          <a:graphicData uri="http://schemas.openxmlformats.org/presentationml/2006/ole">
            <mc:AlternateContent xmlns:mc="http://schemas.openxmlformats.org/markup-compatibility/2006">
              <mc:Choice xmlns:v="urn:schemas-microsoft-com:vml" Requires="v">
                <p:oleObj spid="_x0000_s12662" name="方程式" r:id="rId8" imgW="761760" imgH="203040" progId="Equation.3">
                  <p:embed/>
                </p:oleObj>
              </mc:Choice>
              <mc:Fallback>
                <p:oleObj name="方程式" r:id="rId8" imgW="761760" imgH="203040" progId="Equation.3">
                  <p:embed/>
                  <p:pic>
                    <p:nvPicPr>
                      <p:cNvPr id="0" name=""/>
                      <p:cNvPicPr>
                        <a:picLocks noChangeAspect="1" noChangeArrowheads="1"/>
                      </p:cNvPicPr>
                      <p:nvPr/>
                    </p:nvPicPr>
                    <p:blipFill>
                      <a:blip r:embed="rId9"/>
                      <a:srcRect/>
                      <a:stretch>
                        <a:fillRect/>
                      </a:stretch>
                    </p:blipFill>
                    <p:spPr bwMode="auto">
                      <a:xfrm>
                        <a:off x="1065213" y="4749800"/>
                        <a:ext cx="21986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3"/>
          <p:cNvSpPr txBox="1">
            <a:spLocks noChangeArrowheads="1"/>
          </p:cNvSpPr>
          <p:nvPr/>
        </p:nvSpPr>
        <p:spPr bwMode="auto">
          <a:xfrm>
            <a:off x="341313" y="4076700"/>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2" name="Object 15"/>
          <p:cNvGraphicFramePr>
            <a:graphicFrameLocks noChangeAspect="1"/>
          </p:cNvGraphicFramePr>
          <p:nvPr>
            <p:extLst>
              <p:ext uri="{D42A27DB-BD31-4B8C-83A1-F6EECF244321}">
                <p14:modId xmlns:p14="http://schemas.microsoft.com/office/powerpoint/2010/main" val="3482520592"/>
              </p:ext>
            </p:extLst>
          </p:nvPr>
        </p:nvGraphicFramePr>
        <p:xfrm>
          <a:off x="7185025" y="1657127"/>
          <a:ext cx="450850" cy="668337"/>
        </p:xfrm>
        <a:graphic>
          <a:graphicData uri="http://schemas.openxmlformats.org/presentationml/2006/ole">
            <mc:AlternateContent xmlns:mc="http://schemas.openxmlformats.org/markup-compatibility/2006">
              <mc:Choice xmlns:v="urn:schemas-microsoft-com:vml" Requires="v">
                <p:oleObj spid="_x0000_s12663" name="公式" r:id="rId10" imgW="152517" imgH="228634" progId="Equation.3">
                  <p:embed/>
                </p:oleObj>
              </mc:Choice>
              <mc:Fallback>
                <p:oleObj name="公式" r:id="rId10" imgW="152517" imgH="22863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025" y="1657127"/>
                        <a:ext cx="450850" cy="668337"/>
                      </a:xfrm>
                      <a:prstGeom prst="rect">
                        <a:avLst/>
                      </a:prstGeom>
                      <a:noFill/>
                      <a:ln>
                        <a:noFill/>
                      </a:ln>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2302564629"/>
              </p:ext>
            </p:extLst>
          </p:nvPr>
        </p:nvGraphicFramePr>
        <p:xfrm>
          <a:off x="8367713" y="3038252"/>
          <a:ext cx="457200" cy="633412"/>
        </p:xfrm>
        <a:graphic>
          <a:graphicData uri="http://schemas.openxmlformats.org/presentationml/2006/ole">
            <mc:AlternateContent xmlns:mc="http://schemas.openxmlformats.org/markup-compatibility/2006">
              <mc:Choice xmlns:v="urn:schemas-microsoft-com:vml" Requires="v">
                <p:oleObj spid="_x0000_s12664" name="公式" r:id="rId12" imgW="152517" imgH="219186" progId="Equation.3">
                  <p:embed/>
                </p:oleObj>
              </mc:Choice>
              <mc:Fallback>
                <p:oleObj name="公式" r:id="rId12" imgW="152517" imgH="21918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67713" y="3038252"/>
                        <a:ext cx="457200" cy="633412"/>
                      </a:xfrm>
                      <a:prstGeom prst="rect">
                        <a:avLst/>
                      </a:prstGeom>
                      <a:noFill/>
                      <a:ln>
                        <a:noFill/>
                      </a:ln>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4034422286"/>
              </p:ext>
            </p:extLst>
          </p:nvPr>
        </p:nvGraphicFramePr>
        <p:xfrm>
          <a:off x="6067425" y="4881339"/>
          <a:ext cx="450850" cy="631825"/>
        </p:xfrm>
        <a:graphic>
          <a:graphicData uri="http://schemas.openxmlformats.org/presentationml/2006/ole">
            <mc:AlternateContent xmlns:mc="http://schemas.openxmlformats.org/markup-compatibility/2006">
              <mc:Choice xmlns:v="urn:schemas-microsoft-com:vml" Requires="v">
                <p:oleObj spid="_x0000_s12665" name="公式" r:id="rId14" imgW="152517" imgH="219186" progId="Equation.3">
                  <p:embed/>
                </p:oleObj>
              </mc:Choice>
              <mc:Fallback>
                <p:oleObj name="公式" r:id="rId14" imgW="152517" imgH="21918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67425" y="4881339"/>
                        <a:ext cx="450850" cy="631825"/>
                      </a:xfrm>
                      <a:prstGeom prst="rect">
                        <a:avLst/>
                      </a:prstGeom>
                      <a:noFill/>
                      <a:ln>
                        <a:noFill/>
                      </a:ln>
                    </p:spPr>
                  </p:pic>
                </p:oleObj>
              </mc:Fallback>
            </mc:AlternateContent>
          </a:graphicData>
        </a:graphic>
      </p:graphicFrame>
      <p:sp>
        <p:nvSpPr>
          <p:cNvPr id="15" name="Line 18"/>
          <p:cNvSpPr>
            <a:spLocks noChangeShapeType="1"/>
          </p:cNvSpPr>
          <p:nvPr/>
        </p:nvSpPr>
        <p:spPr bwMode="auto">
          <a:xfrm flipV="1">
            <a:off x="7072313" y="2014314"/>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9"/>
          <p:cNvSpPr>
            <a:spLocks noChangeShapeType="1"/>
          </p:cNvSpPr>
          <p:nvPr/>
        </p:nvSpPr>
        <p:spPr bwMode="auto">
          <a:xfrm flipH="1">
            <a:off x="6243638" y="3765327"/>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20"/>
          <p:cNvSpPr>
            <a:spLocks noChangeShapeType="1"/>
          </p:cNvSpPr>
          <p:nvPr/>
        </p:nvSpPr>
        <p:spPr bwMode="auto">
          <a:xfrm flipV="1">
            <a:off x="7070725" y="3746277"/>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21"/>
          <p:cNvSpPr>
            <a:spLocks noChangeShapeType="1"/>
          </p:cNvSpPr>
          <p:nvPr/>
        </p:nvSpPr>
        <p:spPr bwMode="auto">
          <a:xfrm flipV="1">
            <a:off x="6172200" y="2312764"/>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9" name="Line 22"/>
          <p:cNvSpPr>
            <a:spLocks noChangeShapeType="1"/>
          </p:cNvSpPr>
          <p:nvPr/>
        </p:nvSpPr>
        <p:spPr bwMode="auto">
          <a:xfrm flipH="1">
            <a:off x="5334000" y="4446364"/>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0" name="Line 23"/>
          <p:cNvSpPr>
            <a:spLocks noChangeShapeType="1"/>
          </p:cNvSpPr>
          <p:nvPr/>
        </p:nvSpPr>
        <p:spPr bwMode="auto">
          <a:xfrm>
            <a:off x="6172200" y="4446364"/>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 name="Object 24"/>
          <p:cNvGraphicFramePr>
            <a:graphicFrameLocks noChangeAspect="1"/>
          </p:cNvGraphicFramePr>
          <p:nvPr>
            <p:extLst>
              <p:ext uri="{D42A27DB-BD31-4B8C-83A1-F6EECF244321}">
                <p14:modId xmlns:p14="http://schemas.microsoft.com/office/powerpoint/2010/main" val="4013591567"/>
              </p:ext>
            </p:extLst>
          </p:nvPr>
        </p:nvGraphicFramePr>
        <p:xfrm>
          <a:off x="5943600" y="1703164"/>
          <a:ext cx="415925" cy="598488"/>
        </p:xfrm>
        <a:graphic>
          <a:graphicData uri="http://schemas.openxmlformats.org/presentationml/2006/ole">
            <mc:AlternateContent xmlns:mc="http://schemas.openxmlformats.org/markup-compatibility/2006">
              <mc:Choice xmlns:v="urn:schemas-microsoft-com:vml" Requires="v">
                <p:oleObj spid="_x0000_s12666" name="公式" r:id="rId16" imgW="142799" imgH="209468" progId="Equation.3">
                  <p:embed/>
                </p:oleObj>
              </mc:Choice>
              <mc:Fallback>
                <p:oleObj name="公式" r:id="rId16" imgW="142799" imgH="2094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1703164"/>
                        <a:ext cx="415925" cy="598488"/>
                      </a:xfrm>
                      <a:prstGeom prst="rect">
                        <a:avLst/>
                      </a:prstGeom>
                      <a:noFill/>
                      <a:ln>
                        <a:noFill/>
                      </a:ln>
                    </p:spPr>
                  </p:pic>
                </p:oleObj>
              </mc:Fallback>
            </mc:AlternateContent>
          </a:graphicData>
        </a:graphic>
      </p:graphicFrame>
      <p:graphicFrame>
        <p:nvGraphicFramePr>
          <p:cNvPr id="22" name="Object 25"/>
          <p:cNvGraphicFramePr>
            <a:graphicFrameLocks noChangeAspect="1"/>
          </p:cNvGraphicFramePr>
          <p:nvPr>
            <p:extLst>
              <p:ext uri="{D42A27DB-BD31-4B8C-83A1-F6EECF244321}">
                <p14:modId xmlns:p14="http://schemas.microsoft.com/office/powerpoint/2010/main" val="3128793841"/>
              </p:ext>
            </p:extLst>
          </p:nvPr>
        </p:nvGraphicFramePr>
        <p:xfrm>
          <a:off x="8418513" y="4141564"/>
          <a:ext cx="420687" cy="596900"/>
        </p:xfrm>
        <a:graphic>
          <a:graphicData uri="http://schemas.openxmlformats.org/presentationml/2006/ole">
            <mc:AlternateContent xmlns:mc="http://schemas.openxmlformats.org/markup-compatibility/2006">
              <mc:Choice xmlns:v="urn:schemas-microsoft-com:vml" Requires="v">
                <p:oleObj spid="_x0000_s12667" name="Equation" r:id="rId18" imgW="142799" imgH="209468" progId="Equation.3">
                  <p:embed/>
                </p:oleObj>
              </mc:Choice>
              <mc:Fallback>
                <p:oleObj name="Equation" r:id="rId18" imgW="142799" imgH="209468"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18513" y="4141564"/>
                        <a:ext cx="420687" cy="596900"/>
                      </a:xfrm>
                      <a:prstGeom prst="rect">
                        <a:avLst/>
                      </a:prstGeom>
                      <a:noFill/>
                      <a:ln>
                        <a:noFill/>
                      </a:ln>
                    </p:spPr>
                  </p:pic>
                </p:oleObj>
              </mc:Fallback>
            </mc:AlternateContent>
          </a:graphicData>
        </a:graphic>
      </p:graphicFrame>
      <p:graphicFrame>
        <p:nvGraphicFramePr>
          <p:cNvPr id="23" name="Object 26"/>
          <p:cNvGraphicFramePr>
            <a:graphicFrameLocks noChangeAspect="1"/>
          </p:cNvGraphicFramePr>
          <p:nvPr>
            <p:extLst>
              <p:ext uri="{D42A27DB-BD31-4B8C-83A1-F6EECF244321}">
                <p14:modId xmlns:p14="http://schemas.microsoft.com/office/powerpoint/2010/main" val="3038695900"/>
              </p:ext>
            </p:extLst>
          </p:nvPr>
        </p:nvGraphicFramePr>
        <p:xfrm>
          <a:off x="4953000" y="5208364"/>
          <a:ext cx="415925" cy="596900"/>
        </p:xfrm>
        <a:graphic>
          <a:graphicData uri="http://schemas.openxmlformats.org/presentationml/2006/ole">
            <mc:AlternateContent xmlns:mc="http://schemas.openxmlformats.org/markup-compatibility/2006">
              <mc:Choice xmlns:v="urn:schemas-microsoft-com:vml" Requires="v">
                <p:oleObj spid="_x0000_s12668" name="Equation" r:id="rId20" imgW="142799" imgH="209468" progId="Equation.3">
                  <p:embed/>
                </p:oleObj>
              </mc:Choice>
              <mc:Fallback>
                <p:oleObj name="Equation" r:id="rId20" imgW="142799" imgH="209468"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0" y="5208364"/>
                        <a:ext cx="415925" cy="596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01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properties(Cont.)</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411813823"/>
              </p:ext>
            </p:extLst>
          </p:nvPr>
        </p:nvGraphicFramePr>
        <p:xfrm>
          <a:off x="87313" y="1004888"/>
          <a:ext cx="2311400" cy="765175"/>
        </p:xfrm>
        <a:graphic>
          <a:graphicData uri="http://schemas.openxmlformats.org/presentationml/2006/ole">
            <mc:AlternateContent xmlns:mc="http://schemas.openxmlformats.org/markup-compatibility/2006">
              <mc:Choice xmlns:v="urn:schemas-microsoft-com:vml" Requires="v">
                <p:oleObj spid="_x0000_s13765" name="方程式" r:id="rId4" imgW="723600" imgH="228600" progId="Equation.3">
                  <p:embed/>
                </p:oleObj>
              </mc:Choice>
              <mc:Fallback>
                <p:oleObj name="方程式" r:id="rId4" imgW="723600" imgH="228600" progId="Equation.3">
                  <p:embed/>
                  <p:pic>
                    <p:nvPicPr>
                      <p:cNvPr id="0" name="Object 16"/>
                      <p:cNvPicPr>
                        <a:picLocks noChangeAspect="1" noChangeArrowheads="1"/>
                      </p:cNvPicPr>
                      <p:nvPr/>
                    </p:nvPicPr>
                    <p:blipFill>
                      <a:blip r:embed="rId5"/>
                      <a:srcRect/>
                      <a:stretch>
                        <a:fillRect/>
                      </a:stretch>
                    </p:blipFill>
                    <p:spPr bwMode="auto">
                      <a:xfrm>
                        <a:off x="87313" y="1004888"/>
                        <a:ext cx="2311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17"/>
          <p:cNvGrpSpPr>
            <a:grpSpLocks/>
          </p:cNvGrpSpPr>
          <p:nvPr/>
        </p:nvGrpSpPr>
        <p:grpSpPr bwMode="auto">
          <a:xfrm>
            <a:off x="1100138" y="1658938"/>
            <a:ext cx="6134100" cy="801687"/>
            <a:chOff x="768" y="1968"/>
            <a:chExt cx="3864" cy="505"/>
          </a:xfrm>
        </p:grpSpPr>
        <p:graphicFrame>
          <p:nvGraphicFramePr>
            <p:cNvPr id="7" name="Object 18"/>
            <p:cNvGraphicFramePr>
              <a:graphicFrameLocks noChangeAspect="1"/>
            </p:cNvGraphicFramePr>
            <p:nvPr/>
          </p:nvGraphicFramePr>
          <p:xfrm>
            <a:off x="1772" y="2056"/>
            <a:ext cx="2860" cy="363"/>
          </p:xfrm>
          <a:graphic>
            <a:graphicData uri="http://schemas.openxmlformats.org/presentationml/2006/ole">
              <mc:AlternateContent xmlns:mc="http://schemas.openxmlformats.org/markup-compatibility/2006">
                <mc:Choice xmlns:v="urn:schemas-microsoft-com:vml" Requires="v">
                  <p:oleObj spid="_x0000_s13766" name="公式" r:id="rId6" imgW="2082800" imgH="266700" progId="Equation.3">
                    <p:embed/>
                  </p:oleObj>
                </mc:Choice>
                <mc:Fallback>
                  <p:oleObj name="公式" r:id="rId6" imgW="2082800" imgH="266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2" y="2056"/>
                          <a:ext cx="286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19"/>
            <p:cNvSpPr>
              <a:spLocks noChangeShapeType="1"/>
            </p:cNvSpPr>
            <p:nvPr/>
          </p:nvSpPr>
          <p:spPr bwMode="auto">
            <a:xfrm>
              <a:off x="1248" y="2256"/>
              <a:ext cx="480" cy="0"/>
            </a:xfrm>
            <a:prstGeom prst="line">
              <a:avLst/>
            </a:prstGeom>
            <a:noFill/>
            <a:ln w="317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 name="Object 20"/>
            <p:cNvGraphicFramePr>
              <a:graphicFrameLocks noChangeAspect="1"/>
            </p:cNvGraphicFramePr>
            <p:nvPr/>
          </p:nvGraphicFramePr>
          <p:xfrm>
            <a:off x="1392" y="1968"/>
            <a:ext cx="262" cy="323"/>
          </p:xfrm>
          <a:graphic>
            <a:graphicData uri="http://schemas.openxmlformats.org/presentationml/2006/ole">
              <mc:AlternateContent xmlns:mc="http://schemas.openxmlformats.org/markup-compatibility/2006">
                <mc:Choice xmlns:v="urn:schemas-microsoft-com:vml" Requires="v">
                  <p:oleObj spid="_x0000_s13767" name="Equation" r:id="rId8" imgW="152334" imgH="190417" progId="Equation.3">
                    <p:embed/>
                  </p:oleObj>
                </mc:Choice>
                <mc:Fallback>
                  <p:oleObj name="Equation" r:id="rId8" imgW="152334"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196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1"/>
            <p:cNvGraphicFramePr>
              <a:graphicFrameLocks noChangeAspect="1"/>
            </p:cNvGraphicFramePr>
            <p:nvPr/>
          </p:nvGraphicFramePr>
          <p:xfrm>
            <a:off x="768" y="2064"/>
            <a:ext cx="279" cy="409"/>
          </p:xfrm>
          <a:graphic>
            <a:graphicData uri="http://schemas.openxmlformats.org/presentationml/2006/ole">
              <mc:AlternateContent xmlns:mc="http://schemas.openxmlformats.org/markup-compatibility/2006">
                <mc:Choice xmlns:v="urn:schemas-microsoft-com:vml" Requires="v">
                  <p:oleObj spid="_x0000_s13768" name="Equation" r:id="rId10" imgW="164957" imgH="241091" progId="Equation.3">
                    <p:embed/>
                  </p:oleObj>
                </mc:Choice>
                <mc:Fallback>
                  <p:oleObj name="Equation" r:id="rId10" imgW="164957" imgH="24109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 y="2064"/>
                          <a:ext cx="27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23"/>
          <p:cNvGraphicFramePr>
            <a:graphicFrameLocks noChangeAspect="1"/>
          </p:cNvGraphicFramePr>
          <p:nvPr>
            <p:extLst>
              <p:ext uri="{D42A27DB-BD31-4B8C-83A1-F6EECF244321}">
                <p14:modId xmlns:p14="http://schemas.microsoft.com/office/powerpoint/2010/main" val="848039839"/>
              </p:ext>
            </p:extLst>
          </p:nvPr>
        </p:nvGraphicFramePr>
        <p:xfrm>
          <a:off x="230188" y="3962400"/>
          <a:ext cx="2974975" cy="1312863"/>
        </p:xfrm>
        <a:graphic>
          <a:graphicData uri="http://schemas.openxmlformats.org/presentationml/2006/ole">
            <mc:AlternateContent xmlns:mc="http://schemas.openxmlformats.org/markup-compatibility/2006">
              <mc:Choice xmlns:v="urn:schemas-microsoft-com:vml" Requires="v">
                <p:oleObj spid="_x0000_s13769" name="方程式" r:id="rId12" imgW="1612800" imgH="711000" progId="Equation.3">
                  <p:embed/>
                </p:oleObj>
              </mc:Choice>
              <mc:Fallback>
                <p:oleObj name="方程式" r:id="rId12" imgW="1612800" imgH="711000" progId="Equation.3">
                  <p:embed/>
                  <p:pic>
                    <p:nvPicPr>
                      <p:cNvPr id="0" name=""/>
                      <p:cNvPicPr>
                        <a:picLocks noChangeAspect="1" noChangeArrowheads="1"/>
                      </p:cNvPicPr>
                      <p:nvPr/>
                    </p:nvPicPr>
                    <p:blipFill>
                      <a:blip r:embed="rId13"/>
                      <a:srcRect/>
                      <a:stretch>
                        <a:fillRect/>
                      </a:stretch>
                    </p:blipFill>
                    <p:spPr bwMode="auto">
                      <a:xfrm>
                        <a:off x="230188" y="3962400"/>
                        <a:ext cx="29749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4"/>
          <p:cNvGraphicFramePr>
            <a:graphicFrameLocks noChangeAspect="1"/>
          </p:cNvGraphicFramePr>
          <p:nvPr>
            <p:extLst>
              <p:ext uri="{D42A27DB-BD31-4B8C-83A1-F6EECF244321}">
                <p14:modId xmlns:p14="http://schemas.microsoft.com/office/powerpoint/2010/main" val="3431074266"/>
              </p:ext>
            </p:extLst>
          </p:nvPr>
        </p:nvGraphicFramePr>
        <p:xfrm>
          <a:off x="727075" y="3349625"/>
          <a:ext cx="2968625" cy="536575"/>
        </p:xfrm>
        <a:graphic>
          <a:graphicData uri="http://schemas.openxmlformats.org/presentationml/2006/ole">
            <mc:AlternateContent xmlns:mc="http://schemas.openxmlformats.org/markup-compatibility/2006">
              <mc:Choice xmlns:v="urn:schemas-microsoft-com:vml" Requires="v">
                <p:oleObj spid="_x0000_s13770" name="方程式" r:id="rId14" imgW="1422360" imgH="253800" progId="Equation.3">
                  <p:embed/>
                </p:oleObj>
              </mc:Choice>
              <mc:Fallback>
                <p:oleObj name="方程式" r:id="rId14" imgW="1422360" imgH="253800" progId="Equation.3">
                  <p:embed/>
                  <p:pic>
                    <p:nvPicPr>
                      <p:cNvPr id="0" name=""/>
                      <p:cNvPicPr>
                        <a:picLocks noChangeAspect="1" noChangeArrowheads="1"/>
                      </p:cNvPicPr>
                      <p:nvPr/>
                    </p:nvPicPr>
                    <p:blipFill>
                      <a:blip r:embed="rId15"/>
                      <a:srcRect/>
                      <a:stretch>
                        <a:fillRect/>
                      </a:stretch>
                    </p:blipFill>
                    <p:spPr bwMode="auto">
                      <a:xfrm>
                        <a:off x="727075" y="3349625"/>
                        <a:ext cx="2968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6"/>
          <p:cNvGraphicFramePr>
            <a:graphicFrameLocks noChangeAspect="1"/>
          </p:cNvGraphicFramePr>
          <p:nvPr/>
        </p:nvGraphicFramePr>
        <p:xfrm>
          <a:off x="298450" y="2587625"/>
          <a:ext cx="835025" cy="452438"/>
        </p:xfrm>
        <a:graphic>
          <a:graphicData uri="http://schemas.openxmlformats.org/presentationml/2006/ole">
            <mc:AlternateContent xmlns:mc="http://schemas.openxmlformats.org/markup-compatibility/2006">
              <mc:Choice xmlns:v="urn:schemas-microsoft-com:vml" Requires="v">
                <p:oleObj spid="_x0000_s13771" name="公式" r:id="rId16" imgW="444307" imgH="241195" progId="Equation.3">
                  <p:embed/>
                </p:oleObj>
              </mc:Choice>
              <mc:Fallback>
                <p:oleObj name="公式" r:id="rId16" imgW="444307" imgH="24119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8450" y="2587625"/>
                        <a:ext cx="8350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8"/>
          <p:cNvGraphicFramePr>
            <a:graphicFrameLocks noChangeAspect="1"/>
          </p:cNvGraphicFramePr>
          <p:nvPr/>
        </p:nvGraphicFramePr>
        <p:xfrm>
          <a:off x="3225800" y="5264150"/>
          <a:ext cx="1889125" cy="520700"/>
        </p:xfrm>
        <a:graphic>
          <a:graphicData uri="http://schemas.openxmlformats.org/presentationml/2006/ole">
            <mc:AlternateContent xmlns:mc="http://schemas.openxmlformats.org/markup-compatibility/2006">
              <mc:Choice xmlns:v="urn:schemas-microsoft-com:vml" Requires="v">
                <p:oleObj spid="_x0000_s13772" name="公式" r:id="rId18" imgW="876300" imgH="241300" progId="Equation.3">
                  <p:embed/>
                </p:oleObj>
              </mc:Choice>
              <mc:Fallback>
                <p:oleObj name="公式" r:id="rId18" imgW="876300" imgH="2413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25800" y="5264150"/>
                        <a:ext cx="18891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9"/>
          <p:cNvGraphicFramePr>
            <a:graphicFrameLocks noChangeAspect="1"/>
          </p:cNvGraphicFramePr>
          <p:nvPr>
            <p:extLst>
              <p:ext uri="{D42A27DB-BD31-4B8C-83A1-F6EECF244321}">
                <p14:modId xmlns:p14="http://schemas.microsoft.com/office/powerpoint/2010/main" val="2559193092"/>
              </p:ext>
            </p:extLst>
          </p:nvPr>
        </p:nvGraphicFramePr>
        <p:xfrm>
          <a:off x="3171825" y="4143375"/>
          <a:ext cx="5324475" cy="917575"/>
        </p:xfrm>
        <a:graphic>
          <a:graphicData uri="http://schemas.openxmlformats.org/presentationml/2006/ole">
            <mc:AlternateContent xmlns:mc="http://schemas.openxmlformats.org/markup-compatibility/2006">
              <mc:Choice xmlns:v="urn:schemas-microsoft-com:vml" Requires="v">
                <p:oleObj spid="_x0000_s13773" name="方程式" r:id="rId20" imgW="2806560" imgH="482400" progId="Equation.3">
                  <p:embed/>
                </p:oleObj>
              </mc:Choice>
              <mc:Fallback>
                <p:oleObj name="方程式" r:id="rId20" imgW="2806560" imgH="482400" progId="Equation.3">
                  <p:embed/>
                  <p:pic>
                    <p:nvPicPr>
                      <p:cNvPr id="0" name=""/>
                      <p:cNvPicPr>
                        <a:picLocks noChangeAspect="1" noChangeArrowheads="1"/>
                      </p:cNvPicPr>
                      <p:nvPr/>
                    </p:nvPicPr>
                    <p:blipFill>
                      <a:blip r:embed="rId21"/>
                      <a:srcRect/>
                      <a:stretch>
                        <a:fillRect/>
                      </a:stretch>
                    </p:blipFill>
                    <p:spPr bwMode="auto">
                      <a:xfrm>
                        <a:off x="3171825" y="4143375"/>
                        <a:ext cx="53244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30"/>
          <p:cNvSpPr txBox="1">
            <a:spLocks noChangeArrowheads="1"/>
          </p:cNvSpPr>
          <p:nvPr/>
        </p:nvSpPr>
        <p:spPr bwMode="auto">
          <a:xfrm>
            <a:off x="0" y="1884363"/>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7" name="Object 33"/>
          <p:cNvGraphicFramePr>
            <a:graphicFrameLocks noChangeAspect="1"/>
          </p:cNvGraphicFramePr>
          <p:nvPr>
            <p:extLst>
              <p:ext uri="{D42A27DB-BD31-4B8C-83A1-F6EECF244321}">
                <p14:modId xmlns:p14="http://schemas.microsoft.com/office/powerpoint/2010/main" val="2643864962"/>
              </p:ext>
            </p:extLst>
          </p:nvPr>
        </p:nvGraphicFramePr>
        <p:xfrm>
          <a:off x="6118225" y="2312988"/>
          <a:ext cx="2819400" cy="1258887"/>
        </p:xfrm>
        <a:graphic>
          <a:graphicData uri="http://schemas.openxmlformats.org/presentationml/2006/ole">
            <mc:AlternateContent xmlns:mc="http://schemas.openxmlformats.org/markup-compatibility/2006">
              <mc:Choice xmlns:v="urn:schemas-microsoft-com:vml" Requires="v">
                <p:oleObj spid="_x0000_s13774" name="方程式" r:id="rId22" imgW="1587240" imgH="711000" progId="Equation.3">
                  <p:embed/>
                </p:oleObj>
              </mc:Choice>
              <mc:Fallback>
                <p:oleObj name="方程式" r:id="rId22" imgW="1587240" imgH="711000" progId="Equation.3">
                  <p:embed/>
                  <p:pic>
                    <p:nvPicPr>
                      <p:cNvPr id="0" name=""/>
                      <p:cNvPicPr>
                        <a:picLocks noChangeAspect="1" noChangeArrowheads="1"/>
                      </p:cNvPicPr>
                      <p:nvPr/>
                    </p:nvPicPr>
                    <p:blipFill>
                      <a:blip r:embed="rId23"/>
                      <a:srcRect/>
                      <a:stretch>
                        <a:fillRect/>
                      </a:stretch>
                    </p:blipFill>
                    <p:spPr bwMode="auto">
                      <a:xfrm>
                        <a:off x="6118225" y="2312988"/>
                        <a:ext cx="2819400"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5"/>
          <p:cNvGraphicFramePr>
            <a:graphicFrameLocks noChangeAspect="1"/>
          </p:cNvGraphicFramePr>
          <p:nvPr>
            <p:extLst>
              <p:ext uri="{D42A27DB-BD31-4B8C-83A1-F6EECF244321}">
                <p14:modId xmlns:p14="http://schemas.microsoft.com/office/powerpoint/2010/main" val="97966104"/>
              </p:ext>
            </p:extLst>
          </p:nvPr>
        </p:nvGraphicFramePr>
        <p:xfrm>
          <a:off x="1127125" y="2398713"/>
          <a:ext cx="4649788" cy="952500"/>
        </p:xfrm>
        <a:graphic>
          <a:graphicData uri="http://schemas.openxmlformats.org/presentationml/2006/ole">
            <mc:AlternateContent xmlns:mc="http://schemas.openxmlformats.org/markup-compatibility/2006">
              <mc:Choice xmlns:v="urn:schemas-microsoft-com:vml" Requires="v">
                <p:oleObj spid="_x0000_s13775" name="方程式" r:id="rId24" imgW="2476440" imgH="507960" progId="Equation.3">
                  <p:embed/>
                </p:oleObj>
              </mc:Choice>
              <mc:Fallback>
                <p:oleObj name="方程式" r:id="rId24" imgW="2476440" imgH="507960" progId="Equation.3">
                  <p:embed/>
                  <p:pic>
                    <p:nvPicPr>
                      <p:cNvPr id="0" name=""/>
                      <p:cNvPicPr>
                        <a:picLocks noChangeAspect="1" noChangeArrowheads="1"/>
                      </p:cNvPicPr>
                      <p:nvPr/>
                    </p:nvPicPr>
                    <p:blipFill>
                      <a:blip r:embed="rId25"/>
                      <a:srcRect/>
                      <a:stretch>
                        <a:fillRect/>
                      </a:stretch>
                    </p:blipFill>
                    <p:spPr bwMode="auto">
                      <a:xfrm>
                        <a:off x="1127125" y="2398713"/>
                        <a:ext cx="46497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36"/>
          <p:cNvSpPr>
            <a:spLocks noChangeArrowheads="1"/>
          </p:cNvSpPr>
          <p:nvPr/>
        </p:nvSpPr>
        <p:spPr bwMode="auto">
          <a:xfrm>
            <a:off x="7146925" y="2357438"/>
            <a:ext cx="1597025" cy="361950"/>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0" name="Rectangle 37"/>
          <p:cNvSpPr>
            <a:spLocks noChangeArrowheads="1"/>
          </p:cNvSpPr>
          <p:nvPr/>
        </p:nvSpPr>
        <p:spPr bwMode="auto">
          <a:xfrm>
            <a:off x="1480419" y="2468563"/>
            <a:ext cx="1220788" cy="782637"/>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 name="Rectangle 38"/>
          <p:cNvSpPr>
            <a:spLocks noChangeArrowheads="1"/>
          </p:cNvSpPr>
          <p:nvPr/>
        </p:nvSpPr>
        <p:spPr bwMode="auto">
          <a:xfrm>
            <a:off x="7181850" y="2782888"/>
            <a:ext cx="1597025" cy="361950"/>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 name="Rectangle 39"/>
          <p:cNvSpPr>
            <a:spLocks noChangeArrowheads="1"/>
          </p:cNvSpPr>
          <p:nvPr/>
        </p:nvSpPr>
        <p:spPr bwMode="auto">
          <a:xfrm>
            <a:off x="2833688" y="2468563"/>
            <a:ext cx="1233487" cy="827087"/>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 name="Rectangle 40"/>
          <p:cNvSpPr>
            <a:spLocks noChangeArrowheads="1"/>
          </p:cNvSpPr>
          <p:nvPr/>
        </p:nvSpPr>
        <p:spPr bwMode="auto">
          <a:xfrm>
            <a:off x="7186613" y="3194050"/>
            <a:ext cx="1597025" cy="361950"/>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4" name="Rectangle 42"/>
          <p:cNvSpPr>
            <a:spLocks noChangeArrowheads="1"/>
          </p:cNvSpPr>
          <p:nvPr/>
        </p:nvSpPr>
        <p:spPr bwMode="auto">
          <a:xfrm>
            <a:off x="4216400" y="2489200"/>
            <a:ext cx="1147763" cy="811213"/>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5" name="Object 43"/>
          <p:cNvGraphicFramePr>
            <a:graphicFrameLocks noChangeAspect="1"/>
          </p:cNvGraphicFramePr>
          <p:nvPr/>
        </p:nvGraphicFramePr>
        <p:xfrm>
          <a:off x="7173913" y="3643313"/>
          <a:ext cx="1096962" cy="476250"/>
        </p:xfrm>
        <a:graphic>
          <a:graphicData uri="http://schemas.openxmlformats.org/presentationml/2006/ole">
            <mc:AlternateContent xmlns:mc="http://schemas.openxmlformats.org/markup-compatibility/2006">
              <mc:Choice xmlns:v="urn:schemas-microsoft-com:vml" Requires="v">
                <p:oleObj spid="_x0000_s13776" name="公式" r:id="rId26" imgW="583947" imgH="253890" progId="Equation.3">
                  <p:embed/>
                </p:oleObj>
              </mc:Choice>
              <mc:Fallback>
                <p:oleObj name="公式" r:id="rId26" imgW="583947" imgH="25389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73913" y="3643313"/>
                        <a:ext cx="10969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44"/>
          <p:cNvGraphicFramePr>
            <a:graphicFrameLocks noChangeAspect="1"/>
          </p:cNvGraphicFramePr>
          <p:nvPr/>
        </p:nvGraphicFramePr>
        <p:xfrm>
          <a:off x="7054850" y="5395913"/>
          <a:ext cx="1406525" cy="404812"/>
        </p:xfrm>
        <a:graphic>
          <a:graphicData uri="http://schemas.openxmlformats.org/presentationml/2006/ole">
            <mc:AlternateContent xmlns:mc="http://schemas.openxmlformats.org/markup-compatibility/2006">
              <mc:Choice xmlns:v="urn:schemas-microsoft-com:vml" Requires="v">
                <p:oleObj spid="_x0000_s13777" name="公式" r:id="rId28" imgW="748975" imgH="215806" progId="Equation.3">
                  <p:embed/>
                </p:oleObj>
              </mc:Choice>
              <mc:Fallback>
                <p:oleObj name="公式" r:id="rId28" imgW="748975" imgH="215806"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054850" y="5395913"/>
                        <a:ext cx="14065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物件 26"/>
          <p:cNvGraphicFramePr>
            <a:graphicFrameLocks noChangeAspect="1"/>
          </p:cNvGraphicFramePr>
          <p:nvPr/>
        </p:nvGraphicFramePr>
        <p:xfrm>
          <a:off x="3238500" y="5830888"/>
          <a:ext cx="1587500" cy="493712"/>
        </p:xfrm>
        <a:graphic>
          <a:graphicData uri="http://schemas.openxmlformats.org/presentationml/2006/ole">
            <mc:AlternateContent xmlns:mc="http://schemas.openxmlformats.org/markup-compatibility/2006">
              <mc:Choice xmlns:v="urn:schemas-microsoft-com:vml" Requires="v">
                <p:oleObj spid="_x0000_s13778" name="公式" r:id="rId30" imgW="736600" imgH="228600" progId="Equation.3">
                  <p:embed/>
                </p:oleObj>
              </mc:Choice>
              <mc:Fallback>
                <p:oleObj name="公式" r:id="rId30" imgW="736600" imgH="228600" progId="Equation.3">
                  <p:embed/>
                  <p:pic>
                    <p:nvPicPr>
                      <p:cNvPr id="0" name="Object 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38500" y="5830888"/>
                        <a:ext cx="1587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10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linds(horizontal)">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linds(horizontal)">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linds(horizontal)">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0" grpId="0" animBg="1"/>
      <p:bldP spid="21" grpId="0" animBg="1"/>
      <p:bldP spid="22" grpId="0" animBg="1"/>
      <p:bldP spid="23" grpId="0" animBg="1"/>
      <p:bldP spid="24" grpId="0" animBg="1"/>
    </p:bldLst>
  </p:timing>
</p:sld>
</file>

<file path=ppt/theme/theme1.xml><?xml version="1.0" encoding="utf-8"?>
<a:theme xmlns:a="http://schemas.openxmlformats.org/drawingml/2006/main" name="htc_quiet_brilliant">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1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2_Blank Presentatio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htc_quiet_brilliant</Template>
  <TotalTime>16221</TotalTime>
  <Words>1250</Words>
  <Application>Microsoft Office PowerPoint</Application>
  <PresentationFormat>如螢幕大小 (4:3)</PresentationFormat>
  <Paragraphs>135</Paragraphs>
  <Slides>25</Slides>
  <Notes>12</Notes>
  <HiddenSlides>0</HiddenSlides>
  <MMClips>0</MMClips>
  <ScaleCrop>false</ScaleCrop>
  <HeadingPairs>
    <vt:vector size="6" baseType="variant">
      <vt:variant>
        <vt:lpstr>佈景主題</vt:lpstr>
      </vt:variant>
      <vt:variant>
        <vt:i4>2</vt:i4>
      </vt:variant>
      <vt:variant>
        <vt:lpstr>內嵌 OLE 伺服程式</vt:lpstr>
      </vt:variant>
      <vt:variant>
        <vt:i4>4</vt:i4>
      </vt:variant>
      <vt:variant>
        <vt:lpstr>投影片標題</vt:lpstr>
      </vt:variant>
      <vt:variant>
        <vt:i4>25</vt:i4>
      </vt:variant>
    </vt:vector>
  </HeadingPairs>
  <TitlesOfParts>
    <vt:vector size="31" baseType="lpstr">
      <vt:lpstr>htc_quiet_brilliant</vt:lpstr>
      <vt:lpstr>2_Blank Presentation</vt:lpstr>
      <vt:lpstr>Microsoft 方程式編輯器 3.0</vt:lpstr>
      <vt:lpstr>方程式</vt:lpstr>
      <vt:lpstr>公式</vt:lpstr>
      <vt:lpstr>Equation</vt:lpstr>
      <vt:lpstr>DCM</vt:lpstr>
      <vt:lpstr>PowerPoint 簡報</vt:lpstr>
      <vt:lpstr>Coordinate frames and transformations</vt:lpstr>
      <vt:lpstr>What is Direction Cosine Matrix</vt:lpstr>
      <vt:lpstr>What is Direction Cosine Matrix</vt:lpstr>
      <vt:lpstr>What is Direction Cosine Matrix</vt:lpstr>
      <vt:lpstr>DCM properties</vt:lpstr>
      <vt:lpstr>DCM properties(Cont.)</vt:lpstr>
      <vt:lpstr>DCM properties(Cont.)</vt:lpstr>
      <vt:lpstr>What is Euler Angle</vt:lpstr>
      <vt:lpstr>DCM and Euler angles</vt:lpstr>
      <vt:lpstr>DCM and Euler angles(Cont.)</vt:lpstr>
      <vt:lpstr>What is Direction Cosine Matrix</vt:lpstr>
      <vt:lpstr>PowerPoint 簡報</vt:lpstr>
      <vt:lpstr>PowerPoint 簡報</vt:lpstr>
      <vt:lpstr>Block diagram of DCM </vt:lpstr>
      <vt:lpstr>PowerPoint 簡報</vt:lpstr>
      <vt:lpstr>PowerPoint 簡報</vt:lpstr>
      <vt:lpstr>方向余弦 二维情形</vt:lpstr>
      <vt:lpstr>方向余弦 三维情形 </vt:lpstr>
      <vt:lpstr>DCM Define</vt:lpstr>
      <vt:lpstr>PowerPoint 簡報</vt:lpstr>
      <vt:lpstr>方向余弦矩陣的定義 </vt:lpstr>
      <vt:lpstr>properties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SPRD Log Tool Usage</dc:title>
  <dc:creator>Jason Yao(姚詩育)</dc:creator>
  <cp:lastModifiedBy>shihyu</cp:lastModifiedBy>
  <cp:revision>998</cp:revision>
  <dcterms:created xsi:type="dcterms:W3CDTF">2015-03-04T08:31:38Z</dcterms:created>
  <dcterms:modified xsi:type="dcterms:W3CDTF">2015-12-14T16:34:29Z</dcterms:modified>
</cp:coreProperties>
</file>