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14"/>
  </p:notesMasterIdLst>
  <p:sldIdLst>
    <p:sldId id="256" r:id="rId3"/>
    <p:sldId id="265" r:id="rId4"/>
    <p:sldId id="344" r:id="rId5"/>
    <p:sldId id="345" r:id="rId6"/>
    <p:sldId id="348" r:id="rId7"/>
    <p:sldId id="349" r:id="rId8"/>
    <p:sldId id="342" r:id="rId9"/>
    <p:sldId id="347" r:id="rId10"/>
    <p:sldId id="346" r:id="rId11"/>
    <p:sldId id="343" r:id="rId12"/>
    <p:sldId id="350" r:id="rId1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FF9900"/>
    <a:srgbClr val="CC00CC"/>
    <a:srgbClr val="0000FF"/>
    <a:srgbClr val="9999FF"/>
    <a:srgbClr val="CCCCFF"/>
    <a:srgbClr val="CC99FF"/>
    <a:srgbClr val="99CCFF"/>
    <a:srgbClr val="6666FF"/>
    <a:srgbClr val="81BE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71" autoAdjust="0"/>
    <p:restoredTop sz="72203" autoAdjust="0"/>
  </p:normalViewPr>
  <p:slideViewPr>
    <p:cSldViewPr>
      <p:cViewPr>
        <p:scale>
          <a:sx n="75" d="100"/>
          <a:sy n="75" d="100"/>
        </p:scale>
        <p:origin x="-1200" y="180"/>
      </p:cViewPr>
      <p:guideLst>
        <p:guide orient="horz" pos="216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emf"/><Relationship Id="rId7" Type="http://schemas.openxmlformats.org/officeDocument/2006/relationships/image" Target="../media/image20.wmf"/><Relationship Id="rId2" Type="http://schemas.openxmlformats.org/officeDocument/2006/relationships/image" Target="../media/image15.emf"/><Relationship Id="rId1" Type="http://schemas.openxmlformats.org/officeDocument/2006/relationships/image" Target="../media/image14.emf"/><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image" Target="../media/image23.wmf"/><Relationship Id="rId7" Type="http://schemas.openxmlformats.org/officeDocument/2006/relationships/image" Target="../media/image27.emf"/><Relationship Id="rId2" Type="http://schemas.openxmlformats.org/officeDocument/2006/relationships/image" Target="../media/image22.emf"/><Relationship Id="rId1" Type="http://schemas.openxmlformats.org/officeDocument/2006/relationships/image" Target="../media/image21.wmf"/><Relationship Id="rId6" Type="http://schemas.openxmlformats.org/officeDocument/2006/relationships/image" Target="../media/image26.emf"/><Relationship Id="rId5" Type="http://schemas.openxmlformats.org/officeDocument/2006/relationships/image" Target="../media/image25.emf"/><Relationship Id="rId10" Type="http://schemas.openxmlformats.org/officeDocument/2006/relationships/image" Target="../media/image30.emf"/><Relationship Id="rId4" Type="http://schemas.openxmlformats.org/officeDocument/2006/relationships/image" Target="../media/image24.wmf"/><Relationship Id="rId9" Type="http://schemas.openxmlformats.org/officeDocument/2006/relationships/image" Target="../media/image29.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image" Target="../media/image32.wmf"/><Relationship Id="rId7" Type="http://schemas.openxmlformats.org/officeDocument/2006/relationships/image" Target="../media/image36.wmf"/><Relationship Id="rId2" Type="http://schemas.openxmlformats.org/officeDocument/2006/relationships/image" Target="../media/image31.wmf"/><Relationship Id="rId1" Type="http://schemas.openxmlformats.org/officeDocument/2006/relationships/image" Target="../media/image21.wmf"/><Relationship Id="rId6" Type="http://schemas.openxmlformats.org/officeDocument/2006/relationships/image" Target="../media/image35.emf"/><Relationship Id="rId5" Type="http://schemas.openxmlformats.org/officeDocument/2006/relationships/image" Target="../media/image34.wmf"/><Relationship Id="rId4" Type="http://schemas.openxmlformats.org/officeDocument/2006/relationships/image" Target="../media/image33.wmf"/><Relationship Id="rId9" Type="http://schemas.openxmlformats.org/officeDocument/2006/relationships/image" Target="../media/image3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1.emf"/><Relationship Id="rId7" Type="http://schemas.openxmlformats.org/officeDocument/2006/relationships/image" Target="../media/image45.emf"/><Relationship Id="rId2" Type="http://schemas.openxmlformats.org/officeDocument/2006/relationships/image" Target="../media/image40.emf"/><Relationship Id="rId1" Type="http://schemas.openxmlformats.org/officeDocument/2006/relationships/image" Target="../media/image39.wmf"/><Relationship Id="rId6" Type="http://schemas.openxmlformats.org/officeDocument/2006/relationships/image" Target="../media/image44.emf"/><Relationship Id="rId5" Type="http://schemas.openxmlformats.org/officeDocument/2006/relationships/image" Target="../media/image43.emf"/><Relationship Id="rId4" Type="http://schemas.openxmlformats.org/officeDocument/2006/relationships/image" Target="../media/image4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7965BA-FF15-44DF-AE82-5E4066B4D283}" type="datetimeFigureOut">
              <a:rPr lang="zh-TW" altLang="en-US" smtClean="0"/>
              <a:t>2015/12/8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6B8D79-020F-4B69-94FB-407519CE69A6}" type="slidenum">
              <a:rPr lang="zh-TW" altLang="en-US" smtClean="0"/>
              <a:t>‹#›</a:t>
            </a:fld>
            <a:endParaRPr lang="zh-TW" altLang="en-US"/>
          </a:p>
        </p:txBody>
      </p:sp>
    </p:spTree>
    <p:extLst>
      <p:ext uri="{BB962C8B-B14F-4D97-AF65-F5344CB8AC3E}">
        <p14:creationId xmlns:p14="http://schemas.microsoft.com/office/powerpoint/2010/main" val="707091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zh.wikipedia.org/wiki/%E6%A0%87%E5%87%86%E6%AD%A3%E4%BA%A4%E5%9F%BA"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zh.wikipedia.org/wiki/%E5%9F%BA%E5%BA%95"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3</a:t>
            </a:fld>
            <a:endParaRPr lang="zh-TW" altLang="en-US"/>
          </a:p>
        </p:txBody>
      </p:sp>
    </p:spTree>
    <p:extLst>
      <p:ext uri="{BB962C8B-B14F-4D97-AF65-F5344CB8AC3E}">
        <p14:creationId xmlns:p14="http://schemas.microsoft.com/office/powerpoint/2010/main" val="3802326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just">
              <a:spcBef>
                <a:spcPct val="50000"/>
              </a:spcBef>
              <a:buFont typeface="Wingdings" pitchFamily="2" charset="2"/>
              <a:buChar char="Ø"/>
            </a:pPr>
            <a:r>
              <a:rPr lang="zh-CN" altLang="en-US" dirty="0" smtClean="0">
                <a:solidFill>
                  <a:srgbClr val="FF0000"/>
                </a:solidFill>
              </a:rPr>
              <a:t>坐标系</a:t>
            </a:r>
          </a:p>
          <a:p>
            <a:pPr lvl="1" algn="just">
              <a:spcBef>
                <a:spcPct val="50000"/>
              </a:spcBef>
              <a:buFont typeface="Wingdings" pitchFamily="2" charset="2"/>
              <a:buChar char="Ø"/>
            </a:pPr>
            <a:r>
              <a:rPr lang="zh-CN" altLang="en-US" dirty="0" smtClean="0"/>
              <a:t>转子（动）坐标系</a:t>
            </a:r>
            <a:r>
              <a:rPr lang="en-US" altLang="zh-CN" dirty="0" err="1" smtClean="0"/>
              <a:t>ox’y’z</a:t>
            </a:r>
            <a:r>
              <a:rPr lang="en-US" altLang="zh-CN" dirty="0" smtClean="0"/>
              <a:t>’</a:t>
            </a:r>
          </a:p>
          <a:p>
            <a:pPr lvl="1" algn="just">
              <a:spcBef>
                <a:spcPct val="50000"/>
              </a:spcBef>
              <a:buFont typeface="Wingdings" pitchFamily="2" charset="2"/>
              <a:buChar char="Ø"/>
            </a:pPr>
            <a:r>
              <a:rPr lang="zh-CN" altLang="en-US" dirty="0" smtClean="0"/>
              <a:t>基座（固定）坐标系</a:t>
            </a:r>
            <a:r>
              <a:rPr lang="en-US" altLang="zh-CN" dirty="0" smtClean="0"/>
              <a:t>OXYZ</a:t>
            </a:r>
          </a:p>
          <a:p>
            <a:pPr>
              <a:spcBef>
                <a:spcPct val="50000"/>
              </a:spcBef>
              <a:buFont typeface="Wingdings" pitchFamily="2" charset="2"/>
              <a:buChar char="Ø"/>
            </a:pPr>
            <a:r>
              <a:rPr lang="zh-CN" altLang="en-US" dirty="0" smtClean="0">
                <a:solidFill>
                  <a:srgbClr val="FF0000"/>
                </a:solidFill>
                <a:latin typeface="宋体" pitchFamily="2" charset="-122"/>
              </a:rPr>
              <a:t>方向余弦矩阵</a:t>
            </a:r>
            <a:r>
              <a:rPr lang="zh-CN" altLang="en-US" dirty="0" smtClean="0">
                <a:latin typeface="宋体" pitchFamily="2" charset="-122"/>
              </a:rPr>
              <a:t>（坐标变换阵）</a:t>
            </a:r>
            <a:r>
              <a:rPr lang="zh-CN" altLang="en-US" dirty="0" smtClean="0"/>
              <a:t> </a:t>
            </a:r>
          </a:p>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6</a:t>
            </a:fld>
            <a:endParaRPr lang="zh-TW" altLang="en-US"/>
          </a:p>
        </p:txBody>
      </p:sp>
    </p:spTree>
    <p:extLst>
      <p:ext uri="{BB962C8B-B14F-4D97-AF65-F5344CB8AC3E}">
        <p14:creationId xmlns:p14="http://schemas.microsoft.com/office/powerpoint/2010/main" val="3845587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正交基底的定義：基底元素向量中，它的純量為</a:t>
            </a:r>
            <a:r>
              <a:rPr lang="en-US" altLang="zh-TW" sz="1200" b="0" i="0" kern="1200" dirty="0" smtClean="0">
                <a:solidFill>
                  <a:schemeClr val="tx1"/>
                </a:solidFill>
                <a:effectLst/>
                <a:latin typeface="+mn-lt"/>
                <a:ea typeface="+mn-ea"/>
                <a:cs typeface="+mn-cs"/>
              </a:rPr>
              <a:t>1</a:t>
            </a:r>
            <a:r>
              <a:rPr lang="zh-TW" altLang="en-US" sz="1200" b="0" i="0" kern="1200" dirty="0" smtClean="0">
                <a:solidFill>
                  <a:schemeClr val="tx1"/>
                </a:solidFill>
                <a:effectLst/>
                <a:latin typeface="+mn-lt"/>
                <a:ea typeface="+mn-ea"/>
                <a:cs typeface="+mn-cs"/>
              </a:rPr>
              <a:t>者為正交基底</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正交基底</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顧名思義 </a:t>
            </a:r>
            <a:r>
              <a:rPr lang="en-US" altLang="zh-TW" sz="1200" b="0" i="0" kern="1200" dirty="0" smtClean="0">
                <a:solidFill>
                  <a:schemeClr val="tx1"/>
                </a:solidFill>
                <a:effectLst/>
                <a:latin typeface="+mn-lt"/>
                <a:ea typeface="+mn-ea"/>
                <a:cs typeface="+mn-cs"/>
              </a:rPr>
              <a:t>1.</a:t>
            </a:r>
            <a:r>
              <a:rPr lang="zh-TW" altLang="en-US" sz="1200" b="0" i="0" kern="1200" dirty="0" smtClean="0">
                <a:solidFill>
                  <a:schemeClr val="tx1"/>
                </a:solidFill>
                <a:effectLst/>
                <a:latin typeface="+mn-lt"/>
                <a:ea typeface="+mn-ea"/>
                <a:cs typeface="+mn-cs"/>
              </a:rPr>
              <a:t>是基底 </a:t>
            </a:r>
            <a:r>
              <a:rPr lang="en-US" altLang="zh-TW" sz="1200" b="0" i="0" kern="1200" dirty="0" smtClean="0">
                <a:solidFill>
                  <a:schemeClr val="tx1"/>
                </a:solidFill>
                <a:effectLst/>
                <a:latin typeface="+mn-lt"/>
                <a:ea typeface="+mn-ea"/>
                <a:cs typeface="+mn-cs"/>
              </a:rPr>
              <a:t>2.</a:t>
            </a:r>
            <a:r>
              <a:rPr lang="zh-TW" altLang="en-US" sz="1200" b="0" i="0" kern="1200" dirty="0" smtClean="0">
                <a:solidFill>
                  <a:schemeClr val="tx1"/>
                </a:solidFill>
                <a:effectLst/>
                <a:latin typeface="+mn-lt"/>
                <a:ea typeface="+mn-ea"/>
                <a:cs typeface="+mn-cs"/>
              </a:rPr>
              <a:t>其中向量兩兩正交</a:t>
            </a:r>
            <a:endParaRPr lang="en-US" altLang="zh-TW"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“方向余弦矩阵”是由两组不同的</a:t>
            </a:r>
            <a:r>
              <a:rPr lang="zh-CN" altLang="en-US" sz="1200" b="0" i="0" u="none" strike="noStrike" kern="1200" dirty="0" smtClean="0">
                <a:solidFill>
                  <a:schemeClr val="tx1"/>
                </a:solidFill>
                <a:effectLst/>
                <a:latin typeface="+mn-lt"/>
                <a:ea typeface="+mn-ea"/>
                <a:cs typeface="+mn-cs"/>
                <a:hlinkClick r:id="rId3" tooltip="标准正交基"/>
              </a:rPr>
              <a:t>标准正交基</a:t>
            </a:r>
            <a:r>
              <a:rPr lang="zh-CN" altLang="en-US" sz="1200" b="0" i="0" kern="1200" dirty="0" smtClean="0">
                <a:solidFill>
                  <a:schemeClr val="tx1"/>
                </a:solidFill>
                <a:effectLst/>
                <a:latin typeface="+mn-lt"/>
                <a:ea typeface="+mn-ea"/>
                <a:cs typeface="+mn-cs"/>
              </a:rPr>
              <a:t>的</a:t>
            </a:r>
            <a:r>
              <a:rPr lang="zh-CN" altLang="en-US" sz="1200" b="0" i="0" u="none" strike="noStrike" kern="1200" dirty="0" smtClean="0">
                <a:solidFill>
                  <a:schemeClr val="tx1"/>
                </a:solidFill>
                <a:effectLst/>
                <a:latin typeface="+mn-lt"/>
                <a:ea typeface="+mn-ea"/>
                <a:cs typeface="+mn-cs"/>
                <a:hlinkClick r:id="rId4" tooltip="基底"/>
              </a:rPr>
              <a:t>基底</a:t>
            </a:r>
            <a:r>
              <a:rPr lang="zh-CN" altLang="en-US" sz="1200" b="0" i="0" kern="1200" dirty="0" smtClean="0">
                <a:solidFill>
                  <a:schemeClr val="tx1"/>
                </a:solidFill>
                <a:effectLst/>
                <a:latin typeface="+mn-lt"/>
                <a:ea typeface="+mn-ea"/>
                <a:cs typeface="+mn-cs"/>
              </a:rPr>
              <a:t>向量之间的方向余弦所形成的矩阵。方向余弦矩阵可以用来表达一组标准正交基与另一组标准正交基之间的关系，也可以用来表达一个向量对于另一组标准正交基的方向余弦</a:t>
            </a:r>
          </a:p>
          <a:p>
            <a:r>
              <a:rPr lang="zh-CN" altLang="en-US" sz="1200" b="1" i="0" kern="1200" dirty="0" smtClean="0">
                <a:solidFill>
                  <a:schemeClr val="tx1"/>
                </a:solidFill>
                <a:effectLst/>
                <a:latin typeface="+mn-lt"/>
                <a:ea typeface="+mn-ea"/>
                <a:cs typeface="+mn-cs"/>
              </a:rPr>
              <a:t>方向余弦</a:t>
            </a:r>
            <a:r>
              <a:rPr lang="zh-CN" altLang="en-US" sz="1200" b="0" i="0" kern="1200" dirty="0" smtClean="0">
                <a:solidFill>
                  <a:schemeClr val="tx1"/>
                </a:solidFill>
                <a:effectLst/>
                <a:latin typeface="+mn-lt"/>
                <a:ea typeface="+mn-ea"/>
                <a:cs typeface="+mn-cs"/>
              </a:rPr>
              <a:t>方法可以用来设定附体参考系</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的取向，即刚体的取向。假设沿着参考系</a:t>
            </a:r>
            <a:r>
              <a:rPr lang="en-US" altLang="zh-CN" sz="1200" b="0" i="0" kern="1200" dirty="0" smtClean="0">
                <a:solidFill>
                  <a:schemeClr val="tx1"/>
                </a:solidFill>
                <a:effectLst/>
                <a:latin typeface="+mn-lt"/>
                <a:ea typeface="+mn-ea"/>
                <a:cs typeface="+mn-cs"/>
              </a:rPr>
              <a:t>S</a:t>
            </a:r>
            <a:r>
              <a:rPr lang="zh-CN" altLang="en-US" sz="1200" b="0" i="0" kern="1200" dirty="0" smtClean="0">
                <a:solidFill>
                  <a:schemeClr val="tx1"/>
                </a:solidFill>
                <a:effectLst/>
                <a:latin typeface="+mn-lt"/>
                <a:ea typeface="+mn-ea"/>
                <a:cs typeface="+mn-cs"/>
              </a:rPr>
              <a:t>的坐标轴的三个单位向量分别为                         、 、 ，沿着参考系</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的坐标轴的三个单位向量分别为 、 、 。定义 与 之间的方向余弦 为</a:t>
            </a:r>
          </a:p>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7</a:t>
            </a:fld>
            <a:endParaRPr lang="zh-TW" altLang="en-US"/>
          </a:p>
        </p:txBody>
      </p:sp>
    </p:spTree>
    <p:extLst>
      <p:ext uri="{BB962C8B-B14F-4D97-AF65-F5344CB8AC3E}">
        <p14:creationId xmlns:p14="http://schemas.microsoft.com/office/powerpoint/2010/main" val="983543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10</a:t>
            </a:fld>
            <a:endParaRPr lang="zh-TW" altLang="en-US"/>
          </a:p>
        </p:txBody>
      </p:sp>
    </p:spTree>
    <p:extLst>
      <p:ext uri="{BB962C8B-B14F-4D97-AF65-F5344CB8AC3E}">
        <p14:creationId xmlns:p14="http://schemas.microsoft.com/office/powerpoint/2010/main" val="1010374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三轴陀螺仪的输入信号通过运动学方程计算出方向余弦矩阵，三轴加速度计信号与三轴电子罗盘信号结合</a:t>
            </a:r>
            <a:r>
              <a:rPr lang="en-US" altLang="zh-CN" sz="1200" b="0" i="0" kern="1200" dirty="0" smtClean="0">
                <a:solidFill>
                  <a:schemeClr val="tx1"/>
                </a:solidFill>
                <a:effectLst/>
                <a:latin typeface="+mn-lt"/>
                <a:ea typeface="+mn-ea"/>
                <a:cs typeface="+mn-cs"/>
              </a:rPr>
              <a:t>PI</a:t>
            </a:r>
            <a:r>
              <a:rPr lang="zh-CN" altLang="en-US" sz="1200" b="0" i="0" kern="1200" dirty="0" smtClean="0">
                <a:solidFill>
                  <a:schemeClr val="tx1"/>
                </a:solidFill>
                <a:effectLst/>
                <a:latin typeface="+mn-lt"/>
                <a:ea typeface="+mn-ea"/>
                <a:cs typeface="+mn-cs"/>
              </a:rPr>
              <a:t>反馈控制对陀螺仪信号进行修正。</a:t>
            </a:r>
            <a:endParaRPr lang="en-US" altLang="zh-CN"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pPr fontAlgn="base"/>
            <a:r>
              <a:rPr lang="zh-CN" altLang="en-US" sz="1200" b="0" i="0" kern="1200" dirty="0" smtClean="0">
                <a:solidFill>
                  <a:schemeClr val="tx1"/>
                </a:solidFill>
                <a:effectLst/>
                <a:latin typeface="+mn-lt"/>
                <a:ea typeface="+mn-ea"/>
                <a:cs typeface="+mn-cs"/>
              </a:rPr>
              <a:t>既然加速度计和磁力计可以给出任意时刻的</a:t>
            </a:r>
            <a:r>
              <a:rPr lang="en-US" altLang="zh-CN" sz="1200" b="0" i="0" kern="1200" dirty="0" smtClean="0">
                <a:solidFill>
                  <a:schemeClr val="tx1"/>
                </a:solidFill>
                <a:effectLst/>
                <a:latin typeface="+mn-lt"/>
                <a:ea typeface="+mn-ea"/>
                <a:cs typeface="+mn-cs"/>
              </a:rPr>
              <a:t>DCM</a:t>
            </a:r>
            <a:r>
              <a:rPr lang="zh-CN" altLang="en-US" sz="1200" b="0" i="0" kern="1200" dirty="0" smtClean="0">
                <a:solidFill>
                  <a:schemeClr val="tx1"/>
                </a:solidFill>
                <a:effectLst/>
                <a:latin typeface="+mn-lt"/>
                <a:ea typeface="+mn-ea"/>
                <a:cs typeface="+mn-cs"/>
              </a:rPr>
              <a:t>矩阵，为什么还需要陀螺仪呢，</a:t>
            </a:r>
          </a:p>
          <a:p>
            <a:pPr fontAlgn="base"/>
            <a:r>
              <a:rPr lang="zh-CN" altLang="en-US" sz="1200" b="0" i="0" kern="1200" dirty="0" smtClean="0">
                <a:solidFill>
                  <a:schemeClr val="tx1"/>
                </a:solidFill>
                <a:effectLst/>
                <a:latin typeface="+mn-lt"/>
                <a:ea typeface="+mn-ea"/>
                <a:cs typeface="+mn-cs"/>
              </a:rPr>
              <a:t>其实陀螺仪是更精确的仪器，被用来调整由加速度计和磁力计得到的</a:t>
            </a:r>
            <a:r>
              <a:rPr lang="en-US" altLang="zh-CN" sz="1200" b="0" i="0" kern="1200" dirty="0" smtClean="0">
                <a:solidFill>
                  <a:schemeClr val="tx1"/>
                </a:solidFill>
                <a:effectLst/>
                <a:latin typeface="+mn-lt"/>
                <a:ea typeface="+mn-ea"/>
                <a:cs typeface="+mn-cs"/>
              </a:rPr>
              <a:t>DCM</a:t>
            </a:r>
            <a:r>
              <a:rPr lang="zh-CN" altLang="en-US" sz="1200" b="0" i="0" kern="1200" dirty="0" smtClean="0">
                <a:solidFill>
                  <a:schemeClr val="tx1"/>
                </a:solidFill>
                <a:effectLst/>
                <a:latin typeface="+mn-lt"/>
                <a:ea typeface="+mn-ea"/>
                <a:cs typeface="+mn-cs"/>
              </a:rPr>
              <a:t>矩阵。</a:t>
            </a:r>
          </a:p>
          <a:p>
            <a:pPr fontAlgn="base"/>
            <a:r>
              <a:rPr lang="zh-CN" altLang="en-US" sz="1200" b="0" i="0" kern="1200" dirty="0" smtClean="0">
                <a:solidFill>
                  <a:schemeClr val="tx1"/>
                </a:solidFill>
                <a:effectLst/>
                <a:latin typeface="+mn-lt"/>
                <a:ea typeface="+mn-ea"/>
                <a:cs typeface="+mn-cs"/>
              </a:rPr>
              <a:t>陀螺仪不能给出设备绝对的方位角，但是如果我们知道 </a:t>
            </a:r>
            <a:r>
              <a:rPr lang="en-US" altLang="zh-CN" sz="1200" b="0" i="0" kern="1200" dirty="0" smtClean="0">
                <a:solidFill>
                  <a:schemeClr val="tx1"/>
                </a:solidFill>
                <a:effectLst/>
                <a:latin typeface="+mn-lt"/>
                <a:ea typeface="+mn-ea"/>
                <a:cs typeface="+mn-cs"/>
              </a:rPr>
              <a:t>t </a:t>
            </a:r>
            <a:r>
              <a:rPr lang="zh-CN" altLang="en-US" sz="1200" b="0" i="0" kern="1200" dirty="0" smtClean="0">
                <a:solidFill>
                  <a:schemeClr val="tx1"/>
                </a:solidFill>
                <a:effectLst/>
                <a:latin typeface="+mn-lt"/>
                <a:ea typeface="+mn-ea"/>
                <a:cs typeface="+mn-cs"/>
              </a:rPr>
              <a:t>时刻的设备方位，表示为</a:t>
            </a:r>
            <a:r>
              <a:rPr lang="en-US" altLang="zh-CN" sz="1200" b="0" i="0" kern="1200" dirty="0" smtClean="0">
                <a:solidFill>
                  <a:schemeClr val="tx1"/>
                </a:solidFill>
                <a:effectLst/>
                <a:latin typeface="+mn-lt"/>
                <a:ea typeface="+mn-ea"/>
                <a:cs typeface="+mn-cs"/>
              </a:rPr>
              <a:t>DCM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a:t>
            </a:r>
            <a:r>
              <a:rPr lang="zh-CN" altLang="en-US" sz="1200" b="0" i="0" kern="1200" dirty="0" smtClean="0">
                <a:solidFill>
                  <a:schemeClr val="tx1"/>
                </a:solidFill>
                <a:effectLst/>
                <a:latin typeface="+mn-lt"/>
                <a:ea typeface="+mn-ea"/>
                <a:cs typeface="+mn-cs"/>
              </a:rPr>
              <a:t>），则通过陀螺仪，</a:t>
            </a:r>
          </a:p>
          <a:p>
            <a:pPr fontAlgn="base"/>
            <a:r>
              <a:rPr lang="zh-CN" altLang="en-US" sz="1200" b="0" i="0" kern="1200" dirty="0" smtClean="0">
                <a:solidFill>
                  <a:schemeClr val="tx1"/>
                </a:solidFill>
                <a:effectLst/>
                <a:latin typeface="+mn-lt"/>
                <a:ea typeface="+mn-ea"/>
                <a:cs typeface="+mn-cs"/>
              </a:rPr>
              <a:t>可以计算出一个更精确的方位</a:t>
            </a:r>
            <a:r>
              <a:rPr lang="en-US" altLang="zh-CN" sz="1200" b="0" i="0" kern="1200" dirty="0" smtClean="0">
                <a:solidFill>
                  <a:schemeClr val="tx1"/>
                </a:solidFill>
                <a:effectLst/>
                <a:latin typeface="+mn-lt"/>
                <a:ea typeface="+mn-ea"/>
                <a:cs typeface="+mn-cs"/>
              </a:rPr>
              <a:t>DCM</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t+dt</a:t>
            </a:r>
            <a:r>
              <a:rPr lang="zh-CN" altLang="en-US" sz="1200" b="0" i="0" kern="1200" dirty="0" smtClean="0">
                <a:solidFill>
                  <a:schemeClr val="tx1"/>
                </a:solidFill>
                <a:effectLst/>
                <a:latin typeface="+mn-lt"/>
                <a:ea typeface="+mn-ea"/>
                <a:cs typeface="+mn-cs"/>
              </a:rPr>
              <a:t>）</a:t>
            </a:r>
          </a:p>
          <a:p>
            <a:pPr fontAlgn="base"/>
            <a:r>
              <a:rPr lang="zh-CN" altLang="en-US" sz="1200" b="0" i="0" kern="1200" dirty="0" smtClean="0">
                <a:solidFill>
                  <a:schemeClr val="tx1"/>
                </a:solidFill>
                <a:effectLst/>
                <a:latin typeface="+mn-lt"/>
                <a:ea typeface="+mn-ea"/>
                <a:cs typeface="+mn-cs"/>
              </a:rPr>
              <a:t>现在需要寻找一个算法，它能够结合三个传感器的数据以给出设备方位角更好的估算。</a:t>
            </a:r>
          </a:p>
          <a:p>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AD6B8D79-020F-4B69-94FB-407519CE69A6}" type="slidenum">
              <a:rPr lang="zh-TW" altLang="en-US" smtClean="0"/>
              <a:t>11</a:t>
            </a:fld>
            <a:endParaRPr lang="zh-TW" altLang="en-US"/>
          </a:p>
        </p:txBody>
      </p:sp>
    </p:spTree>
    <p:extLst>
      <p:ext uri="{BB962C8B-B14F-4D97-AF65-F5344CB8AC3E}">
        <p14:creationId xmlns:p14="http://schemas.microsoft.com/office/powerpoint/2010/main" val="19764925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2"/>
          <p:cNvSpPr>
            <a:spLocks noChangeArrowheads="1"/>
          </p:cNvSpPr>
          <p:nvPr/>
        </p:nvSpPr>
        <p:spPr bwMode="auto">
          <a:xfrm>
            <a:off x="325438" y="346075"/>
            <a:ext cx="8540750" cy="6186488"/>
          </a:xfrm>
          <a:prstGeom prst="rect">
            <a:avLst/>
          </a:prstGeom>
          <a:solidFill>
            <a:srgbClr val="F0F0F0"/>
          </a:solidFill>
          <a:ln w="9525">
            <a:noFill/>
            <a:miter lim="800000"/>
            <a:headEnd/>
            <a:tailEnd/>
          </a:ln>
          <a:effectLst/>
        </p:spPr>
        <p:txBody>
          <a:bodyPr wrap="none" anchor="ctr"/>
          <a:lstStyle/>
          <a:p>
            <a:pPr algn="ctr" eaLnBrk="0" hangingPunct="0">
              <a:defRPr/>
            </a:pPr>
            <a:endParaRPr kumimoji="0" lang="zh-TW" altLang="en-US">
              <a:ea typeface="新細明體" pitchFamily="18" charset="-120"/>
            </a:endParaRPr>
          </a:p>
        </p:txBody>
      </p:sp>
      <p:sp>
        <p:nvSpPr>
          <p:cNvPr id="5" name="Rectangle 3"/>
          <p:cNvSpPr>
            <a:spLocks noChangeArrowheads="1"/>
          </p:cNvSpPr>
          <p:nvPr/>
        </p:nvSpPr>
        <p:spPr bwMode="auto">
          <a:xfrm>
            <a:off x="6705600" y="346075"/>
            <a:ext cx="2151063" cy="6186488"/>
          </a:xfrm>
          <a:prstGeom prst="rect">
            <a:avLst/>
          </a:prstGeom>
          <a:solidFill>
            <a:srgbClr val="D4D4D4"/>
          </a:solidFill>
          <a:ln w="9525">
            <a:noFill/>
            <a:miter lim="800000"/>
            <a:headEnd/>
            <a:tailEnd/>
          </a:ln>
          <a:effectLst/>
        </p:spPr>
        <p:txBody>
          <a:bodyPr wrap="none" anchor="ctr"/>
          <a:lstStyle/>
          <a:p>
            <a:pPr eaLnBrk="0" hangingPunct="0">
              <a:defRPr/>
            </a:pPr>
            <a:endParaRPr kumimoji="0" lang="zh-TW" altLang="en-US">
              <a:ea typeface="+mn-ea"/>
            </a:endParaRPr>
          </a:p>
        </p:txBody>
      </p:sp>
      <p:pic>
        <p:nvPicPr>
          <p:cNvPr id="6" name="Picture 7" descr="htc_2D_BIG_Horz_with_tag"/>
          <p:cNvPicPr>
            <a:picLocks noChangeAspect="1" noChangeArrowheads="1"/>
          </p:cNvPicPr>
          <p:nvPr/>
        </p:nvPicPr>
        <p:blipFill>
          <a:blip r:embed="rId2"/>
          <a:srcRect/>
          <a:stretch>
            <a:fillRect/>
          </a:stretch>
        </p:blipFill>
        <p:spPr bwMode="auto">
          <a:xfrm>
            <a:off x="6948488" y="5373688"/>
            <a:ext cx="1670050" cy="898525"/>
          </a:xfrm>
          <a:prstGeom prst="rect">
            <a:avLst/>
          </a:prstGeom>
          <a:noFill/>
          <a:ln w="9525">
            <a:noFill/>
            <a:miter lim="800000"/>
            <a:headEnd/>
            <a:tailEnd/>
          </a:ln>
        </p:spPr>
      </p:pic>
      <p:pic>
        <p:nvPicPr>
          <p:cNvPr id="7" name="Picture 10"/>
          <p:cNvPicPr>
            <a:picLocks noChangeAspect="1" noChangeArrowheads="1"/>
          </p:cNvPicPr>
          <p:nvPr/>
        </p:nvPicPr>
        <p:blipFill>
          <a:blip r:embed="rId3"/>
          <a:srcRect/>
          <a:stretch>
            <a:fillRect/>
          </a:stretch>
        </p:blipFill>
        <p:spPr bwMode="auto">
          <a:xfrm>
            <a:off x="6689725" y="5189538"/>
            <a:ext cx="2166938" cy="1335087"/>
          </a:xfrm>
          <a:prstGeom prst="rect">
            <a:avLst/>
          </a:prstGeom>
          <a:noFill/>
          <a:ln w="9525">
            <a:noFill/>
            <a:miter lim="800000"/>
            <a:headEnd/>
            <a:tailEnd/>
          </a:ln>
        </p:spPr>
      </p:pic>
      <p:sp>
        <p:nvSpPr>
          <p:cNvPr id="110596" name="Rectangle 4"/>
          <p:cNvSpPr>
            <a:spLocks noGrp="1" noChangeArrowheads="1"/>
          </p:cNvSpPr>
          <p:nvPr>
            <p:ph type="ctrTitle"/>
          </p:nvPr>
        </p:nvSpPr>
        <p:spPr>
          <a:xfrm>
            <a:off x="473075" y="1631950"/>
            <a:ext cx="5921375" cy="966788"/>
          </a:xfrm>
        </p:spPr>
        <p:txBody>
          <a:bodyPr/>
          <a:lstStyle>
            <a:lvl1pPr>
              <a:lnSpc>
                <a:spcPct val="80000"/>
              </a:lnSpc>
              <a:defRPr sz="4000"/>
            </a:lvl1pPr>
          </a:lstStyle>
          <a:p>
            <a:r>
              <a:rPr lang="zh-TW" altLang="en-US" smtClean="0"/>
              <a:t>按一下以編輯母片標題樣式</a:t>
            </a:r>
            <a:endParaRPr lang="en-GB" altLang="zh-TW"/>
          </a:p>
        </p:txBody>
      </p:sp>
      <p:sp>
        <p:nvSpPr>
          <p:cNvPr id="110597" name="Rectangle 5"/>
          <p:cNvSpPr>
            <a:spLocks noGrp="1" noChangeArrowheads="1"/>
          </p:cNvSpPr>
          <p:nvPr>
            <p:ph type="subTitle" idx="1"/>
          </p:nvPr>
        </p:nvSpPr>
        <p:spPr>
          <a:xfrm>
            <a:off x="473075" y="3671888"/>
            <a:ext cx="5921375" cy="1130300"/>
          </a:xfrm>
        </p:spPr>
        <p:txBody>
          <a:bodyPr lIns="91428" tIns="45715" rIns="91428" bIns="45715"/>
          <a:lstStyle>
            <a:lvl1pPr marL="0" indent="0">
              <a:lnSpc>
                <a:spcPct val="90000"/>
              </a:lnSpc>
              <a:buFont typeface="Wingdings" pitchFamily="2" charset="2"/>
              <a:buNone/>
              <a:defRPr sz="3200" b="1">
                <a:solidFill>
                  <a:schemeClr val="bg2"/>
                </a:solidFill>
              </a:defRPr>
            </a:lvl1pPr>
          </a:lstStyle>
          <a:p>
            <a:r>
              <a:rPr lang="zh-TW" altLang="en-US" smtClean="0"/>
              <a:t>按一下以編輯母片副標題樣式</a:t>
            </a:r>
            <a:endParaRPr lang="en-GB" altLang="zh-TW"/>
          </a:p>
        </p:txBody>
      </p:sp>
      <p:sp>
        <p:nvSpPr>
          <p:cNvPr id="8" name="Rectangle 6"/>
          <p:cNvSpPr>
            <a:spLocks noGrp="1" noChangeArrowheads="1"/>
          </p:cNvSpPr>
          <p:nvPr>
            <p:ph type="dt" sz="half" idx="10"/>
          </p:nvPr>
        </p:nvSpPr>
        <p:spPr>
          <a:xfrm>
            <a:off x="514350" y="6049963"/>
            <a:ext cx="1906588" cy="455612"/>
          </a:xfrm>
        </p:spPr>
        <p:txBody>
          <a:bodyPr/>
          <a:lstStyle>
            <a:lvl1pPr>
              <a:defRPr/>
            </a:lvl1pPr>
          </a:lstStyle>
          <a:p>
            <a:fld id="{5BBEAD13-0566-4C6C-97E7-55F17F24B09F}" type="datetimeFigureOut">
              <a:rPr lang="zh-TW" altLang="en-US" smtClean="0"/>
              <a:t>2015/12/8</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5"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2015/12/8</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61150" y="276225"/>
            <a:ext cx="2159000" cy="5313363"/>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79388" y="276225"/>
            <a:ext cx="6329362" cy="5313363"/>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5"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2015/12/8</a:t>
            </a:fld>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195263" y="276225"/>
            <a:ext cx="8624887" cy="552450"/>
          </a:xfrm>
        </p:spPr>
        <p:txBody>
          <a:bodyPr/>
          <a:lstStyle/>
          <a:p>
            <a:r>
              <a:rPr lang="zh-TW" altLang="en-US" smtClean="0"/>
              <a:t>按一下以編輯母片標題樣式</a:t>
            </a:r>
            <a:endParaRPr lang="zh-TW" altLang="en-US"/>
          </a:p>
        </p:txBody>
      </p:sp>
      <p:sp>
        <p:nvSpPr>
          <p:cNvPr id="3" name="表格版面配置區 2"/>
          <p:cNvSpPr>
            <a:spLocks noGrp="1"/>
          </p:cNvSpPr>
          <p:nvPr>
            <p:ph type="tbl" idx="1"/>
          </p:nvPr>
        </p:nvSpPr>
        <p:spPr>
          <a:xfrm>
            <a:off x="179388" y="1196975"/>
            <a:ext cx="8640762" cy="4392613"/>
          </a:xfrm>
        </p:spPr>
        <p:txBody>
          <a:bodyPr/>
          <a:lstStyle/>
          <a:p>
            <a:pPr lvl="0"/>
            <a:r>
              <a:rPr lang="zh-TW" altLang="en-US" noProof="0" smtClean="0"/>
              <a:t>按一下圖示以新增表格</a:t>
            </a:r>
            <a:endParaRPr lang="zh-TW" altLang="en-US" noProof="0"/>
          </a:p>
        </p:txBody>
      </p:sp>
      <p:sp>
        <p:nvSpPr>
          <p:cNvPr id="4"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5"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2015/12/8</a:t>
            </a:fld>
            <a:endParaRPr lang="zh-TW"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標題，1 個大物件與 2 個小物件">
    <p:spTree>
      <p:nvGrpSpPr>
        <p:cNvPr id="1" name=""/>
        <p:cNvGrpSpPr/>
        <p:nvPr/>
      </p:nvGrpSpPr>
      <p:grpSpPr>
        <a:xfrm>
          <a:off x="0" y="0"/>
          <a:ext cx="0" cy="0"/>
          <a:chOff x="0" y="0"/>
          <a:chExt cx="0" cy="0"/>
        </a:xfrm>
      </p:grpSpPr>
      <p:sp>
        <p:nvSpPr>
          <p:cNvPr id="2" name="標題 1"/>
          <p:cNvSpPr>
            <a:spLocks noGrp="1"/>
          </p:cNvSpPr>
          <p:nvPr>
            <p:ph type="title"/>
          </p:nvPr>
        </p:nvSpPr>
        <p:spPr>
          <a:xfrm>
            <a:off x="195263" y="276225"/>
            <a:ext cx="8624887" cy="552450"/>
          </a:xfrm>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79388" y="1196975"/>
            <a:ext cx="4243387" cy="439261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quarter" idx="2"/>
          </p:nvPr>
        </p:nvSpPr>
        <p:spPr>
          <a:xfrm>
            <a:off x="4575175" y="1196975"/>
            <a:ext cx="4244975" cy="211931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內容版面配置區 4"/>
          <p:cNvSpPr>
            <a:spLocks noGrp="1"/>
          </p:cNvSpPr>
          <p:nvPr>
            <p:ph sz="quarter" idx="3"/>
          </p:nvPr>
        </p:nvSpPr>
        <p:spPr>
          <a:xfrm>
            <a:off x="4575175" y="3468688"/>
            <a:ext cx="4244975" cy="21209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7"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2015/12/8</a:t>
            </a:fld>
            <a:endParaRPr lang="zh-TW"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
        <p:nvSpPr>
          <p:cNvPr id="4" name="Rectangle 7"/>
          <p:cNvSpPr>
            <a:spLocks noGrp="1" noChangeArrowheads="1"/>
          </p:cNvSpPr>
          <p:nvPr>
            <p:ph type="sldNum" sz="quarter" idx="10"/>
          </p:nvPr>
        </p:nvSpPr>
        <p:spPr>
          <a:ln/>
        </p:spPr>
        <p:txBody>
          <a:bodyPr/>
          <a:lstStyle>
            <a:lvl1pPr>
              <a:defRPr/>
            </a:lvl1pPr>
          </a:lstStyle>
          <a:p>
            <a:pPr>
              <a:defRPr/>
            </a:pPr>
            <a:r>
              <a:rPr lang="en-GB" altLang="zh-TW"/>
              <a:t>-</a:t>
            </a:r>
            <a:fld id="{CB54CA93-C2F1-405D-9228-60EDCC325D17}" type="slidenum">
              <a:rPr lang="en-GB" altLang="zh-TW"/>
              <a:pPr>
                <a:defRPr/>
              </a:pPr>
              <a:t>‹#›</a:t>
            </a:fld>
            <a:r>
              <a:rPr lang="en-GB" altLang="zh-TW"/>
              <a:t>-</a:t>
            </a:r>
          </a:p>
        </p:txBody>
      </p:sp>
      <p:sp>
        <p:nvSpPr>
          <p:cNvPr id="5" name="Rectangle 10"/>
          <p:cNvSpPr>
            <a:spLocks noGrp="1" noChangeArrowheads="1"/>
          </p:cNvSpPr>
          <p:nvPr>
            <p:ph type="dt" sz="half" idx="11"/>
          </p:nvPr>
        </p:nvSpPr>
        <p:spPr>
          <a:ln/>
        </p:spPr>
        <p:txBody>
          <a:bodyPr/>
          <a:lstStyle>
            <a:lvl1pPr>
              <a:defRPr/>
            </a:lvl1pPr>
          </a:lstStyle>
          <a:p>
            <a:pPr>
              <a:defRPr/>
            </a:pPr>
            <a:fld id="{5EA7BCCB-996D-45F5-88C2-5B8942D323F1}" type="datetime1">
              <a:rPr lang="zh-TW" altLang="en-US"/>
              <a:pPr>
                <a:defRPr/>
              </a:pPr>
              <a:t>2015/12/8</a:t>
            </a:fld>
            <a:endParaRPr lang="en-GB" altLang="zh-TW"/>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7"/>
          <p:cNvSpPr>
            <a:spLocks noGrp="1" noChangeArrowheads="1"/>
          </p:cNvSpPr>
          <p:nvPr>
            <p:ph type="sldNum" sz="quarter" idx="10"/>
          </p:nvPr>
        </p:nvSpPr>
        <p:spPr>
          <a:ln/>
        </p:spPr>
        <p:txBody>
          <a:bodyPr/>
          <a:lstStyle>
            <a:lvl1pPr>
              <a:defRPr/>
            </a:lvl1pPr>
          </a:lstStyle>
          <a:p>
            <a:pPr>
              <a:defRPr/>
            </a:pPr>
            <a:r>
              <a:rPr lang="en-GB" altLang="zh-TW"/>
              <a:t>-</a:t>
            </a:r>
            <a:fld id="{A35BBBEE-5083-427B-AC84-AA8D96920DA9}" type="slidenum">
              <a:rPr lang="en-GB" altLang="zh-TW"/>
              <a:pPr>
                <a:defRPr/>
              </a:pPr>
              <a:t>‹#›</a:t>
            </a:fld>
            <a:r>
              <a:rPr lang="en-GB" altLang="zh-TW"/>
              <a:t>-</a:t>
            </a:r>
          </a:p>
        </p:txBody>
      </p:sp>
      <p:sp>
        <p:nvSpPr>
          <p:cNvPr id="5" name="Rectangle 10"/>
          <p:cNvSpPr>
            <a:spLocks noGrp="1" noChangeArrowheads="1"/>
          </p:cNvSpPr>
          <p:nvPr>
            <p:ph type="dt" sz="half" idx="11"/>
          </p:nvPr>
        </p:nvSpPr>
        <p:spPr>
          <a:ln/>
        </p:spPr>
        <p:txBody>
          <a:bodyPr/>
          <a:lstStyle>
            <a:lvl1pPr>
              <a:defRPr/>
            </a:lvl1pPr>
          </a:lstStyle>
          <a:p>
            <a:pPr>
              <a:defRPr/>
            </a:pPr>
            <a:fld id="{E1F6A7F5-9602-494C-A581-BB3DB4F4B19A}" type="datetime1">
              <a:rPr lang="zh-TW" altLang="en-US"/>
              <a:pPr>
                <a:defRPr/>
              </a:pPr>
              <a:t>2015/12/8</a:t>
            </a:fld>
            <a:endParaRPr lang="en-GB" altLang="zh-TW"/>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7"/>
          <p:cNvSpPr>
            <a:spLocks noGrp="1" noChangeArrowheads="1"/>
          </p:cNvSpPr>
          <p:nvPr>
            <p:ph type="sldNum" sz="quarter" idx="10"/>
          </p:nvPr>
        </p:nvSpPr>
        <p:spPr>
          <a:ln/>
        </p:spPr>
        <p:txBody>
          <a:bodyPr/>
          <a:lstStyle>
            <a:lvl1pPr>
              <a:defRPr/>
            </a:lvl1pPr>
          </a:lstStyle>
          <a:p>
            <a:pPr>
              <a:defRPr/>
            </a:pPr>
            <a:r>
              <a:rPr lang="en-GB" altLang="zh-TW"/>
              <a:t>-</a:t>
            </a:r>
            <a:fld id="{F50A3AB7-176B-46F0-942C-2CED54FC513E}" type="slidenum">
              <a:rPr lang="en-GB" altLang="zh-TW"/>
              <a:pPr>
                <a:defRPr/>
              </a:pPr>
              <a:t>‹#›</a:t>
            </a:fld>
            <a:r>
              <a:rPr lang="en-GB" altLang="zh-TW"/>
              <a:t>-</a:t>
            </a:r>
          </a:p>
        </p:txBody>
      </p:sp>
      <p:sp>
        <p:nvSpPr>
          <p:cNvPr id="5" name="Rectangle 10"/>
          <p:cNvSpPr>
            <a:spLocks noGrp="1" noChangeArrowheads="1"/>
          </p:cNvSpPr>
          <p:nvPr>
            <p:ph type="dt" sz="half" idx="11"/>
          </p:nvPr>
        </p:nvSpPr>
        <p:spPr>
          <a:ln/>
        </p:spPr>
        <p:txBody>
          <a:bodyPr/>
          <a:lstStyle>
            <a:lvl1pPr>
              <a:defRPr/>
            </a:lvl1pPr>
          </a:lstStyle>
          <a:p>
            <a:pPr>
              <a:defRPr/>
            </a:pPr>
            <a:fld id="{76B6D22E-0850-4DBB-91BC-8FFE797715D6}" type="datetime1">
              <a:rPr lang="zh-TW" altLang="en-US"/>
              <a:pPr>
                <a:defRPr/>
              </a:pPr>
              <a:t>2015/12/8</a:t>
            </a:fld>
            <a:endParaRPr lang="en-GB" altLang="zh-TW"/>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639888" y="219075"/>
            <a:ext cx="3030537" cy="6310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822825" y="219075"/>
            <a:ext cx="3032125" cy="6310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7"/>
          <p:cNvSpPr>
            <a:spLocks noGrp="1" noChangeArrowheads="1"/>
          </p:cNvSpPr>
          <p:nvPr>
            <p:ph type="sldNum" sz="quarter" idx="10"/>
          </p:nvPr>
        </p:nvSpPr>
        <p:spPr>
          <a:ln/>
        </p:spPr>
        <p:txBody>
          <a:bodyPr/>
          <a:lstStyle>
            <a:lvl1pPr>
              <a:defRPr/>
            </a:lvl1pPr>
          </a:lstStyle>
          <a:p>
            <a:pPr>
              <a:defRPr/>
            </a:pPr>
            <a:r>
              <a:rPr lang="en-GB" altLang="zh-TW"/>
              <a:t>-</a:t>
            </a:r>
            <a:fld id="{904F283E-A623-49EB-8D32-19FA4C884BBA}" type="slidenum">
              <a:rPr lang="en-GB" altLang="zh-TW"/>
              <a:pPr>
                <a:defRPr/>
              </a:pPr>
              <a:t>‹#›</a:t>
            </a:fld>
            <a:r>
              <a:rPr lang="en-GB" altLang="zh-TW"/>
              <a:t>-</a:t>
            </a:r>
          </a:p>
        </p:txBody>
      </p:sp>
      <p:sp>
        <p:nvSpPr>
          <p:cNvPr id="6" name="Rectangle 10"/>
          <p:cNvSpPr>
            <a:spLocks noGrp="1" noChangeArrowheads="1"/>
          </p:cNvSpPr>
          <p:nvPr>
            <p:ph type="dt" sz="half" idx="11"/>
          </p:nvPr>
        </p:nvSpPr>
        <p:spPr>
          <a:ln/>
        </p:spPr>
        <p:txBody>
          <a:bodyPr/>
          <a:lstStyle>
            <a:lvl1pPr>
              <a:defRPr/>
            </a:lvl1pPr>
          </a:lstStyle>
          <a:p>
            <a:pPr>
              <a:defRPr/>
            </a:pPr>
            <a:fld id="{A0E15570-7B12-4C8F-AE55-5A72372C97C6}" type="datetime1">
              <a:rPr lang="zh-TW" altLang="en-US"/>
              <a:pPr>
                <a:defRPr/>
              </a:pPr>
              <a:t>2015/12/8</a:t>
            </a:fld>
            <a:endParaRPr lang="en-GB" altLang="zh-TW"/>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7"/>
          <p:cNvSpPr>
            <a:spLocks noGrp="1" noChangeArrowheads="1"/>
          </p:cNvSpPr>
          <p:nvPr>
            <p:ph type="sldNum" sz="quarter" idx="10"/>
          </p:nvPr>
        </p:nvSpPr>
        <p:spPr>
          <a:ln/>
        </p:spPr>
        <p:txBody>
          <a:bodyPr/>
          <a:lstStyle>
            <a:lvl1pPr>
              <a:defRPr/>
            </a:lvl1pPr>
          </a:lstStyle>
          <a:p>
            <a:pPr>
              <a:defRPr/>
            </a:pPr>
            <a:r>
              <a:rPr lang="en-GB" altLang="zh-TW"/>
              <a:t>-</a:t>
            </a:r>
            <a:fld id="{1F291CA3-8098-4069-9280-E056C5E69D24}" type="slidenum">
              <a:rPr lang="en-GB" altLang="zh-TW"/>
              <a:pPr>
                <a:defRPr/>
              </a:pPr>
              <a:t>‹#›</a:t>
            </a:fld>
            <a:r>
              <a:rPr lang="en-GB" altLang="zh-TW"/>
              <a:t>-</a:t>
            </a:r>
          </a:p>
        </p:txBody>
      </p:sp>
      <p:sp>
        <p:nvSpPr>
          <p:cNvPr id="8" name="Rectangle 10"/>
          <p:cNvSpPr>
            <a:spLocks noGrp="1" noChangeArrowheads="1"/>
          </p:cNvSpPr>
          <p:nvPr>
            <p:ph type="dt" sz="half" idx="11"/>
          </p:nvPr>
        </p:nvSpPr>
        <p:spPr>
          <a:ln/>
        </p:spPr>
        <p:txBody>
          <a:bodyPr/>
          <a:lstStyle>
            <a:lvl1pPr>
              <a:defRPr/>
            </a:lvl1pPr>
          </a:lstStyle>
          <a:p>
            <a:pPr>
              <a:defRPr/>
            </a:pPr>
            <a:fld id="{29F3ABBE-5689-4557-9C37-0C4AEA47025C}" type="datetime1">
              <a:rPr lang="zh-TW" altLang="en-US"/>
              <a:pPr>
                <a:defRPr/>
              </a:pPr>
              <a:t>2015/12/8</a:t>
            </a:fld>
            <a:endParaRPr lang="en-GB" altLang="zh-TW"/>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7"/>
          <p:cNvSpPr>
            <a:spLocks noGrp="1" noChangeArrowheads="1"/>
          </p:cNvSpPr>
          <p:nvPr>
            <p:ph type="sldNum" sz="quarter" idx="10"/>
          </p:nvPr>
        </p:nvSpPr>
        <p:spPr>
          <a:ln/>
        </p:spPr>
        <p:txBody>
          <a:bodyPr/>
          <a:lstStyle>
            <a:lvl1pPr>
              <a:defRPr/>
            </a:lvl1pPr>
          </a:lstStyle>
          <a:p>
            <a:pPr>
              <a:defRPr/>
            </a:pPr>
            <a:r>
              <a:rPr lang="en-GB" altLang="zh-TW"/>
              <a:t>-</a:t>
            </a:r>
            <a:fld id="{BD263C28-DFDB-4ADE-90EB-A91A36A60432}" type="slidenum">
              <a:rPr lang="en-GB" altLang="zh-TW"/>
              <a:pPr>
                <a:defRPr/>
              </a:pPr>
              <a:t>‹#›</a:t>
            </a:fld>
            <a:r>
              <a:rPr lang="en-GB" altLang="zh-TW"/>
              <a:t>-</a:t>
            </a:r>
          </a:p>
        </p:txBody>
      </p:sp>
      <p:sp>
        <p:nvSpPr>
          <p:cNvPr id="4" name="Rectangle 10"/>
          <p:cNvSpPr>
            <a:spLocks noGrp="1" noChangeArrowheads="1"/>
          </p:cNvSpPr>
          <p:nvPr>
            <p:ph type="dt" sz="half" idx="11"/>
          </p:nvPr>
        </p:nvSpPr>
        <p:spPr>
          <a:ln/>
        </p:spPr>
        <p:txBody>
          <a:bodyPr/>
          <a:lstStyle>
            <a:lvl1pPr>
              <a:defRPr/>
            </a:lvl1pPr>
          </a:lstStyle>
          <a:p>
            <a:pPr>
              <a:defRPr/>
            </a:pPr>
            <a:fld id="{B089BA95-1FCC-4873-97D5-FEAF1173C9E8}" type="datetime1">
              <a:rPr lang="zh-TW" altLang="en-US"/>
              <a:pPr>
                <a:defRPr/>
              </a:pPr>
              <a:t>2015/12/8</a:t>
            </a:fld>
            <a:endParaRPr lang="en-GB"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5"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2015/12/8</a:t>
            </a:fld>
            <a:endParaRPr lang="zh-TW"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r>
              <a:rPr lang="en-GB" altLang="zh-TW"/>
              <a:t>-</a:t>
            </a:r>
            <a:fld id="{E5528BF6-5B0B-4E8A-9425-DEEEEE0BB4F1}" type="slidenum">
              <a:rPr lang="en-GB" altLang="zh-TW"/>
              <a:pPr>
                <a:defRPr/>
              </a:pPr>
              <a:t>‹#›</a:t>
            </a:fld>
            <a:r>
              <a:rPr lang="en-GB" altLang="zh-TW"/>
              <a:t>-</a:t>
            </a:r>
          </a:p>
        </p:txBody>
      </p:sp>
      <p:sp>
        <p:nvSpPr>
          <p:cNvPr id="3" name="Rectangle 10"/>
          <p:cNvSpPr>
            <a:spLocks noGrp="1" noChangeArrowheads="1"/>
          </p:cNvSpPr>
          <p:nvPr>
            <p:ph type="dt" sz="half" idx="11"/>
          </p:nvPr>
        </p:nvSpPr>
        <p:spPr>
          <a:ln/>
        </p:spPr>
        <p:txBody>
          <a:bodyPr/>
          <a:lstStyle>
            <a:lvl1pPr>
              <a:defRPr/>
            </a:lvl1pPr>
          </a:lstStyle>
          <a:p>
            <a:pPr>
              <a:defRPr/>
            </a:pPr>
            <a:fld id="{4B82B364-C38D-495B-9750-6A93EC495D64}" type="datetime1">
              <a:rPr lang="zh-TW" altLang="en-US"/>
              <a:pPr>
                <a:defRPr/>
              </a:pPr>
              <a:t>2015/12/8</a:t>
            </a:fld>
            <a:endParaRPr lang="en-GB" altLang="zh-TW"/>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7"/>
          <p:cNvSpPr>
            <a:spLocks noGrp="1" noChangeArrowheads="1"/>
          </p:cNvSpPr>
          <p:nvPr>
            <p:ph type="sldNum" sz="quarter" idx="10"/>
          </p:nvPr>
        </p:nvSpPr>
        <p:spPr>
          <a:ln/>
        </p:spPr>
        <p:txBody>
          <a:bodyPr/>
          <a:lstStyle>
            <a:lvl1pPr>
              <a:defRPr/>
            </a:lvl1pPr>
          </a:lstStyle>
          <a:p>
            <a:pPr>
              <a:defRPr/>
            </a:pPr>
            <a:r>
              <a:rPr lang="en-GB" altLang="zh-TW"/>
              <a:t>-</a:t>
            </a:r>
            <a:fld id="{F9B108C9-F745-4DC4-B161-4A96D93D4D6F}" type="slidenum">
              <a:rPr lang="en-GB" altLang="zh-TW"/>
              <a:pPr>
                <a:defRPr/>
              </a:pPr>
              <a:t>‹#›</a:t>
            </a:fld>
            <a:r>
              <a:rPr lang="en-GB" altLang="zh-TW"/>
              <a:t>-</a:t>
            </a:r>
          </a:p>
        </p:txBody>
      </p:sp>
      <p:sp>
        <p:nvSpPr>
          <p:cNvPr id="6" name="Rectangle 10"/>
          <p:cNvSpPr>
            <a:spLocks noGrp="1" noChangeArrowheads="1"/>
          </p:cNvSpPr>
          <p:nvPr>
            <p:ph type="dt" sz="half" idx="11"/>
          </p:nvPr>
        </p:nvSpPr>
        <p:spPr>
          <a:ln/>
        </p:spPr>
        <p:txBody>
          <a:bodyPr/>
          <a:lstStyle>
            <a:lvl1pPr>
              <a:defRPr/>
            </a:lvl1pPr>
          </a:lstStyle>
          <a:p>
            <a:pPr>
              <a:defRPr/>
            </a:pPr>
            <a:fld id="{B71A7B55-BC1C-4367-9680-E89010C5ABF8}" type="datetime1">
              <a:rPr lang="zh-TW" altLang="en-US"/>
              <a:pPr>
                <a:defRPr/>
              </a:pPr>
              <a:t>2015/12/8</a:t>
            </a:fld>
            <a:endParaRPr lang="en-GB" altLang="zh-TW"/>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7"/>
          <p:cNvSpPr>
            <a:spLocks noGrp="1" noChangeArrowheads="1"/>
          </p:cNvSpPr>
          <p:nvPr>
            <p:ph type="sldNum" sz="quarter" idx="10"/>
          </p:nvPr>
        </p:nvSpPr>
        <p:spPr>
          <a:ln/>
        </p:spPr>
        <p:txBody>
          <a:bodyPr/>
          <a:lstStyle>
            <a:lvl1pPr>
              <a:defRPr/>
            </a:lvl1pPr>
          </a:lstStyle>
          <a:p>
            <a:pPr>
              <a:defRPr/>
            </a:pPr>
            <a:r>
              <a:rPr lang="en-GB" altLang="zh-TW"/>
              <a:t>-</a:t>
            </a:r>
            <a:fld id="{270FDEE3-B164-4306-B489-B704F9E248D1}" type="slidenum">
              <a:rPr lang="en-GB" altLang="zh-TW"/>
              <a:pPr>
                <a:defRPr/>
              </a:pPr>
              <a:t>‹#›</a:t>
            </a:fld>
            <a:r>
              <a:rPr lang="en-GB" altLang="zh-TW"/>
              <a:t>-</a:t>
            </a:r>
          </a:p>
        </p:txBody>
      </p:sp>
      <p:sp>
        <p:nvSpPr>
          <p:cNvPr id="6" name="Rectangle 10"/>
          <p:cNvSpPr>
            <a:spLocks noGrp="1" noChangeArrowheads="1"/>
          </p:cNvSpPr>
          <p:nvPr>
            <p:ph type="dt" sz="half" idx="11"/>
          </p:nvPr>
        </p:nvSpPr>
        <p:spPr>
          <a:ln/>
        </p:spPr>
        <p:txBody>
          <a:bodyPr/>
          <a:lstStyle>
            <a:lvl1pPr>
              <a:defRPr/>
            </a:lvl1pPr>
          </a:lstStyle>
          <a:p>
            <a:pPr>
              <a:defRPr/>
            </a:pPr>
            <a:fld id="{8D9BBDA4-FD07-40A3-AD64-8ED1D7DE720D}" type="datetime1">
              <a:rPr lang="zh-TW" altLang="en-US"/>
              <a:pPr>
                <a:defRPr/>
              </a:pPr>
              <a:t>2015/12/8</a:t>
            </a:fld>
            <a:endParaRPr lang="en-GB" altLang="zh-TW"/>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7"/>
          <p:cNvSpPr>
            <a:spLocks noGrp="1" noChangeArrowheads="1"/>
          </p:cNvSpPr>
          <p:nvPr>
            <p:ph type="sldNum" sz="quarter" idx="10"/>
          </p:nvPr>
        </p:nvSpPr>
        <p:spPr>
          <a:ln/>
        </p:spPr>
        <p:txBody>
          <a:bodyPr/>
          <a:lstStyle>
            <a:lvl1pPr>
              <a:defRPr/>
            </a:lvl1pPr>
          </a:lstStyle>
          <a:p>
            <a:pPr>
              <a:defRPr/>
            </a:pPr>
            <a:r>
              <a:rPr lang="en-GB" altLang="zh-TW"/>
              <a:t>-</a:t>
            </a:r>
            <a:fld id="{146DEB1B-8910-490B-8502-87794A3FCB93}" type="slidenum">
              <a:rPr lang="en-GB" altLang="zh-TW"/>
              <a:pPr>
                <a:defRPr/>
              </a:pPr>
              <a:t>‹#›</a:t>
            </a:fld>
            <a:r>
              <a:rPr lang="en-GB" altLang="zh-TW"/>
              <a:t>-</a:t>
            </a:r>
          </a:p>
        </p:txBody>
      </p:sp>
      <p:sp>
        <p:nvSpPr>
          <p:cNvPr id="5" name="Rectangle 10"/>
          <p:cNvSpPr>
            <a:spLocks noGrp="1" noChangeArrowheads="1"/>
          </p:cNvSpPr>
          <p:nvPr>
            <p:ph type="dt" sz="half" idx="11"/>
          </p:nvPr>
        </p:nvSpPr>
        <p:spPr>
          <a:ln/>
        </p:spPr>
        <p:txBody>
          <a:bodyPr/>
          <a:lstStyle>
            <a:lvl1pPr>
              <a:defRPr/>
            </a:lvl1pPr>
          </a:lstStyle>
          <a:p>
            <a:pPr>
              <a:defRPr/>
            </a:pPr>
            <a:fld id="{AB442B4A-E505-4F57-97D8-AC4A97F53988}" type="datetime1">
              <a:rPr lang="zh-TW" altLang="en-US"/>
              <a:pPr>
                <a:defRPr/>
              </a:pPr>
              <a:t>2015/12/8</a:t>
            </a:fld>
            <a:endParaRPr lang="en-GB" altLang="zh-TW"/>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5940425" y="219075"/>
            <a:ext cx="1914525" cy="633095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95263" y="219075"/>
            <a:ext cx="5592762" cy="633095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7"/>
          <p:cNvSpPr>
            <a:spLocks noGrp="1" noChangeArrowheads="1"/>
          </p:cNvSpPr>
          <p:nvPr>
            <p:ph type="sldNum" sz="quarter" idx="10"/>
          </p:nvPr>
        </p:nvSpPr>
        <p:spPr>
          <a:ln/>
        </p:spPr>
        <p:txBody>
          <a:bodyPr/>
          <a:lstStyle>
            <a:lvl1pPr>
              <a:defRPr/>
            </a:lvl1pPr>
          </a:lstStyle>
          <a:p>
            <a:pPr>
              <a:defRPr/>
            </a:pPr>
            <a:r>
              <a:rPr lang="en-GB" altLang="zh-TW"/>
              <a:t>-</a:t>
            </a:r>
            <a:fld id="{C6D45D78-B08A-4EC9-947C-1A50D1FA76D3}" type="slidenum">
              <a:rPr lang="en-GB" altLang="zh-TW"/>
              <a:pPr>
                <a:defRPr/>
              </a:pPr>
              <a:t>‹#›</a:t>
            </a:fld>
            <a:r>
              <a:rPr lang="en-GB" altLang="zh-TW"/>
              <a:t>-</a:t>
            </a:r>
          </a:p>
        </p:txBody>
      </p:sp>
      <p:sp>
        <p:nvSpPr>
          <p:cNvPr id="5" name="Rectangle 10"/>
          <p:cNvSpPr>
            <a:spLocks noGrp="1" noChangeArrowheads="1"/>
          </p:cNvSpPr>
          <p:nvPr>
            <p:ph type="dt" sz="half" idx="11"/>
          </p:nvPr>
        </p:nvSpPr>
        <p:spPr>
          <a:ln/>
        </p:spPr>
        <p:txBody>
          <a:bodyPr/>
          <a:lstStyle>
            <a:lvl1pPr>
              <a:defRPr/>
            </a:lvl1pPr>
          </a:lstStyle>
          <a:p>
            <a:pPr>
              <a:defRPr/>
            </a:pPr>
            <a:fld id="{762D785F-2AEC-432B-A421-FE88030C199A}" type="datetime1">
              <a:rPr lang="zh-TW" altLang="en-US"/>
              <a:pPr>
                <a:defRPr/>
              </a:pPr>
              <a:t>2015/12/8</a:t>
            </a:fld>
            <a:endParaRPr lang="en-GB"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5"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2015/12/8</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79388" y="1196975"/>
            <a:ext cx="4243387" cy="4392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575175" y="1196975"/>
            <a:ext cx="4244975" cy="4392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6"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2015/12/8</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8"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2015/12/8</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4"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2015/12/8</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3"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2015/12/8</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6"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2015/12/8</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8"/>
          <p:cNvSpPr>
            <a:spLocks noGrp="1" noChangeArrowheads="1"/>
          </p:cNvSpPr>
          <p:nvPr>
            <p:ph type="sldNum" sz="quarter" idx="10"/>
          </p:nvPr>
        </p:nvSpPr>
        <p:spPr>
          <a:ln/>
        </p:spPr>
        <p:txBody>
          <a:bodyPr/>
          <a:lstStyle>
            <a:lvl1pPr>
              <a:defRPr/>
            </a:lvl1pPr>
          </a:lstStyle>
          <a:p>
            <a:fld id="{73DA0BB7-265A-403C-9275-D587AB510EDC}" type="slidenum">
              <a:rPr lang="zh-TW" altLang="en-US" smtClean="0"/>
              <a:t>‹#›</a:t>
            </a:fld>
            <a:endParaRPr lang="zh-TW" altLang="en-US"/>
          </a:p>
        </p:txBody>
      </p:sp>
      <p:sp>
        <p:nvSpPr>
          <p:cNvPr id="6" name="Rectangle 12"/>
          <p:cNvSpPr>
            <a:spLocks noGrp="1" noChangeArrowheads="1"/>
          </p:cNvSpPr>
          <p:nvPr>
            <p:ph type="dt" sz="half" idx="11"/>
          </p:nvPr>
        </p:nvSpPr>
        <p:spPr>
          <a:ln/>
        </p:spPr>
        <p:txBody>
          <a:bodyPr/>
          <a:lstStyle>
            <a:lvl1pPr>
              <a:defRPr/>
            </a:lvl1pPr>
          </a:lstStyle>
          <a:p>
            <a:fld id="{5BBEAD13-0566-4C6C-97E7-55F17F24B09F}" type="datetimeFigureOut">
              <a:rPr lang="zh-TW" altLang="en-US" smtClean="0"/>
              <a:t>2015/12/8</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4.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 descr="htc_2D_BIG_horz"/>
          <p:cNvPicPr>
            <a:picLocks noChangeAspect="1" noChangeArrowheads="1"/>
          </p:cNvPicPr>
          <p:nvPr/>
        </p:nvPicPr>
        <p:blipFill>
          <a:blip r:embed="rId15"/>
          <a:srcRect/>
          <a:stretch>
            <a:fillRect/>
          </a:stretch>
        </p:blipFill>
        <p:spPr bwMode="auto">
          <a:xfrm>
            <a:off x="7019925" y="5876925"/>
            <a:ext cx="1490663" cy="539750"/>
          </a:xfrm>
          <a:prstGeom prst="rect">
            <a:avLst/>
          </a:prstGeom>
          <a:noFill/>
          <a:ln w="9525">
            <a:noFill/>
            <a:miter lim="800000"/>
            <a:headEnd/>
            <a:tailEnd/>
          </a:ln>
        </p:spPr>
      </p:pic>
      <p:sp>
        <p:nvSpPr>
          <p:cNvPr id="109570" name="Rectangle 2"/>
          <p:cNvSpPr>
            <a:spLocks noChangeArrowheads="1"/>
          </p:cNvSpPr>
          <p:nvPr/>
        </p:nvSpPr>
        <p:spPr bwMode="auto">
          <a:xfrm>
            <a:off x="292100" y="5734050"/>
            <a:ext cx="8509000" cy="790575"/>
          </a:xfrm>
          <a:prstGeom prst="rect">
            <a:avLst/>
          </a:prstGeom>
          <a:solidFill>
            <a:schemeClr val="accent2"/>
          </a:solidFill>
          <a:ln w="9525">
            <a:noFill/>
            <a:miter lim="800000"/>
            <a:headEnd/>
            <a:tailEnd/>
          </a:ln>
          <a:effectLst/>
        </p:spPr>
        <p:txBody>
          <a:bodyPr wrap="none" anchor="ctr"/>
          <a:lstStyle/>
          <a:p>
            <a:pPr eaLnBrk="0" hangingPunct="0">
              <a:defRPr/>
            </a:pPr>
            <a:endParaRPr kumimoji="0" lang="zh-TW" altLang="en-US">
              <a:ea typeface="+mn-ea"/>
            </a:endParaRPr>
          </a:p>
        </p:txBody>
      </p:sp>
      <p:sp>
        <p:nvSpPr>
          <p:cNvPr id="109571" name="Rectangle 3"/>
          <p:cNvSpPr>
            <a:spLocks noChangeArrowheads="1"/>
          </p:cNvSpPr>
          <p:nvPr/>
        </p:nvSpPr>
        <p:spPr bwMode="auto">
          <a:xfrm>
            <a:off x="260350" y="966788"/>
            <a:ext cx="8529638" cy="101600"/>
          </a:xfrm>
          <a:prstGeom prst="rect">
            <a:avLst/>
          </a:prstGeom>
          <a:solidFill>
            <a:schemeClr val="accent2"/>
          </a:solidFill>
          <a:ln w="9525">
            <a:noFill/>
            <a:miter lim="800000"/>
            <a:headEnd/>
            <a:tailEnd/>
          </a:ln>
          <a:effectLst/>
        </p:spPr>
        <p:txBody>
          <a:bodyPr wrap="none" lIns="80165" tIns="40083" rIns="80165" bIns="40083" anchor="ctr"/>
          <a:lstStyle/>
          <a:p>
            <a:pPr algn="ctr" defTabSz="801688" eaLnBrk="0" hangingPunct="0">
              <a:defRPr/>
            </a:pPr>
            <a:endParaRPr kumimoji="0" lang="zh-TW" altLang="en-US" sz="2100">
              <a:ea typeface="新細明體" pitchFamily="18" charset="-120"/>
            </a:endParaRPr>
          </a:p>
        </p:txBody>
      </p:sp>
      <p:sp>
        <p:nvSpPr>
          <p:cNvPr id="1029" name="Rectangle 4"/>
          <p:cNvSpPr>
            <a:spLocks noGrp="1" noChangeArrowheads="1"/>
          </p:cNvSpPr>
          <p:nvPr>
            <p:ph type="title"/>
          </p:nvPr>
        </p:nvSpPr>
        <p:spPr bwMode="auto">
          <a:xfrm>
            <a:off x="195263" y="276225"/>
            <a:ext cx="8624887" cy="552450"/>
          </a:xfrm>
          <a:prstGeom prst="rect">
            <a:avLst/>
          </a:prstGeom>
          <a:noFill/>
          <a:ln w="9525">
            <a:noFill/>
            <a:miter lim="800000"/>
            <a:headEnd/>
            <a:tailEnd/>
          </a:ln>
        </p:spPr>
        <p:txBody>
          <a:bodyPr vert="horz" wrap="square" lIns="91428" tIns="45715" rIns="91428" bIns="45715" numCol="1" anchor="t" anchorCtr="0" compatLnSpc="1">
            <a:prstTxWarp prst="textNoShape">
              <a:avLst/>
            </a:prstTxWarp>
          </a:bodyPr>
          <a:lstStyle/>
          <a:p>
            <a:pPr lvl="0"/>
            <a:r>
              <a:rPr lang="zh-TW" altLang="en-US" smtClean="0"/>
              <a:t>按一下以編輯母片標題樣式</a:t>
            </a:r>
            <a:endParaRPr lang="en-GB" altLang="zh-TW" smtClean="0"/>
          </a:p>
        </p:txBody>
      </p:sp>
      <p:sp>
        <p:nvSpPr>
          <p:cNvPr id="109573" name="Rectangle 5"/>
          <p:cNvSpPr>
            <a:spLocks noChangeArrowheads="1"/>
          </p:cNvSpPr>
          <p:nvPr/>
        </p:nvSpPr>
        <p:spPr bwMode="auto">
          <a:xfrm>
            <a:off x="6659563" y="966788"/>
            <a:ext cx="2141537" cy="85725"/>
          </a:xfrm>
          <a:prstGeom prst="rect">
            <a:avLst/>
          </a:prstGeom>
          <a:solidFill>
            <a:schemeClr val="accent1"/>
          </a:solidFill>
          <a:ln w="9525">
            <a:noFill/>
            <a:miter lim="800000"/>
            <a:headEnd/>
            <a:tailEnd/>
          </a:ln>
          <a:effectLst/>
        </p:spPr>
        <p:txBody>
          <a:bodyPr wrap="none" anchor="ctr"/>
          <a:lstStyle/>
          <a:p>
            <a:pPr eaLnBrk="0" hangingPunct="0">
              <a:defRPr/>
            </a:pPr>
            <a:endParaRPr kumimoji="0" lang="zh-TW" altLang="en-US">
              <a:ea typeface="+mn-ea"/>
            </a:endParaRPr>
          </a:p>
        </p:txBody>
      </p:sp>
      <p:sp>
        <p:nvSpPr>
          <p:cNvPr id="1031" name="Rectangle 6"/>
          <p:cNvSpPr>
            <a:spLocks noGrp="1" noChangeArrowheads="1"/>
          </p:cNvSpPr>
          <p:nvPr>
            <p:ph type="body" idx="1"/>
          </p:nvPr>
        </p:nvSpPr>
        <p:spPr bwMode="auto">
          <a:xfrm>
            <a:off x="179388" y="1196975"/>
            <a:ext cx="8640762" cy="4392613"/>
          </a:xfrm>
          <a:prstGeom prst="rect">
            <a:avLst/>
          </a:prstGeom>
          <a:noFill/>
          <a:ln w="9525">
            <a:noFill/>
            <a:miter lim="800000"/>
            <a:headEnd/>
            <a:tailEnd/>
          </a:ln>
        </p:spPr>
        <p:txBody>
          <a:bodyPr vert="horz" wrap="square" lIns="80165" tIns="40083" rIns="80165" bIns="40083"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GB" altLang="zh-TW" smtClean="0"/>
          </a:p>
        </p:txBody>
      </p:sp>
      <p:sp>
        <p:nvSpPr>
          <p:cNvPr id="109576" name="Rectangle 8"/>
          <p:cNvSpPr>
            <a:spLocks noGrp="1" noChangeArrowheads="1"/>
          </p:cNvSpPr>
          <p:nvPr>
            <p:ph type="sldNum" sz="quarter" idx="4"/>
          </p:nvPr>
        </p:nvSpPr>
        <p:spPr bwMode="auto">
          <a:xfrm>
            <a:off x="3735388" y="5930900"/>
            <a:ext cx="1081087"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200">
                <a:effectLst>
                  <a:outerShdw blurRad="38100" dist="38100" dir="2700000" algn="tl">
                    <a:srgbClr val="C0C0C0"/>
                  </a:outerShdw>
                </a:effectLst>
                <a:latin typeface="+mn-lt"/>
                <a:ea typeface="新細明體" pitchFamily="18" charset="-120"/>
              </a:defRPr>
            </a:lvl1pPr>
          </a:lstStyle>
          <a:p>
            <a:fld id="{73DA0BB7-265A-403C-9275-D587AB510EDC}" type="slidenum">
              <a:rPr lang="zh-TW" altLang="en-US" smtClean="0"/>
              <a:t>‹#›</a:t>
            </a:fld>
            <a:endParaRPr lang="zh-TW" altLang="en-US"/>
          </a:p>
        </p:txBody>
      </p:sp>
      <p:sp>
        <p:nvSpPr>
          <p:cNvPr id="109577" name="Rectangle 9"/>
          <p:cNvSpPr>
            <a:spLocks noChangeArrowheads="1"/>
          </p:cNvSpPr>
          <p:nvPr/>
        </p:nvSpPr>
        <p:spPr bwMode="auto">
          <a:xfrm>
            <a:off x="6669088" y="5734050"/>
            <a:ext cx="2151062" cy="790575"/>
          </a:xfrm>
          <a:prstGeom prst="rect">
            <a:avLst/>
          </a:prstGeom>
          <a:solidFill>
            <a:schemeClr val="bg1"/>
          </a:solidFill>
          <a:ln w="9525">
            <a:noFill/>
            <a:miter lim="800000"/>
            <a:headEnd/>
            <a:tailEnd/>
          </a:ln>
          <a:effectLst/>
        </p:spPr>
        <p:txBody>
          <a:bodyPr wrap="none" anchor="ctr"/>
          <a:lstStyle/>
          <a:p>
            <a:pPr eaLnBrk="0" hangingPunct="0">
              <a:defRPr/>
            </a:pPr>
            <a:endParaRPr kumimoji="0" lang="zh-TW" altLang="en-US">
              <a:ea typeface="+mn-ea"/>
            </a:endParaRPr>
          </a:p>
        </p:txBody>
      </p:sp>
      <p:sp>
        <p:nvSpPr>
          <p:cNvPr id="109580" name="Rectangle 12"/>
          <p:cNvSpPr>
            <a:spLocks noGrp="1" noChangeArrowheads="1"/>
          </p:cNvSpPr>
          <p:nvPr>
            <p:ph type="dt" sz="half" idx="2"/>
          </p:nvPr>
        </p:nvSpPr>
        <p:spPr bwMode="auto">
          <a:xfrm>
            <a:off x="514350" y="6151563"/>
            <a:ext cx="1906588" cy="455612"/>
          </a:xfrm>
          <a:prstGeom prst="rect">
            <a:avLst/>
          </a:prstGeom>
          <a:noFill/>
          <a:ln w="9525">
            <a:noFill/>
            <a:miter lim="800000"/>
            <a:headEnd/>
            <a:tailEnd/>
          </a:ln>
          <a:effectLst/>
        </p:spPr>
        <p:txBody>
          <a:bodyPr vert="horz" wrap="square" lIns="91428" tIns="45715" rIns="91428" bIns="45715" numCol="1" anchor="t" anchorCtr="0" compatLnSpc="1">
            <a:prstTxWarp prst="textNoShape">
              <a:avLst/>
            </a:prstTxWarp>
          </a:bodyPr>
          <a:lstStyle>
            <a:lvl1pPr eaLnBrk="0" hangingPunct="0">
              <a:defRPr kumimoji="0" sz="1200" b="1">
                <a:solidFill>
                  <a:schemeClr val="bg2"/>
                </a:solidFill>
                <a:latin typeface="+mn-lt"/>
                <a:ea typeface="新細明體" pitchFamily="18" charset="-120"/>
              </a:defRPr>
            </a:lvl1pPr>
          </a:lstStyle>
          <a:p>
            <a:fld id="{5BBEAD13-0566-4C6C-97E7-55F17F24B09F}" type="datetimeFigureOut">
              <a:rPr lang="zh-TW" altLang="en-US" smtClean="0"/>
              <a:t>2015/12/8</a:t>
            </a:fld>
            <a:endParaRPr lang="zh-TW" altLang="en-US"/>
          </a:p>
        </p:txBody>
      </p:sp>
      <p:pic>
        <p:nvPicPr>
          <p:cNvPr id="1035" name="Picture 16"/>
          <p:cNvPicPr>
            <a:picLocks noChangeAspect="1" noChangeArrowheads="1"/>
          </p:cNvPicPr>
          <p:nvPr/>
        </p:nvPicPr>
        <p:blipFill>
          <a:blip r:embed="rId16"/>
          <a:srcRect/>
          <a:stretch>
            <a:fillRect/>
          </a:stretch>
        </p:blipFill>
        <p:spPr bwMode="auto">
          <a:xfrm>
            <a:off x="6854825" y="5626100"/>
            <a:ext cx="1874838" cy="10683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cs typeface="Arial" charset="0"/>
        </a:defRPr>
      </a:lvl2pPr>
      <a:lvl3pPr algn="l" rtl="0" eaLnBrk="1" fontAlgn="base" hangingPunct="1">
        <a:spcBef>
          <a:spcPct val="0"/>
        </a:spcBef>
        <a:spcAft>
          <a:spcPct val="0"/>
        </a:spcAft>
        <a:defRPr sz="3600" b="1">
          <a:solidFill>
            <a:schemeClr val="tx2"/>
          </a:solidFill>
          <a:latin typeface="Arial" charset="0"/>
          <a:cs typeface="Arial" charset="0"/>
        </a:defRPr>
      </a:lvl3pPr>
      <a:lvl4pPr algn="l" rtl="0" eaLnBrk="1" fontAlgn="base" hangingPunct="1">
        <a:spcBef>
          <a:spcPct val="0"/>
        </a:spcBef>
        <a:spcAft>
          <a:spcPct val="0"/>
        </a:spcAft>
        <a:defRPr sz="3600" b="1">
          <a:solidFill>
            <a:schemeClr val="tx2"/>
          </a:solidFill>
          <a:latin typeface="Arial" charset="0"/>
          <a:cs typeface="Arial" charset="0"/>
        </a:defRPr>
      </a:lvl4pPr>
      <a:lvl5pPr algn="l" rtl="0" eaLnBrk="1" fontAlgn="base" hangingPunct="1">
        <a:spcBef>
          <a:spcPct val="0"/>
        </a:spcBef>
        <a:spcAft>
          <a:spcPct val="0"/>
        </a:spcAft>
        <a:defRPr sz="3600" b="1">
          <a:solidFill>
            <a:schemeClr val="tx2"/>
          </a:solidFill>
          <a:latin typeface="Arial" charset="0"/>
          <a:cs typeface="Arial" charset="0"/>
        </a:defRPr>
      </a:lvl5pPr>
      <a:lvl6pPr marL="457200" algn="l" rtl="0" eaLnBrk="1" fontAlgn="base" hangingPunct="1">
        <a:spcBef>
          <a:spcPct val="0"/>
        </a:spcBef>
        <a:spcAft>
          <a:spcPct val="0"/>
        </a:spcAft>
        <a:defRPr sz="3600" b="1">
          <a:solidFill>
            <a:schemeClr val="tx2"/>
          </a:solidFill>
          <a:latin typeface="Arial" charset="0"/>
          <a:cs typeface="Arial" charset="0"/>
        </a:defRPr>
      </a:lvl6pPr>
      <a:lvl7pPr marL="914400" algn="l" rtl="0" eaLnBrk="1" fontAlgn="base" hangingPunct="1">
        <a:spcBef>
          <a:spcPct val="0"/>
        </a:spcBef>
        <a:spcAft>
          <a:spcPct val="0"/>
        </a:spcAft>
        <a:defRPr sz="3600" b="1">
          <a:solidFill>
            <a:schemeClr val="tx2"/>
          </a:solidFill>
          <a:latin typeface="Arial" charset="0"/>
          <a:cs typeface="Arial" charset="0"/>
        </a:defRPr>
      </a:lvl7pPr>
      <a:lvl8pPr marL="1371600" algn="l" rtl="0" eaLnBrk="1" fontAlgn="base" hangingPunct="1">
        <a:spcBef>
          <a:spcPct val="0"/>
        </a:spcBef>
        <a:spcAft>
          <a:spcPct val="0"/>
        </a:spcAft>
        <a:defRPr sz="3600" b="1">
          <a:solidFill>
            <a:schemeClr val="tx2"/>
          </a:solidFill>
          <a:latin typeface="Arial" charset="0"/>
          <a:cs typeface="Arial" charset="0"/>
        </a:defRPr>
      </a:lvl8pPr>
      <a:lvl9pPr marL="1828800" algn="l" rtl="0" eaLnBrk="1" fontAlgn="base" hangingPunct="1">
        <a:spcBef>
          <a:spcPct val="0"/>
        </a:spcBef>
        <a:spcAft>
          <a:spcPct val="0"/>
        </a:spcAft>
        <a:defRPr sz="3600" b="1">
          <a:solidFill>
            <a:schemeClr val="tx2"/>
          </a:solidFill>
          <a:latin typeface="Arial" charset="0"/>
          <a:cs typeface="Arial" charset="0"/>
        </a:defRPr>
      </a:lvl9pPr>
    </p:titleStyle>
    <p:bodyStyle>
      <a:lvl1pPr marL="182563" indent="-182563" algn="l" rtl="0" eaLnBrk="1" fontAlgn="base" hangingPunct="1">
        <a:lnSpc>
          <a:spcPct val="120000"/>
        </a:lnSpc>
        <a:spcBef>
          <a:spcPct val="20000"/>
        </a:spcBef>
        <a:spcAft>
          <a:spcPct val="0"/>
        </a:spcAft>
        <a:buClr>
          <a:schemeClr val="tx2"/>
        </a:buClr>
        <a:buFont typeface="Wingdings" pitchFamily="2" charset="2"/>
        <a:buChar char="n"/>
        <a:defRPr sz="2800">
          <a:solidFill>
            <a:schemeClr val="tx1"/>
          </a:solidFill>
          <a:latin typeface="+mn-lt"/>
          <a:ea typeface="+mn-ea"/>
          <a:cs typeface="+mn-cs"/>
        </a:defRPr>
      </a:lvl1pPr>
      <a:lvl2pPr marL="542925" indent="-180975" algn="l" rtl="0" eaLnBrk="1" fontAlgn="base" hangingPunct="1">
        <a:spcBef>
          <a:spcPct val="20000"/>
        </a:spcBef>
        <a:spcAft>
          <a:spcPct val="0"/>
        </a:spcAft>
        <a:buClr>
          <a:schemeClr val="tx2"/>
        </a:buClr>
        <a:buFont typeface="Wingdings" pitchFamily="2" charset="2"/>
        <a:buChar char="l"/>
        <a:defRPr sz="2400">
          <a:solidFill>
            <a:schemeClr val="tx1"/>
          </a:solidFill>
          <a:latin typeface="+mn-lt"/>
          <a:cs typeface="+mn-cs"/>
        </a:defRPr>
      </a:lvl2pPr>
      <a:lvl3pPr marL="903288" indent="-166688" algn="l" rtl="0" eaLnBrk="1" fontAlgn="base" hangingPunct="1">
        <a:spcBef>
          <a:spcPct val="20000"/>
        </a:spcBef>
        <a:spcAft>
          <a:spcPct val="0"/>
        </a:spcAft>
        <a:buClr>
          <a:schemeClr val="tx2"/>
        </a:buClr>
        <a:buFont typeface="Wingdings" pitchFamily="2" charset="2"/>
        <a:buChar char="n"/>
        <a:defRPr sz="2000">
          <a:solidFill>
            <a:schemeClr val="tx1"/>
          </a:solidFill>
          <a:latin typeface="+mn-lt"/>
          <a:cs typeface="+mn-cs"/>
        </a:defRPr>
      </a:lvl3pPr>
      <a:lvl4pPr marL="1249363" indent="-166688" algn="l" rtl="0" eaLnBrk="1" fontAlgn="base" hangingPunct="1">
        <a:spcBef>
          <a:spcPct val="20000"/>
        </a:spcBef>
        <a:spcAft>
          <a:spcPct val="0"/>
        </a:spcAft>
        <a:buClr>
          <a:schemeClr val="tx2"/>
        </a:buClr>
        <a:buFont typeface="Wingdings" pitchFamily="2" charset="2"/>
        <a:buChar char="l"/>
        <a:defRPr>
          <a:solidFill>
            <a:schemeClr val="tx1"/>
          </a:solidFill>
          <a:latin typeface="+mn-lt"/>
          <a:cs typeface="+mn-cs"/>
        </a:defRPr>
      </a:lvl4pPr>
      <a:lvl5pPr marL="1611313" indent="-166688" algn="l" rtl="0" eaLnBrk="1" fontAlgn="base" hangingPunct="1">
        <a:spcBef>
          <a:spcPct val="20000"/>
        </a:spcBef>
        <a:spcAft>
          <a:spcPct val="0"/>
        </a:spcAft>
        <a:buClr>
          <a:schemeClr val="tx2"/>
        </a:buClr>
        <a:buFont typeface="Wingdings" pitchFamily="2" charset="2"/>
        <a:buChar char="n"/>
        <a:defRPr sz="1600">
          <a:solidFill>
            <a:schemeClr val="tx1"/>
          </a:solidFill>
          <a:latin typeface="+mn-lt"/>
          <a:cs typeface="+mn-cs"/>
        </a:defRPr>
      </a:lvl5pPr>
      <a:lvl6pPr marL="2068513" indent="-166688" algn="l" rtl="0" eaLnBrk="1" fontAlgn="base" hangingPunct="1">
        <a:spcBef>
          <a:spcPct val="20000"/>
        </a:spcBef>
        <a:spcAft>
          <a:spcPct val="0"/>
        </a:spcAft>
        <a:buClr>
          <a:schemeClr val="tx2"/>
        </a:buClr>
        <a:buFont typeface="Wingdings" pitchFamily="2" charset="2"/>
        <a:buChar char="n"/>
        <a:defRPr sz="1600">
          <a:solidFill>
            <a:schemeClr val="tx1"/>
          </a:solidFill>
          <a:latin typeface="+mn-lt"/>
          <a:cs typeface="+mn-cs"/>
        </a:defRPr>
      </a:lvl6pPr>
      <a:lvl7pPr marL="2525713" indent="-166688" algn="l" rtl="0" eaLnBrk="1" fontAlgn="base" hangingPunct="1">
        <a:spcBef>
          <a:spcPct val="20000"/>
        </a:spcBef>
        <a:spcAft>
          <a:spcPct val="0"/>
        </a:spcAft>
        <a:buClr>
          <a:schemeClr val="tx2"/>
        </a:buClr>
        <a:buFont typeface="Wingdings" pitchFamily="2" charset="2"/>
        <a:buChar char="n"/>
        <a:defRPr sz="1600">
          <a:solidFill>
            <a:schemeClr val="tx1"/>
          </a:solidFill>
          <a:latin typeface="+mn-lt"/>
          <a:cs typeface="+mn-cs"/>
        </a:defRPr>
      </a:lvl7pPr>
      <a:lvl8pPr marL="2982913" indent="-166688" algn="l" rtl="0" eaLnBrk="1" fontAlgn="base" hangingPunct="1">
        <a:spcBef>
          <a:spcPct val="20000"/>
        </a:spcBef>
        <a:spcAft>
          <a:spcPct val="0"/>
        </a:spcAft>
        <a:buClr>
          <a:schemeClr val="tx2"/>
        </a:buClr>
        <a:buFont typeface="Wingdings" pitchFamily="2" charset="2"/>
        <a:buChar char="n"/>
        <a:defRPr sz="1600">
          <a:solidFill>
            <a:schemeClr val="tx1"/>
          </a:solidFill>
          <a:latin typeface="+mn-lt"/>
          <a:cs typeface="+mn-cs"/>
        </a:defRPr>
      </a:lvl8pPr>
      <a:lvl9pPr marL="3440113" indent="-166688" algn="l" rtl="0" eaLnBrk="1" fontAlgn="base" hangingPunct="1">
        <a:spcBef>
          <a:spcPct val="20000"/>
        </a:spcBef>
        <a:spcAft>
          <a:spcPct val="0"/>
        </a:spcAft>
        <a:buClr>
          <a:schemeClr val="tx2"/>
        </a:buClr>
        <a:buFont typeface="Wingdings" pitchFamily="2" charset="2"/>
        <a:buChar char="n"/>
        <a:defRPr sz="1600">
          <a:solidFill>
            <a:schemeClr val="tx1"/>
          </a:solidFill>
          <a:latin typeface="+mn-lt"/>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84674" name="Rectangle 2"/>
          <p:cNvSpPr>
            <a:spLocks noChangeArrowheads="1"/>
          </p:cNvSpPr>
          <p:nvPr/>
        </p:nvSpPr>
        <p:spPr bwMode="auto">
          <a:xfrm>
            <a:off x="8001000" y="234950"/>
            <a:ext cx="800100" cy="6353175"/>
          </a:xfrm>
          <a:prstGeom prst="rect">
            <a:avLst/>
          </a:prstGeom>
          <a:solidFill>
            <a:schemeClr val="accent2"/>
          </a:solidFill>
          <a:ln w="9525">
            <a:noFill/>
            <a:miter lim="800000"/>
            <a:headEnd/>
            <a:tailEnd/>
          </a:ln>
          <a:effectLst/>
        </p:spPr>
        <p:txBody>
          <a:bodyPr wrap="none" anchor="ctr"/>
          <a:lstStyle/>
          <a:p>
            <a:pPr eaLnBrk="0" hangingPunct="0">
              <a:defRPr/>
            </a:pPr>
            <a:endParaRPr kumimoji="0" lang="zh-TW" altLang="en-US">
              <a:ea typeface="+mn-ea"/>
            </a:endParaRPr>
          </a:p>
        </p:txBody>
      </p:sp>
      <p:sp>
        <p:nvSpPr>
          <p:cNvPr id="284675" name="Rectangle 3"/>
          <p:cNvSpPr>
            <a:spLocks noChangeArrowheads="1"/>
          </p:cNvSpPr>
          <p:nvPr/>
        </p:nvSpPr>
        <p:spPr bwMode="auto">
          <a:xfrm rot="16200000">
            <a:off x="-1828006" y="3382169"/>
            <a:ext cx="6459538" cy="101600"/>
          </a:xfrm>
          <a:prstGeom prst="rect">
            <a:avLst/>
          </a:prstGeom>
          <a:solidFill>
            <a:schemeClr val="accent2"/>
          </a:solidFill>
          <a:ln w="9525">
            <a:noFill/>
            <a:miter lim="800000"/>
            <a:headEnd/>
            <a:tailEnd/>
          </a:ln>
          <a:effectLst/>
        </p:spPr>
        <p:txBody>
          <a:bodyPr vert="eaVert" wrap="none" lIns="80165" tIns="40083" rIns="80165" bIns="40083" anchor="ctr"/>
          <a:lstStyle/>
          <a:p>
            <a:pPr algn="ctr" defTabSz="801688" eaLnBrk="0" hangingPunct="0">
              <a:defRPr/>
            </a:pPr>
            <a:endParaRPr kumimoji="0" lang="zh-TW" altLang="en-US" sz="2100">
              <a:ea typeface="新細明體" pitchFamily="18" charset="-120"/>
            </a:endParaRPr>
          </a:p>
        </p:txBody>
      </p:sp>
      <p:sp>
        <p:nvSpPr>
          <p:cNvPr id="15364" name="Rectangle 4"/>
          <p:cNvSpPr>
            <a:spLocks noGrp="1" noChangeArrowheads="1"/>
          </p:cNvSpPr>
          <p:nvPr>
            <p:ph type="title"/>
          </p:nvPr>
        </p:nvSpPr>
        <p:spPr bwMode="auto">
          <a:xfrm flipV="1">
            <a:off x="195263" y="244475"/>
            <a:ext cx="877887" cy="6305550"/>
          </a:xfrm>
          <a:prstGeom prst="rect">
            <a:avLst/>
          </a:prstGeom>
          <a:noFill/>
          <a:ln w="9525">
            <a:noFill/>
            <a:miter lim="800000"/>
            <a:headEnd/>
            <a:tailEnd/>
          </a:ln>
        </p:spPr>
        <p:txBody>
          <a:bodyPr vert="horz" wrap="square" lIns="91428" tIns="45715" rIns="91428" bIns="45715" numCol="1" anchor="t" anchorCtr="0" compatLnSpc="1">
            <a:prstTxWarp prst="textNoShape">
              <a:avLst/>
            </a:prstTxWarp>
          </a:bodyPr>
          <a:lstStyle/>
          <a:p>
            <a:pPr lvl="0"/>
            <a:r>
              <a:rPr lang="zh-TW" altLang="en-US" smtClean="0"/>
              <a:t>按一下以編輯母片標題樣式</a:t>
            </a:r>
            <a:endParaRPr lang="en-GB" altLang="zh-TW" smtClean="0"/>
          </a:p>
        </p:txBody>
      </p:sp>
      <p:sp>
        <p:nvSpPr>
          <p:cNvPr id="284677" name="Rectangle 5"/>
          <p:cNvSpPr>
            <a:spLocks noChangeArrowheads="1"/>
          </p:cNvSpPr>
          <p:nvPr/>
        </p:nvSpPr>
        <p:spPr bwMode="auto">
          <a:xfrm rot="16200000">
            <a:off x="1027907" y="6217444"/>
            <a:ext cx="744537" cy="73025"/>
          </a:xfrm>
          <a:prstGeom prst="rect">
            <a:avLst/>
          </a:prstGeom>
          <a:solidFill>
            <a:schemeClr val="accent1"/>
          </a:solidFill>
          <a:ln w="9525">
            <a:noFill/>
            <a:miter lim="800000"/>
            <a:headEnd/>
            <a:tailEnd/>
          </a:ln>
          <a:effectLst/>
        </p:spPr>
        <p:txBody>
          <a:bodyPr wrap="none" anchor="ctr"/>
          <a:lstStyle/>
          <a:p>
            <a:pPr eaLnBrk="0" hangingPunct="0">
              <a:defRPr/>
            </a:pPr>
            <a:endParaRPr kumimoji="0" lang="zh-TW" altLang="en-US">
              <a:ea typeface="+mn-ea"/>
            </a:endParaRPr>
          </a:p>
        </p:txBody>
      </p:sp>
      <p:sp>
        <p:nvSpPr>
          <p:cNvPr id="15366" name="Rectangle 6"/>
          <p:cNvSpPr>
            <a:spLocks noGrp="1" noChangeArrowheads="1"/>
          </p:cNvSpPr>
          <p:nvPr>
            <p:ph type="body" idx="1"/>
          </p:nvPr>
        </p:nvSpPr>
        <p:spPr bwMode="auto">
          <a:xfrm>
            <a:off x="1639888" y="219075"/>
            <a:ext cx="6215062" cy="6310313"/>
          </a:xfrm>
          <a:prstGeom prst="rect">
            <a:avLst/>
          </a:prstGeom>
          <a:noFill/>
          <a:ln w="9525">
            <a:noFill/>
            <a:miter lim="800000"/>
            <a:headEnd/>
            <a:tailEnd/>
          </a:ln>
        </p:spPr>
        <p:txBody>
          <a:bodyPr vert="horz" wrap="square" lIns="80165" tIns="40083" rIns="80165" bIns="40083"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GB" altLang="zh-TW" smtClean="0"/>
          </a:p>
        </p:txBody>
      </p:sp>
      <p:sp>
        <p:nvSpPr>
          <p:cNvPr id="284679" name="Rectangle 7"/>
          <p:cNvSpPr>
            <a:spLocks noGrp="1" noChangeArrowheads="1"/>
          </p:cNvSpPr>
          <p:nvPr>
            <p:ph type="sldNum" sz="quarter" idx="4"/>
          </p:nvPr>
        </p:nvSpPr>
        <p:spPr bwMode="auto">
          <a:xfrm>
            <a:off x="8062913" y="3022600"/>
            <a:ext cx="1081087"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200">
                <a:effectLst>
                  <a:outerShdw blurRad="38100" dist="38100" dir="2700000" algn="tl">
                    <a:srgbClr val="C0C0C0"/>
                  </a:outerShdw>
                </a:effectLst>
                <a:latin typeface="+mn-lt"/>
                <a:ea typeface="+mn-ea"/>
              </a:defRPr>
            </a:lvl1pPr>
          </a:lstStyle>
          <a:p>
            <a:pPr>
              <a:defRPr/>
            </a:pPr>
            <a:r>
              <a:rPr lang="en-GB" altLang="zh-TW"/>
              <a:t>-</a:t>
            </a:r>
            <a:fld id="{4E2343FC-E37F-487F-B522-5B73D8C5E556}" type="slidenum">
              <a:rPr lang="en-GB" altLang="zh-TW"/>
              <a:pPr>
                <a:defRPr/>
              </a:pPr>
              <a:t>‹#›</a:t>
            </a:fld>
            <a:r>
              <a:rPr lang="en-GB" altLang="zh-TW"/>
              <a:t>-</a:t>
            </a:r>
          </a:p>
        </p:txBody>
      </p:sp>
      <p:sp>
        <p:nvSpPr>
          <p:cNvPr id="284680" name="Rectangle 8"/>
          <p:cNvSpPr>
            <a:spLocks noChangeArrowheads="1"/>
          </p:cNvSpPr>
          <p:nvPr/>
        </p:nvSpPr>
        <p:spPr bwMode="auto">
          <a:xfrm rot="16200000">
            <a:off x="8041482" y="5847556"/>
            <a:ext cx="703262" cy="790575"/>
          </a:xfrm>
          <a:prstGeom prst="rect">
            <a:avLst/>
          </a:prstGeom>
          <a:solidFill>
            <a:srgbClr val="D4D4D4"/>
          </a:solidFill>
          <a:ln w="9525">
            <a:noFill/>
            <a:miter lim="800000"/>
            <a:headEnd/>
            <a:tailEnd/>
          </a:ln>
          <a:effectLst/>
        </p:spPr>
        <p:txBody>
          <a:bodyPr wrap="none" anchor="ctr"/>
          <a:lstStyle/>
          <a:p>
            <a:pPr eaLnBrk="0" hangingPunct="0">
              <a:defRPr/>
            </a:pPr>
            <a:endParaRPr kumimoji="0" lang="zh-TW" altLang="en-US">
              <a:ea typeface="+mn-ea"/>
            </a:endParaRPr>
          </a:p>
        </p:txBody>
      </p:sp>
      <p:pic>
        <p:nvPicPr>
          <p:cNvPr id="15369" name="Picture 9" descr="htc_2D_BIG_horz"/>
          <p:cNvPicPr>
            <a:picLocks noChangeAspect="1" noChangeArrowheads="1"/>
          </p:cNvPicPr>
          <p:nvPr/>
        </p:nvPicPr>
        <p:blipFill>
          <a:blip r:embed="rId13"/>
          <a:srcRect/>
          <a:stretch>
            <a:fillRect/>
          </a:stretch>
        </p:blipFill>
        <p:spPr bwMode="auto">
          <a:xfrm>
            <a:off x="8010525" y="6048375"/>
            <a:ext cx="769938" cy="279400"/>
          </a:xfrm>
          <a:prstGeom prst="rect">
            <a:avLst/>
          </a:prstGeom>
          <a:noFill/>
          <a:ln w="9525">
            <a:noFill/>
            <a:miter lim="800000"/>
            <a:headEnd/>
            <a:tailEnd/>
          </a:ln>
        </p:spPr>
      </p:pic>
      <p:sp>
        <p:nvSpPr>
          <p:cNvPr id="284682" name="Rectangle 10"/>
          <p:cNvSpPr>
            <a:spLocks noGrp="1" noChangeArrowheads="1"/>
          </p:cNvSpPr>
          <p:nvPr>
            <p:ph type="dt" sz="half" idx="2"/>
          </p:nvPr>
        </p:nvSpPr>
        <p:spPr bwMode="auto">
          <a:xfrm>
            <a:off x="7948613" y="436563"/>
            <a:ext cx="1030287" cy="455612"/>
          </a:xfrm>
          <a:prstGeom prst="rect">
            <a:avLst/>
          </a:prstGeom>
          <a:noFill/>
          <a:ln w="9525">
            <a:noFill/>
            <a:miter lim="800000"/>
            <a:headEnd/>
            <a:tailEnd/>
          </a:ln>
          <a:effectLst/>
        </p:spPr>
        <p:txBody>
          <a:bodyPr vert="horz" wrap="square" lIns="91428" tIns="45715" rIns="91428" bIns="45715" numCol="1" anchor="t" anchorCtr="0" compatLnSpc="1">
            <a:prstTxWarp prst="textNoShape">
              <a:avLst/>
            </a:prstTxWarp>
          </a:bodyPr>
          <a:lstStyle>
            <a:lvl1pPr eaLnBrk="0" hangingPunct="0">
              <a:defRPr kumimoji="0" sz="1200" b="1">
                <a:solidFill>
                  <a:schemeClr val="bg2"/>
                </a:solidFill>
                <a:latin typeface="+mn-lt"/>
                <a:ea typeface="+mn-ea"/>
              </a:defRPr>
            </a:lvl1pPr>
          </a:lstStyle>
          <a:p>
            <a:pPr>
              <a:defRPr/>
            </a:pPr>
            <a:fld id="{698CC832-02EF-470D-83BD-DC06260927C3}" type="datetime1">
              <a:rPr lang="zh-TW" altLang="en-US"/>
              <a:pPr>
                <a:defRPr/>
              </a:pPr>
              <a:t>2015/12/8</a:t>
            </a:fld>
            <a:endParaRPr lang="en-GB" altLang="zh-TW"/>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ftr="0"/>
  <p:txStyles>
    <p:titleStyle>
      <a:lvl1pPr algn="l" rtl="0" eaLnBrk="1" fontAlgn="base" hangingPunct="1">
        <a:spcBef>
          <a:spcPct val="0"/>
        </a:spcBef>
        <a:spcAft>
          <a:spcPct val="0"/>
        </a:spcAft>
        <a:defRPr kumimoji="1" sz="3600" b="1">
          <a:solidFill>
            <a:schemeClr val="tx2"/>
          </a:solidFill>
          <a:latin typeface="+mj-lt"/>
          <a:ea typeface="+mj-ea"/>
          <a:cs typeface="+mj-cs"/>
        </a:defRPr>
      </a:lvl1pPr>
      <a:lvl2pPr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2pPr>
      <a:lvl3pPr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3pPr>
      <a:lvl4pPr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4pPr>
      <a:lvl5pPr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5pPr>
      <a:lvl6pPr marL="457200"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6pPr>
      <a:lvl7pPr marL="914400"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7pPr>
      <a:lvl8pPr marL="1371600"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8pPr>
      <a:lvl9pPr marL="1828800" algn="l" rtl="0" eaLnBrk="1" fontAlgn="base" hangingPunct="1">
        <a:spcBef>
          <a:spcPct val="0"/>
        </a:spcBef>
        <a:spcAft>
          <a:spcPct val="0"/>
        </a:spcAft>
        <a:defRPr kumimoji="1" sz="3600" b="1">
          <a:solidFill>
            <a:schemeClr val="tx2"/>
          </a:solidFill>
          <a:latin typeface="Arial" charset="0"/>
          <a:ea typeface="新細明體" pitchFamily="18" charset="-120"/>
          <a:cs typeface="Arial" charset="0"/>
        </a:defRPr>
      </a:lvl9pPr>
    </p:titleStyle>
    <p:bodyStyle>
      <a:lvl1pPr marL="182563" indent="-182563" algn="l" rtl="0" eaLnBrk="1" fontAlgn="base" hangingPunct="1">
        <a:lnSpc>
          <a:spcPct val="120000"/>
        </a:lnSpc>
        <a:spcBef>
          <a:spcPct val="20000"/>
        </a:spcBef>
        <a:spcAft>
          <a:spcPct val="0"/>
        </a:spcAft>
        <a:buClr>
          <a:schemeClr val="tx2"/>
        </a:buClr>
        <a:buFont typeface="Wingdings" pitchFamily="2" charset="2"/>
        <a:buChar char="§"/>
        <a:defRPr kumimoji="1" sz="2800">
          <a:solidFill>
            <a:schemeClr val="tx1"/>
          </a:solidFill>
          <a:latin typeface="+mn-lt"/>
          <a:ea typeface="+mn-ea"/>
          <a:cs typeface="+mn-cs"/>
        </a:defRPr>
      </a:lvl1pPr>
      <a:lvl2pPr marL="542925" indent="-180975" algn="l" rtl="0" eaLnBrk="1" fontAlgn="base" hangingPunct="1">
        <a:spcBef>
          <a:spcPct val="20000"/>
        </a:spcBef>
        <a:spcAft>
          <a:spcPct val="0"/>
        </a:spcAft>
        <a:buClr>
          <a:schemeClr val="tx2"/>
        </a:buClr>
        <a:buFont typeface="Wingdings" pitchFamily="2" charset="2"/>
        <a:buChar char="l"/>
        <a:defRPr kumimoji="1" sz="2400">
          <a:solidFill>
            <a:schemeClr val="tx1"/>
          </a:solidFill>
          <a:latin typeface="+mn-lt"/>
          <a:ea typeface="+mn-ea"/>
          <a:cs typeface="+mn-cs"/>
        </a:defRPr>
      </a:lvl2pPr>
      <a:lvl3pPr marL="903288" indent="-166688" algn="l" rtl="0" eaLnBrk="1" fontAlgn="base" hangingPunct="1">
        <a:spcBef>
          <a:spcPct val="20000"/>
        </a:spcBef>
        <a:spcAft>
          <a:spcPct val="0"/>
        </a:spcAft>
        <a:buClr>
          <a:schemeClr val="tx2"/>
        </a:buClr>
        <a:buFont typeface="Wingdings" pitchFamily="2" charset="2"/>
        <a:buChar char="§"/>
        <a:defRPr kumimoji="1" sz="2000">
          <a:solidFill>
            <a:schemeClr val="tx1"/>
          </a:solidFill>
          <a:latin typeface="+mn-lt"/>
          <a:ea typeface="+mn-ea"/>
          <a:cs typeface="+mn-cs"/>
        </a:defRPr>
      </a:lvl3pPr>
      <a:lvl4pPr marL="1249363" indent="-166688" algn="l" rtl="0" eaLnBrk="1" fontAlgn="base" hangingPunct="1">
        <a:spcBef>
          <a:spcPct val="20000"/>
        </a:spcBef>
        <a:spcAft>
          <a:spcPct val="0"/>
        </a:spcAft>
        <a:buClr>
          <a:schemeClr val="tx2"/>
        </a:buClr>
        <a:buFont typeface="Wingdings" pitchFamily="2" charset="2"/>
        <a:buChar char="l"/>
        <a:defRPr kumimoji="1">
          <a:solidFill>
            <a:schemeClr val="tx1"/>
          </a:solidFill>
          <a:latin typeface="+mn-lt"/>
          <a:ea typeface="+mn-ea"/>
          <a:cs typeface="+mn-cs"/>
        </a:defRPr>
      </a:lvl4pPr>
      <a:lvl5pPr marL="1611313" indent="-166688" algn="l" rtl="0" eaLnBrk="1" fontAlgn="base" hangingPunct="1">
        <a:spcBef>
          <a:spcPct val="20000"/>
        </a:spcBef>
        <a:spcAft>
          <a:spcPct val="0"/>
        </a:spcAft>
        <a:buClr>
          <a:schemeClr val="tx2"/>
        </a:buClr>
        <a:buFont typeface="Wingdings" pitchFamily="2" charset="2"/>
        <a:buChar char="§"/>
        <a:defRPr kumimoji="1" sz="1600">
          <a:solidFill>
            <a:schemeClr val="tx1"/>
          </a:solidFill>
          <a:latin typeface="+mn-lt"/>
          <a:ea typeface="+mn-ea"/>
          <a:cs typeface="+mn-cs"/>
        </a:defRPr>
      </a:lvl5pPr>
      <a:lvl6pPr marL="2068513" indent="-166688" algn="l" rtl="0" eaLnBrk="1" fontAlgn="base" hangingPunct="1">
        <a:spcBef>
          <a:spcPct val="20000"/>
        </a:spcBef>
        <a:spcAft>
          <a:spcPct val="0"/>
        </a:spcAft>
        <a:buClr>
          <a:schemeClr val="tx2"/>
        </a:buClr>
        <a:buFont typeface="Wingdings" pitchFamily="2" charset="2"/>
        <a:buChar char="§"/>
        <a:defRPr kumimoji="1" sz="1600">
          <a:solidFill>
            <a:schemeClr val="tx1"/>
          </a:solidFill>
          <a:latin typeface="+mn-lt"/>
          <a:ea typeface="+mn-ea"/>
          <a:cs typeface="+mn-cs"/>
        </a:defRPr>
      </a:lvl6pPr>
      <a:lvl7pPr marL="2525713" indent="-166688" algn="l" rtl="0" eaLnBrk="1" fontAlgn="base" hangingPunct="1">
        <a:spcBef>
          <a:spcPct val="20000"/>
        </a:spcBef>
        <a:spcAft>
          <a:spcPct val="0"/>
        </a:spcAft>
        <a:buClr>
          <a:schemeClr val="tx2"/>
        </a:buClr>
        <a:buFont typeface="Wingdings" pitchFamily="2" charset="2"/>
        <a:buChar char="§"/>
        <a:defRPr kumimoji="1" sz="1600">
          <a:solidFill>
            <a:schemeClr val="tx1"/>
          </a:solidFill>
          <a:latin typeface="+mn-lt"/>
          <a:ea typeface="+mn-ea"/>
          <a:cs typeface="+mn-cs"/>
        </a:defRPr>
      </a:lvl7pPr>
      <a:lvl8pPr marL="2982913" indent="-166688" algn="l" rtl="0" eaLnBrk="1" fontAlgn="base" hangingPunct="1">
        <a:spcBef>
          <a:spcPct val="20000"/>
        </a:spcBef>
        <a:spcAft>
          <a:spcPct val="0"/>
        </a:spcAft>
        <a:buClr>
          <a:schemeClr val="tx2"/>
        </a:buClr>
        <a:buFont typeface="Wingdings" pitchFamily="2" charset="2"/>
        <a:buChar char="§"/>
        <a:defRPr kumimoji="1" sz="1600">
          <a:solidFill>
            <a:schemeClr val="tx1"/>
          </a:solidFill>
          <a:latin typeface="+mn-lt"/>
          <a:ea typeface="+mn-ea"/>
          <a:cs typeface="+mn-cs"/>
        </a:defRPr>
      </a:lvl8pPr>
      <a:lvl9pPr marL="3440113" indent="-166688" algn="l" rtl="0" eaLnBrk="1" fontAlgn="base" hangingPunct="1">
        <a:spcBef>
          <a:spcPct val="20000"/>
        </a:spcBef>
        <a:spcAft>
          <a:spcPct val="0"/>
        </a:spcAft>
        <a:buClr>
          <a:schemeClr val="tx2"/>
        </a:buClr>
        <a:buFont typeface="Wingdings" pitchFamily="2" charset="2"/>
        <a:buChar char="§"/>
        <a:defRPr kumimoji="1" sz="16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image" Target="../media/image43.emf"/><Relationship Id="rId3" Type="http://schemas.openxmlformats.org/officeDocument/2006/relationships/notesSlide" Target="../notesSlides/notesSlide4.xml"/><Relationship Id="rId7" Type="http://schemas.openxmlformats.org/officeDocument/2006/relationships/image" Target="../media/image40.emf"/><Relationship Id="rId12" Type="http://schemas.openxmlformats.org/officeDocument/2006/relationships/oleObject" Target="../embeddings/oleObject38.bin"/><Relationship Id="rId17" Type="http://schemas.openxmlformats.org/officeDocument/2006/relationships/image" Target="../media/image45.emf"/><Relationship Id="rId2" Type="http://schemas.openxmlformats.org/officeDocument/2006/relationships/slideLayout" Target="../slideLayouts/slideLayout2.xml"/><Relationship Id="rId16" Type="http://schemas.openxmlformats.org/officeDocument/2006/relationships/oleObject" Target="../embeddings/oleObject40.bin"/><Relationship Id="rId1" Type="http://schemas.openxmlformats.org/officeDocument/2006/relationships/vmlDrawing" Target="../drawings/vmlDrawing6.vml"/><Relationship Id="rId6" Type="http://schemas.openxmlformats.org/officeDocument/2006/relationships/oleObject" Target="../embeddings/oleObject35.bin"/><Relationship Id="rId11" Type="http://schemas.openxmlformats.org/officeDocument/2006/relationships/image" Target="../media/image42.emf"/><Relationship Id="rId5" Type="http://schemas.openxmlformats.org/officeDocument/2006/relationships/image" Target="../media/image39.wmf"/><Relationship Id="rId15" Type="http://schemas.openxmlformats.org/officeDocument/2006/relationships/image" Target="../media/image44.emf"/><Relationship Id="rId10" Type="http://schemas.openxmlformats.org/officeDocument/2006/relationships/oleObject" Target="../embeddings/oleObject37.bin"/><Relationship Id="rId4" Type="http://schemas.openxmlformats.org/officeDocument/2006/relationships/oleObject" Target="../embeddings/oleObject34.bin"/><Relationship Id="rId9" Type="http://schemas.openxmlformats.org/officeDocument/2006/relationships/image" Target="../media/image41.emf"/><Relationship Id="rId14" Type="http://schemas.openxmlformats.org/officeDocument/2006/relationships/oleObject" Target="../embeddings/oleObject39.bin"/></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ptrbrtz/razor-9dof-ahrs/wiki/Tutoria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gentlenav.googlecode.com/files/DCMDraft2.pdf" TargetMode="External"/><Relationship Id="rId5" Type="http://schemas.openxmlformats.org/officeDocument/2006/relationships/hyperlink" Target="http://www.starlino.com/dcm_tutorial.html" TargetMode="External"/><Relationship Id="rId4" Type="http://schemas.openxmlformats.org/officeDocument/2006/relationships/hyperlink" Target="http://www.cnblogs.com/dreamfactory/p/3424953.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11.png"/><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0.wmf"/><Relationship Id="rId5" Type="http://schemas.openxmlformats.org/officeDocument/2006/relationships/image" Target="../media/image7.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9.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2.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image" Target="../media/image9.wmf"/><Relationship Id="rId4" Type="http://schemas.openxmlformats.org/officeDocument/2006/relationships/oleObject" Target="../embeddings/oleObject5.bin"/><Relationship Id="rId9" Type="http://schemas.openxmlformats.org/officeDocument/2006/relationships/image" Target="../media/image13.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18.emf"/><Relationship Id="rId3" Type="http://schemas.openxmlformats.org/officeDocument/2006/relationships/notesSlide" Target="../notesSlides/notesSlide3.xml"/><Relationship Id="rId7" Type="http://schemas.openxmlformats.org/officeDocument/2006/relationships/image" Target="../media/image15.emf"/><Relationship Id="rId12" Type="http://schemas.openxmlformats.org/officeDocument/2006/relationships/oleObject" Target="../embeddings/oleObject12.bin"/><Relationship Id="rId17" Type="http://schemas.openxmlformats.org/officeDocument/2006/relationships/image" Target="../media/image20.wmf"/><Relationship Id="rId2" Type="http://schemas.openxmlformats.org/officeDocument/2006/relationships/slideLayout" Target="../slideLayouts/slideLayout2.xml"/><Relationship Id="rId16" Type="http://schemas.openxmlformats.org/officeDocument/2006/relationships/oleObject" Target="../embeddings/oleObject14.bin"/><Relationship Id="rId1" Type="http://schemas.openxmlformats.org/officeDocument/2006/relationships/vmlDrawing" Target="../drawings/vmlDrawing3.vml"/><Relationship Id="rId6" Type="http://schemas.openxmlformats.org/officeDocument/2006/relationships/oleObject" Target="../embeddings/oleObject9.bin"/><Relationship Id="rId11" Type="http://schemas.openxmlformats.org/officeDocument/2006/relationships/image" Target="../media/image17.emf"/><Relationship Id="rId5" Type="http://schemas.openxmlformats.org/officeDocument/2006/relationships/image" Target="../media/image14.emf"/><Relationship Id="rId15" Type="http://schemas.openxmlformats.org/officeDocument/2006/relationships/image" Target="../media/image19.e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6.emf"/><Relationship Id="rId14" Type="http://schemas.openxmlformats.org/officeDocument/2006/relationships/oleObject" Target="../embeddings/oleObject13.bin"/></Relationships>
</file>

<file path=ppt/slides/_rels/slide8.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20.bin"/><Relationship Id="rId18" Type="http://schemas.openxmlformats.org/officeDocument/2006/relationships/image" Target="../media/image28.emf"/><Relationship Id="rId3" Type="http://schemas.openxmlformats.org/officeDocument/2006/relationships/oleObject" Target="../embeddings/oleObject15.bin"/><Relationship Id="rId21" Type="http://schemas.openxmlformats.org/officeDocument/2006/relationships/oleObject" Target="../embeddings/oleObject24.bin"/><Relationship Id="rId7" Type="http://schemas.openxmlformats.org/officeDocument/2006/relationships/oleObject" Target="../embeddings/oleObject17.bin"/><Relationship Id="rId12" Type="http://schemas.openxmlformats.org/officeDocument/2006/relationships/image" Target="../media/image25.emf"/><Relationship Id="rId17" Type="http://schemas.openxmlformats.org/officeDocument/2006/relationships/oleObject" Target="../embeddings/oleObject22.bin"/><Relationship Id="rId2" Type="http://schemas.openxmlformats.org/officeDocument/2006/relationships/slideLayout" Target="../slideLayouts/slideLayout2.xml"/><Relationship Id="rId16" Type="http://schemas.openxmlformats.org/officeDocument/2006/relationships/image" Target="../media/image27.emf"/><Relationship Id="rId20" Type="http://schemas.openxmlformats.org/officeDocument/2006/relationships/image" Target="../media/image29.emf"/><Relationship Id="rId1" Type="http://schemas.openxmlformats.org/officeDocument/2006/relationships/vmlDrawing" Target="../drawings/vmlDrawing4.vml"/><Relationship Id="rId6" Type="http://schemas.openxmlformats.org/officeDocument/2006/relationships/image" Target="../media/image22.emf"/><Relationship Id="rId11" Type="http://schemas.openxmlformats.org/officeDocument/2006/relationships/oleObject" Target="../embeddings/oleObject19.bin"/><Relationship Id="rId5" Type="http://schemas.openxmlformats.org/officeDocument/2006/relationships/oleObject" Target="../embeddings/oleObject16.bin"/><Relationship Id="rId15" Type="http://schemas.openxmlformats.org/officeDocument/2006/relationships/oleObject" Target="../embeddings/oleObject21.bin"/><Relationship Id="rId10" Type="http://schemas.openxmlformats.org/officeDocument/2006/relationships/image" Target="../media/image24.wmf"/><Relationship Id="rId19" Type="http://schemas.openxmlformats.org/officeDocument/2006/relationships/oleObject" Target="../embeddings/oleObject23.bin"/><Relationship Id="rId4" Type="http://schemas.openxmlformats.org/officeDocument/2006/relationships/image" Target="../media/image21.wmf"/><Relationship Id="rId9" Type="http://schemas.openxmlformats.org/officeDocument/2006/relationships/oleObject" Target="../embeddings/oleObject18.bin"/><Relationship Id="rId14" Type="http://schemas.openxmlformats.org/officeDocument/2006/relationships/image" Target="../media/image26.emf"/><Relationship Id="rId22" Type="http://schemas.openxmlformats.org/officeDocument/2006/relationships/image" Target="../media/image30.emf"/></Relationships>
</file>

<file path=ppt/slides/_rels/slide9.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30.bin"/><Relationship Id="rId18" Type="http://schemas.openxmlformats.org/officeDocument/2006/relationships/image" Target="../media/image37.wmf"/><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34.wmf"/><Relationship Id="rId17" Type="http://schemas.openxmlformats.org/officeDocument/2006/relationships/oleObject" Target="../embeddings/oleObject32.bin"/><Relationship Id="rId2" Type="http://schemas.openxmlformats.org/officeDocument/2006/relationships/slideLayout" Target="../slideLayouts/slideLayout2.xml"/><Relationship Id="rId16" Type="http://schemas.openxmlformats.org/officeDocument/2006/relationships/image" Target="../media/image36.wmf"/><Relationship Id="rId20" Type="http://schemas.openxmlformats.org/officeDocument/2006/relationships/image" Target="../media/image38.wmf"/><Relationship Id="rId1" Type="http://schemas.openxmlformats.org/officeDocument/2006/relationships/vmlDrawing" Target="../drawings/vmlDrawing5.vml"/><Relationship Id="rId6" Type="http://schemas.openxmlformats.org/officeDocument/2006/relationships/image" Target="../media/image31.wmf"/><Relationship Id="rId11" Type="http://schemas.openxmlformats.org/officeDocument/2006/relationships/oleObject" Target="../embeddings/oleObject29.bin"/><Relationship Id="rId5" Type="http://schemas.openxmlformats.org/officeDocument/2006/relationships/oleObject" Target="../embeddings/oleObject26.bin"/><Relationship Id="rId15" Type="http://schemas.openxmlformats.org/officeDocument/2006/relationships/oleObject" Target="../embeddings/oleObject31.bin"/><Relationship Id="rId10" Type="http://schemas.openxmlformats.org/officeDocument/2006/relationships/image" Target="../media/image33.wmf"/><Relationship Id="rId19" Type="http://schemas.openxmlformats.org/officeDocument/2006/relationships/oleObject" Target="../embeddings/oleObject33.bin"/><Relationship Id="rId4" Type="http://schemas.openxmlformats.org/officeDocument/2006/relationships/image" Target="../media/image21.wmf"/><Relationship Id="rId9" Type="http://schemas.openxmlformats.org/officeDocument/2006/relationships/oleObject" Target="../embeddings/oleObject28.bin"/><Relationship Id="rId14" Type="http://schemas.openxmlformats.org/officeDocument/2006/relationships/image" Target="../media/image3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473075" y="1631950"/>
            <a:ext cx="7123261" cy="966788"/>
          </a:xfrm>
        </p:spPr>
        <p:txBody>
          <a:bodyPr/>
          <a:lstStyle/>
          <a:p>
            <a:r>
              <a:rPr lang="en-US" altLang="zh-TW" sz="5400" dirty="0" smtClean="0"/>
              <a:t>DCM</a:t>
            </a:r>
            <a:endParaRPr lang="zh-TW" altLang="en-US" sz="5000" dirty="0"/>
          </a:p>
        </p:txBody>
      </p:sp>
      <p:sp>
        <p:nvSpPr>
          <p:cNvPr id="3" name="副標題 2"/>
          <p:cNvSpPr>
            <a:spLocks noGrp="1"/>
          </p:cNvSpPr>
          <p:nvPr>
            <p:ph type="subTitle" idx="1"/>
          </p:nvPr>
        </p:nvSpPr>
        <p:spPr>
          <a:xfrm>
            <a:off x="473075" y="5184056"/>
            <a:ext cx="5921375" cy="1557312"/>
          </a:xfrm>
        </p:spPr>
        <p:txBody>
          <a:bodyPr/>
          <a:lstStyle/>
          <a:p>
            <a:r>
              <a:rPr lang="en-US" altLang="zh-TW" dirty="0" smtClean="0"/>
              <a:t>GPD 130</a:t>
            </a:r>
          </a:p>
          <a:p>
            <a:r>
              <a:rPr lang="en-US" altLang="zh-TW" sz="2500" dirty="0" smtClean="0"/>
              <a:t>			</a:t>
            </a:r>
            <a:endParaRPr lang="zh-TW" altLang="en-US" sz="2500" dirty="0"/>
          </a:p>
        </p:txBody>
      </p:sp>
    </p:spTree>
    <p:extLst>
      <p:ext uri="{BB962C8B-B14F-4D97-AF65-F5344CB8AC3E}">
        <p14:creationId xmlns:p14="http://schemas.microsoft.com/office/powerpoint/2010/main" val="27631158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properties</a:t>
            </a:r>
            <a:endParaRPr lang="zh-TW" altLang="en-US" dirty="0"/>
          </a:p>
        </p:txBody>
      </p:sp>
      <p:sp>
        <p:nvSpPr>
          <p:cNvPr id="3" name="內容版面配置區 2"/>
          <p:cNvSpPr>
            <a:spLocks noGrp="1"/>
          </p:cNvSpPr>
          <p:nvPr>
            <p:ph idx="1"/>
          </p:nvPr>
        </p:nvSpPr>
        <p:spPr/>
        <p:txBody>
          <a:bodyPr/>
          <a:lstStyle/>
          <a:p>
            <a:endParaRPr lang="zh-TW" altLang="en-US" dirty="0"/>
          </a:p>
        </p:txBody>
      </p:sp>
      <p:graphicFrame>
        <p:nvGraphicFramePr>
          <p:cNvPr id="5" name="物件 4"/>
          <p:cNvGraphicFramePr>
            <a:graphicFrameLocks noChangeAspect="1"/>
          </p:cNvGraphicFramePr>
          <p:nvPr>
            <p:extLst>
              <p:ext uri="{D42A27DB-BD31-4B8C-83A1-F6EECF244321}">
                <p14:modId xmlns:p14="http://schemas.microsoft.com/office/powerpoint/2010/main" val="2952421823"/>
              </p:ext>
            </p:extLst>
          </p:nvPr>
        </p:nvGraphicFramePr>
        <p:xfrm>
          <a:off x="419100" y="2455863"/>
          <a:ext cx="2987675" cy="752475"/>
        </p:xfrm>
        <a:graphic>
          <a:graphicData uri="http://schemas.openxmlformats.org/presentationml/2006/ole">
            <mc:AlternateContent xmlns:mc="http://schemas.openxmlformats.org/markup-compatibility/2006">
              <mc:Choice xmlns:v="urn:schemas-microsoft-com:vml" Requires="v">
                <p:oleObj spid="_x0000_s4233" name="方程式" r:id="rId4" imgW="799920" imgH="203040" progId="Equation.3">
                  <p:embed/>
                </p:oleObj>
              </mc:Choice>
              <mc:Fallback>
                <p:oleObj name="方程式" r:id="rId4" imgW="799920" imgH="203040" progId="Equation.3">
                  <p:embed/>
                  <p:pic>
                    <p:nvPicPr>
                      <p:cNvPr id="0" name="Object 20"/>
                      <p:cNvPicPr>
                        <a:picLocks noChangeAspect="1" noChangeArrowheads="1"/>
                      </p:cNvPicPr>
                      <p:nvPr/>
                    </p:nvPicPr>
                    <p:blipFill>
                      <a:blip r:embed="rId5"/>
                      <a:srcRect/>
                      <a:stretch>
                        <a:fillRect/>
                      </a:stretch>
                    </p:blipFill>
                    <p:spPr bwMode="auto">
                      <a:xfrm>
                        <a:off x="419100" y="2455863"/>
                        <a:ext cx="29876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 name="Group 6"/>
          <p:cNvGrpSpPr>
            <a:grpSpLocks/>
          </p:cNvGrpSpPr>
          <p:nvPr/>
        </p:nvGrpSpPr>
        <p:grpSpPr bwMode="auto">
          <a:xfrm>
            <a:off x="3619500" y="1412776"/>
            <a:ext cx="3886200" cy="4635500"/>
            <a:chOff x="3120" y="1400"/>
            <a:chExt cx="2448" cy="2920"/>
          </a:xfrm>
        </p:grpSpPr>
        <p:graphicFrame>
          <p:nvGraphicFramePr>
            <p:cNvPr id="7" name="Object 7"/>
            <p:cNvGraphicFramePr>
              <a:graphicFrameLocks noChangeAspect="1"/>
            </p:cNvGraphicFramePr>
            <p:nvPr/>
          </p:nvGraphicFramePr>
          <p:xfrm>
            <a:off x="3264" y="1448"/>
            <a:ext cx="284" cy="377"/>
          </p:xfrm>
          <a:graphic>
            <a:graphicData uri="http://schemas.openxmlformats.org/presentationml/2006/ole">
              <mc:AlternateContent xmlns:mc="http://schemas.openxmlformats.org/markup-compatibility/2006">
                <mc:Choice xmlns:v="urn:schemas-microsoft-com:vml" Requires="v">
                  <p:oleObj spid="_x0000_s4234" name="公式" r:id="rId6" imgW="164880" imgH="215640" progId="Equation.3">
                    <p:embed/>
                  </p:oleObj>
                </mc:Choice>
                <mc:Fallback>
                  <p:oleObj name="公式" r:id="rId6" imgW="16488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4" y="1448"/>
                          <a:ext cx="284" cy="3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8"/>
            <p:cNvGraphicFramePr>
              <a:graphicFrameLocks noChangeAspect="1"/>
            </p:cNvGraphicFramePr>
            <p:nvPr/>
          </p:nvGraphicFramePr>
          <p:xfrm>
            <a:off x="5280" y="2216"/>
            <a:ext cx="288" cy="376"/>
          </p:xfrm>
          <a:graphic>
            <a:graphicData uri="http://schemas.openxmlformats.org/presentationml/2006/ole">
              <mc:AlternateContent xmlns:mc="http://schemas.openxmlformats.org/markup-compatibility/2006">
                <mc:Choice xmlns:v="urn:schemas-microsoft-com:vml" Requires="v">
                  <p:oleObj spid="_x0000_s4235" name="Equation" r:id="rId8" imgW="164880" imgH="215640" progId="Equation.3">
                    <p:embed/>
                  </p:oleObj>
                </mc:Choice>
                <mc:Fallback>
                  <p:oleObj name="Equation" r:id="rId8" imgW="164880" imgH="2156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80" y="2216"/>
                          <a:ext cx="288" cy="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9"/>
            <p:cNvGraphicFramePr>
              <a:graphicFrameLocks noChangeAspect="1"/>
            </p:cNvGraphicFramePr>
            <p:nvPr/>
          </p:nvGraphicFramePr>
          <p:xfrm>
            <a:off x="3456" y="3944"/>
            <a:ext cx="284" cy="376"/>
          </p:xfrm>
          <a:graphic>
            <a:graphicData uri="http://schemas.openxmlformats.org/presentationml/2006/ole">
              <mc:AlternateContent xmlns:mc="http://schemas.openxmlformats.org/markup-compatibility/2006">
                <mc:Choice xmlns:v="urn:schemas-microsoft-com:vml" Requires="v">
                  <p:oleObj spid="_x0000_s4236" name="Equation" r:id="rId10" imgW="164880" imgH="215640" progId="Equation.3">
                    <p:embed/>
                  </p:oleObj>
                </mc:Choice>
                <mc:Fallback>
                  <p:oleObj name="Equation" r:id="rId10" imgW="164880" imgH="2156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56" y="3944"/>
                          <a:ext cx="284" cy="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Line 10"/>
            <p:cNvSpPr>
              <a:spLocks noChangeShapeType="1"/>
            </p:cNvSpPr>
            <p:nvPr/>
          </p:nvSpPr>
          <p:spPr bwMode="auto">
            <a:xfrm flipH="1" flipV="1">
              <a:off x="3456" y="1880"/>
              <a:ext cx="441" cy="1259"/>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1" name="Line 11"/>
            <p:cNvSpPr>
              <a:spLocks noChangeShapeType="1"/>
            </p:cNvSpPr>
            <p:nvPr/>
          </p:nvSpPr>
          <p:spPr bwMode="auto">
            <a:xfrm flipH="1">
              <a:off x="3504" y="3128"/>
              <a:ext cx="384" cy="768"/>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2" name="Line 12"/>
            <p:cNvSpPr>
              <a:spLocks noChangeShapeType="1"/>
            </p:cNvSpPr>
            <p:nvPr/>
          </p:nvSpPr>
          <p:spPr bwMode="auto">
            <a:xfrm flipV="1">
              <a:off x="3888" y="2696"/>
              <a:ext cx="1440" cy="443"/>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3" name="Line 13"/>
            <p:cNvSpPr>
              <a:spLocks noChangeShapeType="1"/>
            </p:cNvSpPr>
            <p:nvPr/>
          </p:nvSpPr>
          <p:spPr bwMode="auto">
            <a:xfrm flipV="1">
              <a:off x="3888" y="1784"/>
              <a:ext cx="0" cy="1355"/>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4" name="Line 14"/>
            <p:cNvSpPr>
              <a:spLocks noChangeShapeType="1"/>
            </p:cNvSpPr>
            <p:nvPr/>
          </p:nvSpPr>
          <p:spPr bwMode="auto">
            <a:xfrm flipH="1">
              <a:off x="3360" y="3128"/>
              <a:ext cx="537" cy="528"/>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5" name="Line 15"/>
            <p:cNvSpPr>
              <a:spLocks noChangeShapeType="1"/>
            </p:cNvSpPr>
            <p:nvPr/>
          </p:nvSpPr>
          <p:spPr bwMode="auto">
            <a:xfrm>
              <a:off x="3888" y="3128"/>
              <a:ext cx="1392" cy="0"/>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16" name="Object 16"/>
            <p:cNvGraphicFramePr>
              <a:graphicFrameLocks noChangeAspect="1"/>
            </p:cNvGraphicFramePr>
            <p:nvPr/>
          </p:nvGraphicFramePr>
          <p:xfrm>
            <a:off x="3744" y="1400"/>
            <a:ext cx="262" cy="377"/>
          </p:xfrm>
          <a:graphic>
            <a:graphicData uri="http://schemas.openxmlformats.org/presentationml/2006/ole">
              <mc:AlternateContent xmlns:mc="http://schemas.openxmlformats.org/markup-compatibility/2006">
                <mc:Choice xmlns:v="urn:schemas-microsoft-com:vml" Requires="v">
                  <p:oleObj spid="_x0000_s4237" name="公式" r:id="rId12" imgW="152280" imgH="215640" progId="Equation.3">
                    <p:embed/>
                  </p:oleObj>
                </mc:Choice>
                <mc:Fallback>
                  <p:oleObj name="公式" r:id="rId12" imgW="152280" imgH="2156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44" y="1400"/>
                          <a:ext cx="262" cy="3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7"/>
            <p:cNvGraphicFramePr>
              <a:graphicFrameLocks noChangeAspect="1"/>
            </p:cNvGraphicFramePr>
            <p:nvPr/>
          </p:nvGraphicFramePr>
          <p:xfrm>
            <a:off x="5303" y="2936"/>
            <a:ext cx="265" cy="376"/>
          </p:xfrm>
          <a:graphic>
            <a:graphicData uri="http://schemas.openxmlformats.org/presentationml/2006/ole">
              <mc:AlternateContent xmlns:mc="http://schemas.openxmlformats.org/markup-compatibility/2006">
                <mc:Choice xmlns:v="urn:schemas-microsoft-com:vml" Requires="v">
                  <p:oleObj spid="_x0000_s4238" name="Equation" r:id="rId14" imgW="152280" imgH="215640" progId="Equation.3">
                    <p:embed/>
                  </p:oleObj>
                </mc:Choice>
                <mc:Fallback>
                  <p:oleObj name="Equation" r:id="rId14" imgW="152280" imgH="21564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03" y="2936"/>
                          <a:ext cx="265" cy="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8"/>
            <p:cNvGraphicFramePr>
              <a:graphicFrameLocks noChangeAspect="1"/>
            </p:cNvGraphicFramePr>
            <p:nvPr/>
          </p:nvGraphicFramePr>
          <p:xfrm>
            <a:off x="3120" y="3608"/>
            <a:ext cx="262" cy="376"/>
          </p:xfrm>
          <a:graphic>
            <a:graphicData uri="http://schemas.openxmlformats.org/presentationml/2006/ole">
              <mc:AlternateContent xmlns:mc="http://schemas.openxmlformats.org/markup-compatibility/2006">
                <mc:Choice xmlns:v="urn:schemas-microsoft-com:vml" Requires="v">
                  <p:oleObj spid="_x0000_s4239" name="Equation" r:id="rId16" imgW="152280" imgH="215640" progId="Equation.3">
                    <p:embed/>
                  </p:oleObj>
                </mc:Choice>
                <mc:Fallback>
                  <p:oleObj name="Equation" r:id="rId16" imgW="152280" imgH="21564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20" y="3608"/>
                          <a:ext cx="262" cy="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1924288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Reference</a:t>
            </a:r>
            <a:endParaRPr lang="zh-TW" altLang="en-US" dirty="0"/>
          </a:p>
        </p:txBody>
      </p:sp>
      <p:sp>
        <p:nvSpPr>
          <p:cNvPr id="3" name="內容版面配置區 2"/>
          <p:cNvSpPr>
            <a:spLocks noGrp="1"/>
          </p:cNvSpPr>
          <p:nvPr>
            <p:ph idx="1"/>
          </p:nvPr>
        </p:nvSpPr>
        <p:spPr/>
        <p:txBody>
          <a:bodyPr/>
          <a:lstStyle/>
          <a:p>
            <a:r>
              <a:rPr lang="zh-TW" altLang="en-US" dirty="0" smtClean="0"/>
              <a:t> </a:t>
            </a:r>
            <a:r>
              <a:rPr lang="en-US" altLang="zh-TW" dirty="0">
                <a:hlinkClick r:id="rId3"/>
              </a:rPr>
              <a:t>https://</a:t>
            </a:r>
            <a:r>
              <a:rPr lang="en-US" altLang="zh-TW" dirty="0" smtClean="0">
                <a:hlinkClick r:id="rId3"/>
              </a:rPr>
              <a:t>github.com/ptrbrtz/razor-9dof-ahrs/wiki/Tutorial</a:t>
            </a:r>
            <a:endParaRPr lang="en-US" altLang="zh-TW" dirty="0" smtClean="0"/>
          </a:p>
          <a:p>
            <a:r>
              <a:rPr lang="en-US" altLang="zh-TW" dirty="0" smtClean="0">
                <a:hlinkClick r:id="rId4"/>
              </a:rPr>
              <a:t>http</a:t>
            </a:r>
            <a:r>
              <a:rPr lang="en-US" altLang="zh-TW" dirty="0">
                <a:hlinkClick r:id="rId4"/>
              </a:rPr>
              <a:t>://</a:t>
            </a:r>
            <a:r>
              <a:rPr lang="en-US" altLang="zh-TW" dirty="0" smtClean="0">
                <a:hlinkClick r:id="rId4"/>
              </a:rPr>
              <a:t>www.cnblogs.com/dreamfactory/p/3424953.html</a:t>
            </a:r>
            <a:endParaRPr lang="en-US" altLang="zh-TW" dirty="0" smtClean="0"/>
          </a:p>
          <a:p>
            <a:r>
              <a:rPr lang="en-US" altLang="zh-TW" dirty="0">
                <a:hlinkClick r:id="rId5"/>
              </a:rPr>
              <a:t>http://</a:t>
            </a:r>
            <a:r>
              <a:rPr lang="en-US" altLang="zh-TW" dirty="0" smtClean="0">
                <a:hlinkClick r:id="rId5"/>
              </a:rPr>
              <a:t>www.starlino.com/dcm_tutorial.html</a:t>
            </a:r>
            <a:endParaRPr lang="en-US" altLang="zh-TW" dirty="0" smtClean="0"/>
          </a:p>
          <a:p>
            <a:r>
              <a:rPr lang="en-US" altLang="zh-TW" dirty="0">
                <a:hlinkClick r:id="rId6"/>
              </a:rPr>
              <a:t>https://</a:t>
            </a:r>
            <a:r>
              <a:rPr lang="en-US" altLang="zh-TW" dirty="0" smtClean="0">
                <a:hlinkClick r:id="rId6"/>
              </a:rPr>
              <a:t>gentlenav.googlecode.com/files/</a:t>
            </a:r>
            <a:r>
              <a:rPr lang="en-US" altLang="zh-TW" b="1" dirty="0" smtClean="0">
                <a:hlinkClick r:id="rId6"/>
              </a:rPr>
              <a:t>DCMDraft2</a:t>
            </a:r>
            <a:r>
              <a:rPr lang="en-US" altLang="zh-TW" dirty="0" smtClean="0">
                <a:hlinkClick r:id="rId6"/>
              </a:rPr>
              <a:t>.pdf</a:t>
            </a:r>
            <a:endParaRPr lang="en-US" altLang="zh-TW" dirty="0" smtClean="0"/>
          </a:p>
          <a:p>
            <a:endParaRPr lang="zh-TW" altLang="en-US" dirty="0"/>
          </a:p>
        </p:txBody>
      </p:sp>
    </p:spTree>
    <p:extLst>
      <p:ext uri="{BB962C8B-B14F-4D97-AF65-F5344CB8AC3E}">
        <p14:creationId xmlns:p14="http://schemas.microsoft.com/office/powerpoint/2010/main" val="2508799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a:xfrm>
            <a:off x="179388" y="1196975"/>
            <a:ext cx="8640762" cy="5472385"/>
          </a:xfrm>
        </p:spPr>
        <p:txBody>
          <a:bodyPr/>
          <a:lstStyle/>
          <a:p>
            <a:r>
              <a:rPr lang="en-US" altLang="zh-TW" dirty="0" smtClean="0">
                <a:latin typeface="Times New Roman" panose="02020603050405020304" pitchFamily="18" charset="0"/>
                <a:cs typeface="Times New Roman" panose="02020603050405020304" pitchFamily="18" charset="0"/>
              </a:rPr>
              <a:t>Ⅰ. Introduction</a:t>
            </a:r>
          </a:p>
          <a:p>
            <a:endParaRPr lang="en-US" altLang="zh-TW" dirty="0" smtClean="0">
              <a:cs typeface="Times New Roman" panose="02020603050405020304" pitchFamily="18" charset="0"/>
            </a:endParaRPr>
          </a:p>
          <a:p>
            <a:endParaRPr lang="en-US" altLang="zh-TW" dirty="0" smtClean="0"/>
          </a:p>
          <a:p>
            <a:endParaRPr lang="en-US" altLang="zh-TW" dirty="0" smtClean="0"/>
          </a:p>
          <a:p>
            <a:pPr lvl="1"/>
            <a:endParaRPr lang="en-US" altLang="zh-TW" dirty="0"/>
          </a:p>
          <a:p>
            <a:pPr lvl="2">
              <a:buFont typeface="Wingdings" panose="05000000000000000000" pitchFamily="2" charset="2"/>
              <a:buChar char="u"/>
            </a:pPr>
            <a:endParaRPr lang="en-US" altLang="zh-TW" dirty="0" smtClean="0"/>
          </a:p>
          <a:p>
            <a:pPr lvl="1"/>
            <a:endParaRPr lang="en-US" altLang="zh-TW" dirty="0" smtClean="0"/>
          </a:p>
          <a:p>
            <a:pPr lvl="2">
              <a:buFont typeface="Wingdings" panose="05000000000000000000" pitchFamily="2" charset="2"/>
              <a:buChar char="u"/>
            </a:pPr>
            <a:endParaRPr lang="en-US" altLang="zh-TW" dirty="0"/>
          </a:p>
          <a:p>
            <a:endParaRPr lang="en-US" altLang="zh-TW" dirty="0" smtClean="0"/>
          </a:p>
          <a:p>
            <a:pPr lvl="1"/>
            <a:endParaRPr lang="en-US" altLang="zh-TW" dirty="0"/>
          </a:p>
          <a:p>
            <a:pPr lvl="1"/>
            <a:endParaRPr lang="en-US" altLang="zh-TW" dirty="0" smtClean="0"/>
          </a:p>
        </p:txBody>
      </p:sp>
    </p:spTree>
    <p:extLst>
      <p:ext uri="{BB962C8B-B14F-4D97-AF65-F5344CB8AC3E}">
        <p14:creationId xmlns:p14="http://schemas.microsoft.com/office/powerpoint/2010/main" val="11668243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Block diagram of DCM</a:t>
            </a:r>
            <a:br>
              <a:rPr lang="en-US" altLang="zh-TW" dirty="0"/>
            </a:b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1690688"/>
            <a:ext cx="788670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00369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2050" name="Picture 2" descr="C:\Users\jason_yao\Downloads\dcm_ar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700808"/>
            <a:ext cx="6145212"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6605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solidFill>
                  <a:schemeClr val="tx1"/>
                </a:solidFill>
                <a:latin typeface="宋体" pitchFamily="2" charset="-122"/>
              </a:rPr>
              <a:t>方向余弦 二维情形</a:t>
            </a:r>
            <a:endParaRPr lang="zh-TW" altLang="en-US" dirty="0"/>
          </a:p>
        </p:txBody>
      </p:sp>
      <p:sp>
        <p:nvSpPr>
          <p:cNvPr id="3" name="內容版面配置區 2"/>
          <p:cNvSpPr>
            <a:spLocks noGrp="1"/>
          </p:cNvSpPr>
          <p:nvPr>
            <p:ph idx="1"/>
          </p:nvPr>
        </p:nvSpPr>
        <p:spPr/>
        <p:txBody>
          <a:bodyPr/>
          <a:lstStyle/>
          <a:p>
            <a:r>
              <a:rPr lang="zh-CN" altLang="en-US" dirty="0">
                <a:solidFill>
                  <a:srgbClr val="FF0000"/>
                </a:solidFill>
                <a:latin typeface="宋体" pitchFamily="2" charset="-122"/>
              </a:rPr>
              <a:t>方向余弦的</a:t>
            </a:r>
            <a:r>
              <a:rPr lang="zh-CN" altLang="en-US" dirty="0" smtClean="0">
                <a:solidFill>
                  <a:srgbClr val="FF0000"/>
                </a:solidFill>
                <a:latin typeface="宋体" pitchFamily="2" charset="-122"/>
              </a:rPr>
              <a:t>物理</a:t>
            </a:r>
            <a:r>
              <a:rPr lang="zh-TW" altLang="en-US" dirty="0">
                <a:solidFill>
                  <a:srgbClr val="FF0000"/>
                </a:solidFill>
                <a:latin typeface="宋体" pitchFamily="2" charset="-122"/>
              </a:rPr>
              <a:t>意義</a:t>
            </a:r>
            <a:r>
              <a:rPr lang="en-US" altLang="zh-CN" dirty="0" smtClean="0">
                <a:solidFill>
                  <a:srgbClr val="FF0000"/>
                </a:solidFill>
                <a:latin typeface="宋体" pitchFamily="2" charset="-122"/>
              </a:rPr>
              <a:t>(Direction </a:t>
            </a:r>
            <a:r>
              <a:rPr lang="en-US" altLang="zh-CN" dirty="0">
                <a:solidFill>
                  <a:srgbClr val="FF0000"/>
                </a:solidFill>
                <a:latin typeface="宋体" pitchFamily="2" charset="-122"/>
              </a:rPr>
              <a:t>Cosine)</a:t>
            </a:r>
            <a:r>
              <a:rPr lang="en-US" altLang="zh-CN" dirty="0"/>
              <a:t> </a:t>
            </a:r>
          </a:p>
          <a:p>
            <a:endParaRPr lang="zh-TW" altLang="en-US" dirty="0"/>
          </a:p>
        </p:txBody>
      </p:sp>
      <p:pic>
        <p:nvPicPr>
          <p:cNvPr id="5" name="Picture 9" descr="p4-01 两坐标系之间的关系"/>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 y="1828800"/>
            <a:ext cx="4038600" cy="3097213"/>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10"/>
          <p:cNvSpPr txBox="1">
            <a:spLocks noChangeArrowheads="1"/>
          </p:cNvSpPr>
          <p:nvPr/>
        </p:nvSpPr>
        <p:spPr bwMode="auto">
          <a:xfrm>
            <a:off x="76200" y="5105400"/>
            <a:ext cx="3886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宋体" pitchFamily="2" charset="-122"/>
              </a:rPr>
              <a:t>二维平面中，同一个矢量在两个坐标系</a:t>
            </a:r>
            <a:r>
              <a:rPr lang="en-US" altLang="zh-CN" dirty="0"/>
              <a:t>OXY </a:t>
            </a:r>
            <a:r>
              <a:rPr lang="zh-CN" altLang="en-US" dirty="0">
                <a:latin typeface="宋体" pitchFamily="2" charset="-122"/>
              </a:rPr>
              <a:t>和 </a:t>
            </a:r>
            <a:r>
              <a:rPr lang="en-US" altLang="zh-CN" dirty="0"/>
              <a:t>OX’Y’</a:t>
            </a:r>
            <a:r>
              <a:rPr lang="zh-CN" altLang="en-US" dirty="0">
                <a:latin typeface="宋体" pitchFamily="2" charset="-122"/>
              </a:rPr>
              <a:t>中的投影分别为</a:t>
            </a:r>
            <a:r>
              <a:rPr lang="zh-CN" altLang="en-US" dirty="0"/>
              <a:t> </a:t>
            </a:r>
          </a:p>
        </p:txBody>
      </p:sp>
      <p:graphicFrame>
        <p:nvGraphicFramePr>
          <p:cNvPr id="7" name="Object 11"/>
          <p:cNvGraphicFramePr>
            <a:graphicFrameLocks noChangeAspect="1"/>
          </p:cNvGraphicFramePr>
          <p:nvPr/>
        </p:nvGraphicFramePr>
        <p:xfrm>
          <a:off x="4724400" y="2743200"/>
          <a:ext cx="1447800" cy="1241425"/>
        </p:xfrm>
        <a:graphic>
          <a:graphicData uri="http://schemas.openxmlformats.org/presentationml/2006/ole">
            <mc:AlternateContent xmlns:mc="http://schemas.openxmlformats.org/markup-compatibility/2006">
              <mc:Choice xmlns:v="urn:schemas-microsoft-com:vml" Requires="v">
                <p:oleObj spid="_x0000_s7202" r:id="rId4" imgW="533169" imgH="457002" progId="Equation.3">
                  <p:embed/>
                </p:oleObj>
              </mc:Choice>
              <mc:Fallback>
                <p:oleObj r:id="rId4" imgW="533169" imgH="45700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2743200"/>
                        <a:ext cx="1447800" cy="1241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3"/>
          <p:cNvGraphicFramePr>
            <a:graphicFrameLocks noChangeAspect="1"/>
          </p:cNvGraphicFramePr>
          <p:nvPr/>
        </p:nvGraphicFramePr>
        <p:xfrm>
          <a:off x="6781800" y="2743200"/>
          <a:ext cx="1447800" cy="1177925"/>
        </p:xfrm>
        <a:graphic>
          <a:graphicData uri="http://schemas.openxmlformats.org/presentationml/2006/ole">
            <mc:AlternateContent xmlns:mc="http://schemas.openxmlformats.org/markup-compatibility/2006">
              <mc:Choice xmlns:v="urn:schemas-microsoft-com:vml" Requires="v">
                <p:oleObj spid="_x0000_s7203" r:id="rId6" imgW="558800" imgH="457200" progId="Equation.3">
                  <p:embed/>
                </p:oleObj>
              </mc:Choice>
              <mc:Fallback>
                <p:oleObj r:id="rId6" imgW="558800" imgH="457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1800" y="2743200"/>
                        <a:ext cx="1447800" cy="1177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Group 23"/>
          <p:cNvGrpSpPr>
            <a:grpSpLocks/>
          </p:cNvGrpSpPr>
          <p:nvPr/>
        </p:nvGrpSpPr>
        <p:grpSpPr bwMode="auto">
          <a:xfrm>
            <a:off x="4648200" y="4289425"/>
            <a:ext cx="2590800" cy="517525"/>
            <a:chOff x="2928" y="2702"/>
            <a:chExt cx="1632" cy="326"/>
          </a:xfrm>
        </p:grpSpPr>
        <p:sp>
          <p:nvSpPr>
            <p:cNvPr id="10" name="Text Box 15"/>
            <p:cNvSpPr txBox="1">
              <a:spLocks noChangeArrowheads="1"/>
            </p:cNvSpPr>
            <p:nvPr/>
          </p:nvSpPr>
          <p:spPr bwMode="auto">
            <a:xfrm>
              <a:off x="2928" y="270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宋体" pitchFamily="2" charset="-122"/>
                </a:rPr>
                <a:t>则</a:t>
              </a:r>
              <a:r>
                <a:rPr lang="zh-CN" altLang="en-US"/>
                <a:t> </a:t>
              </a:r>
            </a:p>
          </p:txBody>
        </p:sp>
        <p:graphicFrame>
          <p:nvGraphicFramePr>
            <p:cNvPr id="11" name="Object 17"/>
            <p:cNvGraphicFramePr>
              <a:graphicFrameLocks noChangeAspect="1"/>
            </p:cNvGraphicFramePr>
            <p:nvPr/>
          </p:nvGraphicFramePr>
          <p:xfrm>
            <a:off x="3600" y="2702"/>
            <a:ext cx="960" cy="326"/>
          </p:xfrm>
          <a:graphic>
            <a:graphicData uri="http://schemas.openxmlformats.org/presentationml/2006/ole">
              <mc:AlternateContent xmlns:mc="http://schemas.openxmlformats.org/markup-compatibility/2006">
                <mc:Choice xmlns:v="urn:schemas-microsoft-com:vml" Requires="v">
                  <p:oleObj spid="_x0000_s7204" r:id="rId8" imgW="532937" imgH="177646" progId="Equation.3">
                    <p:embed/>
                  </p:oleObj>
                </mc:Choice>
                <mc:Fallback>
                  <p:oleObj r:id="rId8" imgW="532937" imgH="177646"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00" y="2702"/>
                          <a:ext cx="960" cy="3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2" name="Group 24"/>
          <p:cNvGrpSpPr>
            <a:grpSpLocks/>
          </p:cNvGrpSpPr>
          <p:nvPr/>
        </p:nvGrpSpPr>
        <p:grpSpPr bwMode="auto">
          <a:xfrm>
            <a:off x="4648200" y="5051425"/>
            <a:ext cx="4267200" cy="1157288"/>
            <a:chOff x="2928" y="3182"/>
            <a:chExt cx="2688" cy="729"/>
          </a:xfrm>
        </p:grpSpPr>
        <p:sp>
          <p:nvSpPr>
            <p:cNvPr id="13" name="Text Box 19"/>
            <p:cNvSpPr txBox="1">
              <a:spLocks noChangeArrowheads="1"/>
            </p:cNvSpPr>
            <p:nvPr/>
          </p:nvSpPr>
          <p:spPr bwMode="auto">
            <a:xfrm>
              <a:off x="2928" y="3374"/>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宋体" pitchFamily="2" charset="-122"/>
                </a:rPr>
                <a:t>其中</a:t>
              </a:r>
              <a:r>
                <a:rPr lang="zh-CN" altLang="en-US"/>
                <a:t> </a:t>
              </a:r>
            </a:p>
          </p:txBody>
        </p:sp>
        <p:graphicFrame>
          <p:nvGraphicFramePr>
            <p:cNvPr id="14" name="Object 20"/>
            <p:cNvGraphicFramePr>
              <a:graphicFrameLocks noChangeAspect="1"/>
            </p:cNvGraphicFramePr>
            <p:nvPr/>
          </p:nvGraphicFramePr>
          <p:xfrm>
            <a:off x="3504" y="3182"/>
            <a:ext cx="2112" cy="729"/>
          </p:xfrm>
          <a:graphic>
            <a:graphicData uri="http://schemas.openxmlformats.org/presentationml/2006/ole">
              <mc:AlternateContent xmlns:mc="http://schemas.openxmlformats.org/markup-compatibility/2006">
                <mc:Choice xmlns:v="urn:schemas-microsoft-com:vml" Requires="v">
                  <p:oleObj spid="_x0000_s7205" r:id="rId10" imgW="1320800" imgH="457200" progId="Equation.3">
                    <p:embed/>
                  </p:oleObj>
                </mc:Choice>
                <mc:Fallback>
                  <p:oleObj r:id="rId10" imgW="1320800" imgH="457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04" y="3182"/>
                          <a:ext cx="2112" cy="7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4230191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Righ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trips(downRigh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trips(downRigh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strips(downRigh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strips(downRight)">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10" grpId="0" autoUpdateAnimBg="0"/>
      <p:bldP spid="13"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solidFill>
                  <a:schemeClr val="tx1"/>
                </a:solidFill>
                <a:latin typeface="宋体" pitchFamily="2" charset="-122"/>
              </a:rPr>
              <a:t>方向余弦 三维情形</a:t>
            </a:r>
            <a:br>
              <a:rPr lang="zh-CN" altLang="en-US" dirty="0">
                <a:solidFill>
                  <a:schemeClr val="tx1"/>
                </a:solidFill>
                <a:latin typeface="宋体" pitchFamily="2" charset="-122"/>
              </a:rPr>
            </a:b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5" name="Text Box 3"/>
          <p:cNvSpPr txBox="1">
            <a:spLocks noChangeArrowheads="1"/>
          </p:cNvSpPr>
          <p:nvPr/>
        </p:nvSpPr>
        <p:spPr bwMode="auto">
          <a:xfrm>
            <a:off x="304800" y="9906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宋体" pitchFamily="2" charset="-122"/>
              </a:rPr>
              <a:t>类似地，对于三维空间，仍有</a:t>
            </a:r>
            <a:r>
              <a:rPr lang="zh-CN" altLang="en-US"/>
              <a:t> </a:t>
            </a:r>
          </a:p>
        </p:txBody>
      </p:sp>
      <p:graphicFrame>
        <p:nvGraphicFramePr>
          <p:cNvPr id="6" name="Object 4"/>
          <p:cNvGraphicFramePr>
            <a:graphicFrameLocks noChangeAspect="1"/>
          </p:cNvGraphicFramePr>
          <p:nvPr/>
        </p:nvGraphicFramePr>
        <p:xfrm>
          <a:off x="5791200" y="955675"/>
          <a:ext cx="1676400" cy="568325"/>
        </p:xfrm>
        <a:graphic>
          <a:graphicData uri="http://schemas.openxmlformats.org/presentationml/2006/ole">
            <mc:AlternateContent xmlns:mc="http://schemas.openxmlformats.org/markup-compatibility/2006">
              <mc:Choice xmlns:v="urn:schemas-microsoft-com:vml" Requires="v">
                <p:oleObj spid="_x0000_s8215" r:id="rId4" imgW="532937" imgH="177646" progId="Equation.3">
                  <p:embed/>
                </p:oleObj>
              </mc:Choice>
              <mc:Fallback>
                <p:oleObj r:id="rId4" imgW="532937" imgH="17764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955675"/>
                        <a:ext cx="1676400"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7"/>
          <p:cNvSpPr txBox="1">
            <a:spLocks noChangeArrowheads="1"/>
          </p:cNvSpPr>
          <p:nvPr/>
        </p:nvSpPr>
        <p:spPr bwMode="auto">
          <a:xfrm>
            <a:off x="304800" y="1524000"/>
            <a:ext cx="655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宋体" pitchFamily="2" charset="-122"/>
              </a:rPr>
              <a:t>只不过 </a:t>
            </a:r>
            <a:r>
              <a:rPr lang="en-US" altLang="zh-CN" dirty="0"/>
              <a:t>V </a:t>
            </a:r>
            <a:r>
              <a:rPr lang="zh-CN" altLang="en-US" dirty="0">
                <a:latin typeface="宋体" pitchFamily="2" charset="-122"/>
              </a:rPr>
              <a:t>和 </a:t>
            </a:r>
            <a:r>
              <a:rPr lang="en-US" altLang="zh-CN" dirty="0"/>
              <a:t>V’ </a:t>
            </a:r>
            <a:r>
              <a:rPr lang="zh-CN" altLang="en-US" dirty="0">
                <a:latin typeface="宋体" pitchFamily="2" charset="-122"/>
              </a:rPr>
              <a:t>都是三维矢量，或可写成</a:t>
            </a:r>
            <a:r>
              <a:rPr lang="zh-CN" altLang="en-US" dirty="0"/>
              <a:t> </a:t>
            </a:r>
          </a:p>
        </p:txBody>
      </p:sp>
      <p:graphicFrame>
        <p:nvGraphicFramePr>
          <p:cNvPr id="8" name="Object 8"/>
          <p:cNvGraphicFramePr>
            <a:graphicFrameLocks noChangeAspect="1"/>
          </p:cNvGraphicFramePr>
          <p:nvPr/>
        </p:nvGraphicFramePr>
        <p:xfrm>
          <a:off x="1066800" y="1981200"/>
          <a:ext cx="5562600" cy="1768475"/>
        </p:xfrm>
        <a:graphic>
          <a:graphicData uri="http://schemas.openxmlformats.org/presentationml/2006/ole">
            <mc:AlternateContent xmlns:mc="http://schemas.openxmlformats.org/markup-compatibility/2006">
              <mc:Choice xmlns:v="urn:schemas-microsoft-com:vml" Requires="v">
                <p:oleObj spid="_x0000_s8216" r:id="rId6" imgW="2247900" imgH="711200" progId="Equation.3">
                  <p:embed/>
                </p:oleObj>
              </mc:Choice>
              <mc:Fallback>
                <p:oleObj r:id="rId6" imgW="2247900" imgH="711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1981200"/>
                        <a:ext cx="5562600" cy="176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10"/>
          <p:cNvSpPr txBox="1">
            <a:spLocks noChangeArrowheads="1"/>
          </p:cNvSpPr>
          <p:nvPr/>
        </p:nvSpPr>
        <p:spPr bwMode="auto">
          <a:xfrm>
            <a:off x="304800" y="3810000"/>
            <a:ext cx="7848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宋体" pitchFamily="2" charset="-122"/>
              </a:rPr>
              <a:t>方向余弦矩阵</a:t>
            </a:r>
            <a:r>
              <a:rPr lang="en-US" altLang="zh-CN">
                <a:latin typeface="宋体" pitchFamily="2" charset="-122"/>
              </a:rPr>
              <a:t>(</a:t>
            </a:r>
            <a:r>
              <a:rPr lang="en-US" altLang="zh-CN"/>
              <a:t>Direction Cosine Matrix</a:t>
            </a:r>
            <a:r>
              <a:rPr lang="en-US" altLang="zh-CN">
                <a:latin typeface="宋体" pitchFamily="2" charset="-122"/>
              </a:rPr>
              <a:t>)</a:t>
            </a:r>
            <a:r>
              <a:rPr lang="en-US" altLang="zh-CN"/>
              <a:t> </a:t>
            </a:r>
            <a:r>
              <a:rPr lang="zh-CN" altLang="en-US">
                <a:latin typeface="宋体" pitchFamily="2" charset="-122"/>
              </a:rPr>
              <a:t>为正交矩阵，有时以表格形式给出</a:t>
            </a:r>
            <a:r>
              <a:rPr lang="zh-CN" altLang="en-US"/>
              <a:t> </a:t>
            </a:r>
          </a:p>
        </p:txBody>
      </p:sp>
      <p:graphicFrame>
        <p:nvGraphicFramePr>
          <p:cNvPr id="10" name="Object 11"/>
          <p:cNvGraphicFramePr>
            <a:graphicFrameLocks noChangeAspect="1"/>
          </p:cNvGraphicFramePr>
          <p:nvPr/>
        </p:nvGraphicFramePr>
        <p:xfrm>
          <a:off x="2209800" y="4648200"/>
          <a:ext cx="4191000" cy="2198688"/>
        </p:xfrm>
        <a:graphic>
          <a:graphicData uri="http://schemas.openxmlformats.org/presentationml/2006/ole">
            <mc:AlternateContent xmlns:mc="http://schemas.openxmlformats.org/markup-compatibility/2006">
              <mc:Choice xmlns:v="urn:schemas-microsoft-com:vml" Requires="v">
                <p:oleObj spid="_x0000_s8217" r:id="rId8" imgW="1739900" imgH="914400" progId="Equation.3">
                  <p:embed/>
                </p:oleObj>
              </mc:Choice>
              <mc:Fallback>
                <p:oleObj r:id="rId8" imgW="1739900" imgH="9144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9800" y="4648200"/>
                        <a:ext cx="4191000" cy="2198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36706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Righ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trips(downRigh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strips(downRigh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strips(downRight)">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9"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DCM </a:t>
            </a:r>
            <a:r>
              <a:rPr lang="en-US" altLang="zh-TW" dirty="0"/>
              <a:t>Define</a:t>
            </a:r>
            <a:endParaRPr lang="zh-TW" altLang="en-US" dirty="0"/>
          </a:p>
        </p:txBody>
      </p:sp>
      <p:sp>
        <p:nvSpPr>
          <p:cNvPr id="3" name="內容版面配置區 2"/>
          <p:cNvSpPr>
            <a:spLocks noGrp="1"/>
          </p:cNvSpPr>
          <p:nvPr>
            <p:ph idx="1"/>
          </p:nvPr>
        </p:nvSpPr>
        <p:spPr/>
        <p:txBody>
          <a:bodyPr/>
          <a:lstStyle/>
          <a:p>
            <a:r>
              <a:rPr lang="en-US" altLang="zh-TW" dirty="0" smtClean="0"/>
              <a:t> </a:t>
            </a:r>
            <a:endParaRPr lang="zh-TW" altLang="en-US" dirty="0"/>
          </a:p>
        </p:txBody>
      </p:sp>
      <p:sp>
        <p:nvSpPr>
          <p:cNvPr id="8" name="投影片編號版面配置區 5"/>
          <p:cNvSpPr txBox="1">
            <a:spLocks/>
          </p:cNvSpPr>
          <p:nvPr/>
        </p:nvSpPr>
        <p:spPr>
          <a:xfrm>
            <a:off x="6934200" y="6248400"/>
            <a:ext cx="1905000" cy="457200"/>
          </a:xfrm>
          <a:prstGeom prst="rect">
            <a:avLst/>
          </a:prstGeom>
        </p:spPr>
        <p:txBody>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A1A3366-D869-429D-B649-F525AD24F814}" type="slidenum">
              <a:rPr lang="zh-CN" altLang="en-US" smtClean="0"/>
              <a:pPr>
                <a:defRPr/>
              </a:pPr>
              <a:t>7</a:t>
            </a:fld>
            <a:endParaRPr lang="en-US" altLang="zh-CN"/>
          </a:p>
        </p:txBody>
      </p:sp>
      <p:grpSp>
        <p:nvGrpSpPr>
          <p:cNvPr id="9" name="Group 6"/>
          <p:cNvGrpSpPr>
            <a:grpSpLocks/>
          </p:cNvGrpSpPr>
          <p:nvPr/>
        </p:nvGrpSpPr>
        <p:grpSpPr bwMode="auto">
          <a:xfrm>
            <a:off x="4574232" y="980728"/>
            <a:ext cx="3886200" cy="4635500"/>
            <a:chOff x="3120" y="1400"/>
            <a:chExt cx="2448" cy="2920"/>
          </a:xfrm>
        </p:grpSpPr>
        <p:graphicFrame>
          <p:nvGraphicFramePr>
            <p:cNvPr id="10" name="Object 7"/>
            <p:cNvGraphicFramePr>
              <a:graphicFrameLocks noChangeAspect="1"/>
            </p:cNvGraphicFramePr>
            <p:nvPr/>
          </p:nvGraphicFramePr>
          <p:xfrm>
            <a:off x="3264" y="1448"/>
            <a:ext cx="284" cy="377"/>
          </p:xfrm>
          <a:graphic>
            <a:graphicData uri="http://schemas.openxmlformats.org/presentationml/2006/ole">
              <mc:AlternateContent xmlns:mc="http://schemas.openxmlformats.org/markup-compatibility/2006">
                <mc:Choice xmlns:v="urn:schemas-microsoft-com:vml" Requires="v">
                  <p:oleObj spid="_x0000_s3188" name="公式" r:id="rId4" imgW="152517" imgH="209468" progId="Equation.3">
                    <p:embed/>
                  </p:oleObj>
                </mc:Choice>
                <mc:Fallback>
                  <p:oleObj name="公式" r:id="rId4" imgW="152517" imgH="209468"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4" y="1448"/>
                          <a:ext cx="284"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8"/>
            <p:cNvGraphicFramePr>
              <a:graphicFrameLocks noChangeAspect="1"/>
            </p:cNvGraphicFramePr>
            <p:nvPr/>
          </p:nvGraphicFramePr>
          <p:xfrm>
            <a:off x="5280" y="2216"/>
            <a:ext cx="288" cy="376"/>
          </p:xfrm>
          <a:graphic>
            <a:graphicData uri="http://schemas.openxmlformats.org/presentationml/2006/ole">
              <mc:AlternateContent xmlns:mc="http://schemas.openxmlformats.org/markup-compatibility/2006">
                <mc:Choice xmlns:v="urn:schemas-microsoft-com:vml" Requires="v">
                  <p:oleObj spid="_x0000_s3189" name="Equation" r:id="rId6" imgW="152517" imgH="209468" progId="Equation.3">
                    <p:embed/>
                  </p:oleObj>
                </mc:Choice>
                <mc:Fallback>
                  <p:oleObj name="Equation" r:id="rId6" imgW="152517" imgH="209468"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0" y="2216"/>
                          <a:ext cx="288"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9"/>
            <p:cNvGraphicFramePr>
              <a:graphicFrameLocks noChangeAspect="1"/>
            </p:cNvGraphicFramePr>
            <p:nvPr/>
          </p:nvGraphicFramePr>
          <p:xfrm>
            <a:off x="3456" y="3944"/>
            <a:ext cx="284" cy="376"/>
          </p:xfrm>
          <a:graphic>
            <a:graphicData uri="http://schemas.openxmlformats.org/presentationml/2006/ole">
              <mc:AlternateContent xmlns:mc="http://schemas.openxmlformats.org/markup-compatibility/2006">
                <mc:Choice xmlns:v="urn:schemas-microsoft-com:vml" Requires="v">
                  <p:oleObj spid="_x0000_s3190" name="Equation" r:id="rId8" imgW="152517" imgH="209468" progId="Equation.3">
                    <p:embed/>
                  </p:oleObj>
                </mc:Choice>
                <mc:Fallback>
                  <p:oleObj name="Equation" r:id="rId8" imgW="152517" imgH="209468"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56" y="3944"/>
                          <a:ext cx="284"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Line 10"/>
            <p:cNvSpPr>
              <a:spLocks noChangeShapeType="1"/>
            </p:cNvSpPr>
            <p:nvPr/>
          </p:nvSpPr>
          <p:spPr bwMode="auto">
            <a:xfrm flipH="1" flipV="1">
              <a:off x="3456" y="1880"/>
              <a:ext cx="441" cy="1259"/>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4" name="Line 11"/>
            <p:cNvSpPr>
              <a:spLocks noChangeShapeType="1"/>
            </p:cNvSpPr>
            <p:nvPr/>
          </p:nvSpPr>
          <p:spPr bwMode="auto">
            <a:xfrm flipH="1">
              <a:off x="3504" y="3128"/>
              <a:ext cx="384" cy="768"/>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5" name="Line 12"/>
            <p:cNvSpPr>
              <a:spLocks noChangeShapeType="1"/>
            </p:cNvSpPr>
            <p:nvPr/>
          </p:nvSpPr>
          <p:spPr bwMode="auto">
            <a:xfrm flipV="1">
              <a:off x="3888" y="2696"/>
              <a:ext cx="1440" cy="443"/>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6" name="Line 13"/>
            <p:cNvSpPr>
              <a:spLocks noChangeShapeType="1"/>
            </p:cNvSpPr>
            <p:nvPr/>
          </p:nvSpPr>
          <p:spPr bwMode="auto">
            <a:xfrm flipV="1">
              <a:off x="3888" y="1784"/>
              <a:ext cx="0" cy="1355"/>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7" name="Line 14"/>
            <p:cNvSpPr>
              <a:spLocks noChangeShapeType="1"/>
            </p:cNvSpPr>
            <p:nvPr/>
          </p:nvSpPr>
          <p:spPr bwMode="auto">
            <a:xfrm flipH="1">
              <a:off x="3360" y="3128"/>
              <a:ext cx="537" cy="528"/>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18" name="Line 15"/>
            <p:cNvSpPr>
              <a:spLocks noChangeShapeType="1"/>
            </p:cNvSpPr>
            <p:nvPr/>
          </p:nvSpPr>
          <p:spPr bwMode="auto">
            <a:xfrm>
              <a:off x="3888" y="3128"/>
              <a:ext cx="1392" cy="0"/>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19" name="Object 16"/>
            <p:cNvGraphicFramePr>
              <a:graphicFrameLocks noChangeAspect="1"/>
            </p:cNvGraphicFramePr>
            <p:nvPr/>
          </p:nvGraphicFramePr>
          <p:xfrm>
            <a:off x="3744" y="1400"/>
            <a:ext cx="262" cy="377"/>
          </p:xfrm>
          <a:graphic>
            <a:graphicData uri="http://schemas.openxmlformats.org/presentationml/2006/ole">
              <mc:AlternateContent xmlns:mc="http://schemas.openxmlformats.org/markup-compatibility/2006">
                <mc:Choice xmlns:v="urn:schemas-microsoft-com:vml" Requires="v">
                  <p:oleObj spid="_x0000_s3191" name="公式" r:id="rId10" imgW="142799" imgH="209468" progId="Equation.3">
                    <p:embed/>
                  </p:oleObj>
                </mc:Choice>
                <mc:Fallback>
                  <p:oleObj name="公式" r:id="rId10" imgW="142799" imgH="209468"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4" y="1400"/>
                          <a:ext cx="262"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7"/>
            <p:cNvGraphicFramePr>
              <a:graphicFrameLocks noChangeAspect="1"/>
            </p:cNvGraphicFramePr>
            <p:nvPr/>
          </p:nvGraphicFramePr>
          <p:xfrm>
            <a:off x="5303" y="2936"/>
            <a:ext cx="265" cy="376"/>
          </p:xfrm>
          <a:graphic>
            <a:graphicData uri="http://schemas.openxmlformats.org/presentationml/2006/ole">
              <mc:AlternateContent xmlns:mc="http://schemas.openxmlformats.org/markup-compatibility/2006">
                <mc:Choice xmlns:v="urn:schemas-microsoft-com:vml" Requires="v">
                  <p:oleObj spid="_x0000_s3192" name="Equation" r:id="rId12" imgW="142799" imgH="209468" progId="Equation.3">
                    <p:embed/>
                  </p:oleObj>
                </mc:Choice>
                <mc:Fallback>
                  <p:oleObj name="Equation" r:id="rId12" imgW="142799" imgH="209468"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03" y="2936"/>
                          <a:ext cx="26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Object 18"/>
            <p:cNvGraphicFramePr>
              <a:graphicFrameLocks noChangeAspect="1"/>
            </p:cNvGraphicFramePr>
            <p:nvPr/>
          </p:nvGraphicFramePr>
          <p:xfrm>
            <a:off x="3120" y="3608"/>
            <a:ext cx="262" cy="376"/>
          </p:xfrm>
          <a:graphic>
            <a:graphicData uri="http://schemas.openxmlformats.org/presentationml/2006/ole">
              <mc:AlternateContent xmlns:mc="http://schemas.openxmlformats.org/markup-compatibility/2006">
                <mc:Choice xmlns:v="urn:schemas-microsoft-com:vml" Requires="v">
                  <p:oleObj spid="_x0000_s3193" name="Equation" r:id="rId14" imgW="142799" imgH="209468" progId="Equation.3">
                    <p:embed/>
                  </p:oleObj>
                </mc:Choice>
                <mc:Fallback>
                  <p:oleObj name="Equation" r:id="rId14" imgW="142799" imgH="209468"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20" y="3608"/>
                          <a:ext cx="26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2" name="Object 20"/>
          <p:cNvGraphicFramePr>
            <a:graphicFrameLocks noChangeAspect="1"/>
          </p:cNvGraphicFramePr>
          <p:nvPr>
            <p:extLst>
              <p:ext uri="{D42A27DB-BD31-4B8C-83A1-F6EECF244321}">
                <p14:modId xmlns:p14="http://schemas.microsoft.com/office/powerpoint/2010/main" val="4231244331"/>
              </p:ext>
            </p:extLst>
          </p:nvPr>
        </p:nvGraphicFramePr>
        <p:xfrm>
          <a:off x="960636" y="1772816"/>
          <a:ext cx="3035300" cy="752475"/>
        </p:xfrm>
        <a:graphic>
          <a:graphicData uri="http://schemas.openxmlformats.org/presentationml/2006/ole">
            <mc:AlternateContent xmlns:mc="http://schemas.openxmlformats.org/markup-compatibility/2006">
              <mc:Choice xmlns:v="urn:schemas-microsoft-com:vml" Requires="v">
                <p:oleObj spid="_x0000_s3194" name="公式" r:id="rId16" imgW="812447" imgH="203112" progId="Equation.3">
                  <p:embed/>
                </p:oleObj>
              </mc:Choice>
              <mc:Fallback>
                <p:oleObj name="公式" r:id="rId16" imgW="812447" imgH="203112"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60636" y="1772816"/>
                        <a:ext cx="30353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1666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7" name="投影片編號版面配置區 5"/>
          <p:cNvSpPr txBox="1">
            <a:spLocks/>
          </p:cNvSpPr>
          <p:nvPr/>
        </p:nvSpPr>
        <p:spPr>
          <a:xfrm>
            <a:off x="6934200" y="6248400"/>
            <a:ext cx="1905000" cy="457200"/>
          </a:xfrm>
          <a:prstGeom prst="rect">
            <a:avLst/>
          </a:prstGeom>
        </p:spPr>
        <p:txBody>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912FA15-3540-4F56-8AA9-D1CA75A80AC2}" type="slidenum">
              <a:rPr lang="zh-CN" altLang="en-US" smtClean="0"/>
              <a:pPr>
                <a:defRPr/>
              </a:pPr>
              <a:t>8</a:t>
            </a:fld>
            <a:endParaRPr lang="en-US" altLang="zh-CN"/>
          </a:p>
        </p:txBody>
      </p:sp>
      <p:sp>
        <p:nvSpPr>
          <p:cNvPr id="10" name="Line 4"/>
          <p:cNvSpPr>
            <a:spLocks noChangeShapeType="1"/>
          </p:cNvSpPr>
          <p:nvPr/>
        </p:nvSpPr>
        <p:spPr bwMode="auto">
          <a:xfrm flipV="1">
            <a:off x="7315200" y="4648200"/>
            <a:ext cx="762000" cy="609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bg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graphicFrame>
        <p:nvGraphicFramePr>
          <p:cNvPr id="11" name="Object 5"/>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6246" name="公式" r:id="rId3" imgW="114151" imgH="215619" progId="Equation.3">
                  <p:embed/>
                </p:oleObj>
              </mc:Choice>
              <mc:Fallback>
                <p:oleObj name="公式"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Rectangle 6"/>
          <p:cNvSpPr>
            <a:spLocks noChangeArrowheads="1"/>
          </p:cNvSpPr>
          <p:nvPr/>
        </p:nvSpPr>
        <p:spPr bwMode="auto">
          <a:xfrm>
            <a:off x="2362200" y="6096000"/>
            <a:ext cx="3810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marL="342900" indent="-342900" algn="l" eaLnBrk="1" hangingPunct="1">
              <a:lnSpc>
                <a:spcPct val="90000"/>
              </a:lnSpc>
              <a:spcBef>
                <a:spcPct val="60000"/>
              </a:spcBef>
              <a:buClr>
                <a:schemeClr val="tx1"/>
              </a:buClr>
            </a:pPr>
            <a:endParaRPr kumimoji="1" lang="zh-CN" altLang="en-US" sz="2400">
              <a:solidFill>
                <a:schemeClr val="tx1"/>
              </a:solidFill>
            </a:endParaRPr>
          </a:p>
          <a:p>
            <a:pPr marL="342900" indent="-342900" algn="l" eaLnBrk="1" hangingPunct="1">
              <a:lnSpc>
                <a:spcPct val="90000"/>
              </a:lnSpc>
              <a:spcBef>
                <a:spcPct val="60000"/>
              </a:spcBef>
              <a:buClr>
                <a:schemeClr val="tx1"/>
              </a:buClr>
            </a:pPr>
            <a:endParaRPr kumimoji="1" lang="zh-CN" altLang="en-US" sz="2400">
              <a:solidFill>
                <a:schemeClr val="tx1"/>
              </a:solidFill>
            </a:endParaRPr>
          </a:p>
        </p:txBody>
      </p:sp>
      <p:sp>
        <p:nvSpPr>
          <p:cNvPr id="13" name="Text Box 8"/>
          <p:cNvSpPr txBox="1">
            <a:spLocks noChangeArrowheads="1"/>
          </p:cNvSpPr>
          <p:nvPr/>
        </p:nvSpPr>
        <p:spPr bwMode="auto">
          <a:xfrm>
            <a:off x="874713" y="1258888"/>
            <a:ext cx="7772400" cy="90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lgn="l">
              <a:spcBef>
                <a:spcPct val="50000"/>
              </a:spcBef>
            </a:pPr>
            <a:r>
              <a:rPr kumimoji="1" lang="zh-CN" altLang="en-US" sz="2800" b="1" dirty="0">
                <a:solidFill>
                  <a:schemeClr val="tx1"/>
                </a:solidFill>
              </a:rPr>
              <a:t>当两个</a:t>
            </a:r>
            <a:r>
              <a:rPr kumimoji="1" lang="zh-CN" altLang="en-US" sz="2800" b="1" dirty="0" smtClean="0">
                <a:solidFill>
                  <a:schemeClr val="tx1"/>
                </a:solidFill>
              </a:rPr>
              <a:t>基的</a:t>
            </a:r>
            <a:r>
              <a:rPr kumimoji="1" lang="zh-CN" altLang="en-US" sz="2800" b="1" dirty="0">
                <a:solidFill>
                  <a:schemeClr val="tx1"/>
                </a:solidFill>
              </a:rPr>
              <a:t>基矢量的两两方向一致，则它们的方向余弦阵</a:t>
            </a:r>
            <a:r>
              <a:rPr kumimoji="1" lang="zh-CN" altLang="en-US" sz="2800" b="1" dirty="0" smtClean="0">
                <a:solidFill>
                  <a:schemeClr val="tx1"/>
                </a:solidFill>
              </a:rPr>
              <a:t>为</a:t>
            </a:r>
            <a:r>
              <a:rPr kumimoji="1" lang="en-US" altLang="zh-CN" sz="2800" b="1" dirty="0" smtClean="0">
                <a:solidFill>
                  <a:schemeClr val="tx1"/>
                </a:solidFill>
              </a:rPr>
              <a:t>3*3</a:t>
            </a:r>
            <a:r>
              <a:rPr kumimoji="1" lang="zh-TW" altLang="en-US" sz="2800" b="1" dirty="0" smtClean="0">
                <a:solidFill>
                  <a:schemeClr val="tx1"/>
                </a:solidFill>
              </a:rPr>
              <a:t>的</a:t>
            </a:r>
            <a:r>
              <a:rPr kumimoji="1" lang="zh-TW" altLang="en-US" sz="2800" b="1" dirty="0">
                <a:solidFill>
                  <a:schemeClr val="tx1"/>
                </a:solidFill>
              </a:rPr>
              <a:t>單位</a:t>
            </a:r>
            <a:r>
              <a:rPr kumimoji="1" lang="zh-TW" altLang="en-US" sz="2800" b="1" dirty="0" smtClean="0">
                <a:solidFill>
                  <a:schemeClr val="tx1"/>
                </a:solidFill>
              </a:rPr>
              <a:t>矩陣</a:t>
            </a:r>
            <a:r>
              <a:rPr kumimoji="1" lang="zh-CN" altLang="en-US" sz="2800" b="1" dirty="0" smtClean="0">
                <a:solidFill>
                  <a:schemeClr val="tx1"/>
                </a:solidFill>
              </a:rPr>
              <a:t> </a:t>
            </a:r>
            <a:endParaRPr kumimoji="1" lang="zh-CN" altLang="en-US" sz="2800" b="1" dirty="0">
              <a:solidFill>
                <a:schemeClr val="tx1"/>
              </a:solidFill>
            </a:endParaRPr>
          </a:p>
        </p:txBody>
      </p:sp>
      <p:graphicFrame>
        <p:nvGraphicFramePr>
          <p:cNvPr id="14" name="Object 10"/>
          <p:cNvGraphicFramePr>
            <a:graphicFrameLocks noChangeAspect="1"/>
          </p:cNvGraphicFramePr>
          <p:nvPr/>
        </p:nvGraphicFramePr>
        <p:xfrm>
          <a:off x="3184525" y="2311400"/>
          <a:ext cx="1528763" cy="711200"/>
        </p:xfrm>
        <a:graphic>
          <a:graphicData uri="http://schemas.openxmlformats.org/presentationml/2006/ole">
            <mc:AlternateContent xmlns:mc="http://schemas.openxmlformats.org/markup-compatibility/2006">
              <mc:Choice xmlns:v="urn:schemas-microsoft-com:vml" Requires="v">
                <p:oleObj spid="_x0000_s6247" name="Equation" r:id="rId5" imgW="457280" imgH="209468" progId="Equation.3">
                  <p:embed/>
                </p:oleObj>
              </mc:Choice>
              <mc:Fallback>
                <p:oleObj name="Equation" r:id="rId5" imgW="457280" imgH="20946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4525" y="2311400"/>
                        <a:ext cx="1528763"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1"/>
          <p:cNvGraphicFramePr>
            <a:graphicFrameLocks noChangeAspect="1"/>
          </p:cNvGraphicFramePr>
          <p:nvPr/>
        </p:nvGraphicFramePr>
        <p:xfrm>
          <a:off x="3140075" y="4797425"/>
          <a:ext cx="733425" cy="593725"/>
        </p:xfrm>
        <a:graphic>
          <a:graphicData uri="http://schemas.openxmlformats.org/presentationml/2006/ole">
            <mc:AlternateContent xmlns:mc="http://schemas.openxmlformats.org/markup-compatibility/2006">
              <mc:Choice xmlns:v="urn:schemas-microsoft-com:vml" Requires="v">
                <p:oleObj spid="_x0000_s6248" name="公式" r:id="rId7" imgW="253780" imgH="203024" progId="Equation.3">
                  <p:embed/>
                </p:oleObj>
              </mc:Choice>
              <mc:Fallback>
                <p:oleObj name="公式" r:id="rId7" imgW="253780" imgH="20302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0075" y="4797425"/>
                        <a:ext cx="7334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12"/>
          <p:cNvGraphicFramePr>
            <a:graphicFrameLocks noChangeAspect="1"/>
          </p:cNvGraphicFramePr>
          <p:nvPr/>
        </p:nvGraphicFramePr>
        <p:xfrm>
          <a:off x="1138238" y="4768850"/>
          <a:ext cx="2051050" cy="555625"/>
        </p:xfrm>
        <a:graphic>
          <a:graphicData uri="http://schemas.openxmlformats.org/presentationml/2006/ole">
            <mc:AlternateContent xmlns:mc="http://schemas.openxmlformats.org/markup-compatibility/2006">
              <mc:Choice xmlns:v="urn:schemas-microsoft-com:vml" Requires="v">
                <p:oleObj spid="_x0000_s6249" name="公式" r:id="rId9" imgW="710891" imgH="190417" progId="Equation.3">
                  <p:embed/>
                </p:oleObj>
              </mc:Choice>
              <mc:Fallback>
                <p:oleObj name="公式" r:id="rId9" imgW="710891" imgH="19041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38238" y="4768850"/>
                        <a:ext cx="20510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Text Box 13"/>
          <p:cNvSpPr txBox="1">
            <a:spLocks noChangeArrowheads="1"/>
          </p:cNvSpPr>
          <p:nvPr/>
        </p:nvSpPr>
        <p:spPr bwMode="auto">
          <a:xfrm>
            <a:off x="341313" y="4076700"/>
            <a:ext cx="1393825"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lgn="l">
              <a:spcBef>
                <a:spcPct val="50000"/>
              </a:spcBef>
            </a:pPr>
            <a:r>
              <a:rPr kumimoji="1" lang="zh-CN" altLang="en-US" sz="2400" b="1">
                <a:solidFill>
                  <a:schemeClr val="tx1"/>
                </a:solidFill>
              </a:rPr>
              <a:t>证明</a:t>
            </a:r>
          </a:p>
        </p:txBody>
      </p:sp>
      <p:graphicFrame>
        <p:nvGraphicFramePr>
          <p:cNvPr id="18" name="Object 15"/>
          <p:cNvGraphicFramePr>
            <a:graphicFrameLocks noChangeAspect="1"/>
          </p:cNvGraphicFramePr>
          <p:nvPr/>
        </p:nvGraphicFramePr>
        <p:xfrm>
          <a:off x="7185025" y="2176463"/>
          <a:ext cx="450850" cy="668337"/>
        </p:xfrm>
        <a:graphic>
          <a:graphicData uri="http://schemas.openxmlformats.org/presentationml/2006/ole">
            <mc:AlternateContent xmlns:mc="http://schemas.openxmlformats.org/markup-compatibility/2006">
              <mc:Choice xmlns:v="urn:schemas-microsoft-com:vml" Requires="v">
                <p:oleObj spid="_x0000_s6250" name="公式" r:id="rId11" imgW="152517" imgH="228634" progId="Equation.3">
                  <p:embed/>
                </p:oleObj>
              </mc:Choice>
              <mc:Fallback>
                <p:oleObj name="公式" r:id="rId11" imgW="152517" imgH="228634"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85025" y="2176463"/>
                        <a:ext cx="450850"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Object 16"/>
          <p:cNvGraphicFramePr>
            <a:graphicFrameLocks noChangeAspect="1"/>
          </p:cNvGraphicFramePr>
          <p:nvPr/>
        </p:nvGraphicFramePr>
        <p:xfrm>
          <a:off x="8367713" y="3557588"/>
          <a:ext cx="457200" cy="633412"/>
        </p:xfrm>
        <a:graphic>
          <a:graphicData uri="http://schemas.openxmlformats.org/presentationml/2006/ole">
            <mc:AlternateContent xmlns:mc="http://schemas.openxmlformats.org/markup-compatibility/2006">
              <mc:Choice xmlns:v="urn:schemas-microsoft-com:vml" Requires="v">
                <p:oleObj spid="_x0000_s6251" name="公式" r:id="rId13" imgW="152517" imgH="219186" progId="Equation.3">
                  <p:embed/>
                </p:oleObj>
              </mc:Choice>
              <mc:Fallback>
                <p:oleObj name="公式" r:id="rId13" imgW="152517" imgH="219186"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67713" y="3557588"/>
                        <a:ext cx="45720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7"/>
          <p:cNvGraphicFramePr>
            <a:graphicFrameLocks noChangeAspect="1"/>
          </p:cNvGraphicFramePr>
          <p:nvPr/>
        </p:nvGraphicFramePr>
        <p:xfrm>
          <a:off x="6067425" y="5400675"/>
          <a:ext cx="450850" cy="631825"/>
        </p:xfrm>
        <a:graphic>
          <a:graphicData uri="http://schemas.openxmlformats.org/presentationml/2006/ole">
            <mc:AlternateContent xmlns:mc="http://schemas.openxmlformats.org/markup-compatibility/2006">
              <mc:Choice xmlns:v="urn:schemas-microsoft-com:vml" Requires="v">
                <p:oleObj spid="_x0000_s6252" name="公式" r:id="rId15" imgW="152517" imgH="219186" progId="Equation.3">
                  <p:embed/>
                </p:oleObj>
              </mc:Choice>
              <mc:Fallback>
                <p:oleObj name="公式" r:id="rId15" imgW="152517" imgH="219186"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67425" y="5400675"/>
                        <a:ext cx="45085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Line 18"/>
          <p:cNvSpPr>
            <a:spLocks noChangeShapeType="1"/>
          </p:cNvSpPr>
          <p:nvPr/>
        </p:nvSpPr>
        <p:spPr bwMode="auto">
          <a:xfrm flipV="1">
            <a:off x="7072313" y="2533650"/>
            <a:ext cx="23812" cy="1724025"/>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2" name="Line 19"/>
          <p:cNvSpPr>
            <a:spLocks noChangeShapeType="1"/>
          </p:cNvSpPr>
          <p:nvPr/>
        </p:nvSpPr>
        <p:spPr bwMode="auto">
          <a:xfrm flipH="1">
            <a:off x="6243638" y="4284663"/>
            <a:ext cx="812800" cy="1046162"/>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3" name="Line 20"/>
          <p:cNvSpPr>
            <a:spLocks noChangeShapeType="1"/>
          </p:cNvSpPr>
          <p:nvPr/>
        </p:nvSpPr>
        <p:spPr bwMode="auto">
          <a:xfrm flipV="1">
            <a:off x="7070725" y="4265613"/>
            <a:ext cx="1385888" cy="6350"/>
          </a:xfrm>
          <a:prstGeom prst="line">
            <a:avLst/>
          </a:prstGeom>
          <a:noFill/>
          <a:ln w="38100">
            <a:solidFill>
              <a:schemeClr val="accent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4" name="Line 21"/>
          <p:cNvSpPr>
            <a:spLocks noChangeShapeType="1"/>
          </p:cNvSpPr>
          <p:nvPr/>
        </p:nvSpPr>
        <p:spPr bwMode="auto">
          <a:xfrm flipV="1">
            <a:off x="6172200" y="2832100"/>
            <a:ext cx="0" cy="2151063"/>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5" name="Line 22"/>
          <p:cNvSpPr>
            <a:spLocks noChangeShapeType="1"/>
          </p:cNvSpPr>
          <p:nvPr/>
        </p:nvSpPr>
        <p:spPr bwMode="auto">
          <a:xfrm flipH="1">
            <a:off x="5334000" y="4965700"/>
            <a:ext cx="852488" cy="838200"/>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sp>
        <p:nvSpPr>
          <p:cNvPr id="26" name="Line 23"/>
          <p:cNvSpPr>
            <a:spLocks noChangeShapeType="1"/>
          </p:cNvSpPr>
          <p:nvPr/>
        </p:nvSpPr>
        <p:spPr bwMode="auto">
          <a:xfrm>
            <a:off x="6172200" y="4965700"/>
            <a:ext cx="2209800" cy="0"/>
          </a:xfrm>
          <a:prstGeom prst="line">
            <a:avLst/>
          </a:prstGeom>
          <a:noFill/>
          <a:ln w="38100">
            <a:solidFill>
              <a:srgbClr val="80008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TW" altLang="en-US"/>
          </a:p>
        </p:txBody>
      </p:sp>
      <p:graphicFrame>
        <p:nvGraphicFramePr>
          <p:cNvPr id="27" name="Object 24"/>
          <p:cNvGraphicFramePr>
            <a:graphicFrameLocks noChangeAspect="1"/>
          </p:cNvGraphicFramePr>
          <p:nvPr/>
        </p:nvGraphicFramePr>
        <p:xfrm>
          <a:off x="5943600" y="2222500"/>
          <a:ext cx="415925" cy="598488"/>
        </p:xfrm>
        <a:graphic>
          <a:graphicData uri="http://schemas.openxmlformats.org/presentationml/2006/ole">
            <mc:AlternateContent xmlns:mc="http://schemas.openxmlformats.org/markup-compatibility/2006">
              <mc:Choice xmlns:v="urn:schemas-microsoft-com:vml" Requires="v">
                <p:oleObj spid="_x0000_s6253" name="公式" r:id="rId17" imgW="142799" imgH="209468" progId="Equation.3">
                  <p:embed/>
                </p:oleObj>
              </mc:Choice>
              <mc:Fallback>
                <p:oleObj name="公式" r:id="rId17" imgW="142799" imgH="209468"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943600" y="2222500"/>
                        <a:ext cx="415925"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 name="Object 25"/>
          <p:cNvGraphicFramePr>
            <a:graphicFrameLocks noChangeAspect="1"/>
          </p:cNvGraphicFramePr>
          <p:nvPr/>
        </p:nvGraphicFramePr>
        <p:xfrm>
          <a:off x="8418513" y="4660900"/>
          <a:ext cx="420687" cy="596900"/>
        </p:xfrm>
        <a:graphic>
          <a:graphicData uri="http://schemas.openxmlformats.org/presentationml/2006/ole">
            <mc:AlternateContent xmlns:mc="http://schemas.openxmlformats.org/markup-compatibility/2006">
              <mc:Choice xmlns:v="urn:schemas-microsoft-com:vml" Requires="v">
                <p:oleObj spid="_x0000_s6254" name="Equation" r:id="rId19" imgW="142799" imgH="209468" progId="Equation.3">
                  <p:embed/>
                </p:oleObj>
              </mc:Choice>
              <mc:Fallback>
                <p:oleObj name="Equation" r:id="rId19" imgW="142799" imgH="209468"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418513" y="4660900"/>
                        <a:ext cx="420687"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 name="Object 26"/>
          <p:cNvGraphicFramePr>
            <a:graphicFrameLocks noChangeAspect="1"/>
          </p:cNvGraphicFramePr>
          <p:nvPr/>
        </p:nvGraphicFramePr>
        <p:xfrm>
          <a:off x="4953000" y="5727700"/>
          <a:ext cx="415925" cy="596900"/>
        </p:xfrm>
        <a:graphic>
          <a:graphicData uri="http://schemas.openxmlformats.org/presentationml/2006/ole">
            <mc:AlternateContent xmlns:mc="http://schemas.openxmlformats.org/markup-compatibility/2006">
              <mc:Choice xmlns:v="urn:schemas-microsoft-com:vml" Requires="v">
                <p:oleObj spid="_x0000_s6255" name="Equation" r:id="rId21" imgW="142799" imgH="209468" progId="Equation.3">
                  <p:embed/>
                </p:oleObj>
              </mc:Choice>
              <mc:Fallback>
                <p:oleObj name="Equation" r:id="rId21" imgW="142799" imgH="209468"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53000" y="5727700"/>
                        <a:ext cx="41592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77483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smtClean="0">
                <a:latin typeface="Times New Roman" pitchFamily="18" charset="0"/>
              </a:rPr>
              <a:t>方向余弦矩陣的定義</a:t>
            </a:r>
            <a:br>
              <a:rPr lang="zh-CN" altLang="en-US" smtClean="0">
                <a:latin typeface="Times New Roman" pitchFamily="18" charset="0"/>
              </a:rPr>
            </a:br>
            <a:endParaRPr lang="zh-TW" altLang="en-US" dirty="0"/>
          </a:p>
        </p:txBody>
      </p:sp>
      <p:sp>
        <p:nvSpPr>
          <p:cNvPr id="6" name="投影片編號版面配置區 5"/>
          <p:cNvSpPr txBox="1">
            <a:spLocks/>
          </p:cNvSpPr>
          <p:nvPr/>
        </p:nvSpPr>
        <p:spPr>
          <a:xfrm>
            <a:off x="6934200" y="6248400"/>
            <a:ext cx="1905000" cy="457200"/>
          </a:xfrm>
          <a:prstGeom prst="rect">
            <a:avLst/>
          </a:prstGeom>
        </p:spPr>
        <p:txBody>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79EFFB8-50DC-4D98-BE69-9D9D6EE4041D}" type="slidenum">
              <a:rPr lang="zh-CN" altLang="en-US" smtClean="0"/>
              <a:pPr>
                <a:defRPr/>
              </a:pPr>
              <a:t>9</a:t>
            </a:fld>
            <a:endParaRPr lang="en-US" altLang="zh-CN"/>
          </a:p>
        </p:txBody>
      </p:sp>
      <p:sp>
        <p:nvSpPr>
          <p:cNvPr id="7" name="Rectangle 2"/>
          <p:cNvSpPr txBox="1">
            <a:spLocks noChangeArrowheads="1"/>
          </p:cNvSpPr>
          <p:nvPr/>
        </p:nvSpPr>
        <p:spPr bwMode="auto">
          <a:xfrm>
            <a:off x="228600" y="190500"/>
            <a:ext cx="7315200" cy="381000"/>
          </a:xfrm>
          <a:prstGeom prst="rect">
            <a:avLst/>
          </a:prstGeom>
          <a:noFill/>
          <a:ln w="9525">
            <a:noFill/>
            <a:miter lim="800000"/>
            <a:headEnd/>
            <a:tailEnd/>
          </a:ln>
        </p:spPr>
        <p:txBody>
          <a:bodyPr vert="horz" wrap="square" lIns="91428" tIns="45715" rIns="91428" bIns="45715" numCol="1" anchor="t" anchorCtr="0" compatLnSpc="1">
            <a:prstTxWarp prst="textNoShape">
              <a:avLst/>
            </a:prstTxWarp>
          </a:bodyPr>
          <a:lst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cs typeface="Arial" charset="0"/>
              </a:defRPr>
            </a:lvl2pPr>
            <a:lvl3pPr algn="l" rtl="0" eaLnBrk="1" fontAlgn="base" hangingPunct="1">
              <a:spcBef>
                <a:spcPct val="0"/>
              </a:spcBef>
              <a:spcAft>
                <a:spcPct val="0"/>
              </a:spcAft>
              <a:defRPr sz="3600" b="1">
                <a:solidFill>
                  <a:schemeClr val="tx2"/>
                </a:solidFill>
                <a:latin typeface="Arial" charset="0"/>
                <a:cs typeface="Arial" charset="0"/>
              </a:defRPr>
            </a:lvl3pPr>
            <a:lvl4pPr algn="l" rtl="0" eaLnBrk="1" fontAlgn="base" hangingPunct="1">
              <a:spcBef>
                <a:spcPct val="0"/>
              </a:spcBef>
              <a:spcAft>
                <a:spcPct val="0"/>
              </a:spcAft>
              <a:defRPr sz="3600" b="1">
                <a:solidFill>
                  <a:schemeClr val="tx2"/>
                </a:solidFill>
                <a:latin typeface="Arial" charset="0"/>
                <a:cs typeface="Arial" charset="0"/>
              </a:defRPr>
            </a:lvl4pPr>
            <a:lvl5pPr algn="l" rtl="0" eaLnBrk="1" fontAlgn="base" hangingPunct="1">
              <a:spcBef>
                <a:spcPct val="0"/>
              </a:spcBef>
              <a:spcAft>
                <a:spcPct val="0"/>
              </a:spcAft>
              <a:defRPr sz="3600" b="1">
                <a:solidFill>
                  <a:schemeClr val="tx2"/>
                </a:solidFill>
                <a:latin typeface="Arial" charset="0"/>
                <a:cs typeface="Arial" charset="0"/>
              </a:defRPr>
            </a:lvl5pPr>
            <a:lvl6pPr marL="457200" algn="l" rtl="0" eaLnBrk="1" fontAlgn="base" hangingPunct="1">
              <a:spcBef>
                <a:spcPct val="0"/>
              </a:spcBef>
              <a:spcAft>
                <a:spcPct val="0"/>
              </a:spcAft>
              <a:defRPr sz="3600" b="1">
                <a:solidFill>
                  <a:schemeClr val="tx2"/>
                </a:solidFill>
                <a:latin typeface="Arial" charset="0"/>
                <a:cs typeface="Arial" charset="0"/>
              </a:defRPr>
            </a:lvl6pPr>
            <a:lvl7pPr marL="914400" algn="l" rtl="0" eaLnBrk="1" fontAlgn="base" hangingPunct="1">
              <a:spcBef>
                <a:spcPct val="0"/>
              </a:spcBef>
              <a:spcAft>
                <a:spcPct val="0"/>
              </a:spcAft>
              <a:defRPr sz="3600" b="1">
                <a:solidFill>
                  <a:schemeClr val="tx2"/>
                </a:solidFill>
                <a:latin typeface="Arial" charset="0"/>
                <a:cs typeface="Arial" charset="0"/>
              </a:defRPr>
            </a:lvl7pPr>
            <a:lvl8pPr marL="1371600" algn="l" rtl="0" eaLnBrk="1" fontAlgn="base" hangingPunct="1">
              <a:spcBef>
                <a:spcPct val="0"/>
              </a:spcBef>
              <a:spcAft>
                <a:spcPct val="0"/>
              </a:spcAft>
              <a:defRPr sz="3600" b="1">
                <a:solidFill>
                  <a:schemeClr val="tx2"/>
                </a:solidFill>
                <a:latin typeface="Arial" charset="0"/>
                <a:cs typeface="Arial" charset="0"/>
              </a:defRPr>
            </a:lvl8pPr>
            <a:lvl9pPr marL="1828800" algn="l" rtl="0" eaLnBrk="1" fontAlgn="base" hangingPunct="1">
              <a:spcBef>
                <a:spcPct val="0"/>
              </a:spcBef>
              <a:spcAft>
                <a:spcPct val="0"/>
              </a:spcAft>
              <a:defRPr sz="3600" b="1">
                <a:solidFill>
                  <a:schemeClr val="tx2"/>
                </a:solidFill>
                <a:latin typeface="Arial" charset="0"/>
                <a:cs typeface="Arial" charset="0"/>
              </a:defRPr>
            </a:lvl9pPr>
          </a:lstStyle>
          <a:p>
            <a:r>
              <a:rPr lang="zh-CN" altLang="en-US" sz="2000" b="0" smtClean="0">
                <a:solidFill>
                  <a:schemeClr val="accent2"/>
                </a:solidFill>
                <a:latin typeface="宋体" pitchFamily="2" charset="-122"/>
                <a:ea typeface="宋体" pitchFamily="2" charset="-122"/>
              </a:rPr>
              <a:t>方向余弦矩陣/定義</a:t>
            </a:r>
            <a:endParaRPr lang="zh-CN" altLang="en-US" sz="2000" b="0" smtClean="0">
              <a:solidFill>
                <a:schemeClr val="accent2"/>
              </a:solidFill>
              <a:latin typeface="宋体" pitchFamily="2" charset="-122"/>
              <a:ea typeface="宋体" pitchFamily="2" charset="-122"/>
            </a:endParaRPr>
          </a:p>
        </p:txBody>
      </p:sp>
      <p:sp>
        <p:nvSpPr>
          <p:cNvPr id="9" name="Line 4"/>
          <p:cNvSpPr>
            <a:spLocks noChangeShapeType="1"/>
          </p:cNvSpPr>
          <p:nvPr/>
        </p:nvSpPr>
        <p:spPr bwMode="auto">
          <a:xfrm flipV="1">
            <a:off x="7315200" y="4648200"/>
            <a:ext cx="762000" cy="609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bg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graphicFrame>
        <p:nvGraphicFramePr>
          <p:cNvPr id="10" name="Object 5"/>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5293" name="公式" r:id="rId3" imgW="114151" imgH="215619" progId="Equation.3">
                  <p:embed/>
                </p:oleObj>
              </mc:Choice>
              <mc:Fallback>
                <p:oleObj name="公式"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6"/>
          <p:cNvSpPr>
            <a:spLocks noChangeArrowheads="1"/>
          </p:cNvSpPr>
          <p:nvPr/>
        </p:nvSpPr>
        <p:spPr bwMode="auto">
          <a:xfrm>
            <a:off x="1676400" y="3962400"/>
            <a:ext cx="4876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marL="342900" indent="-342900" algn="l" eaLnBrk="1" hangingPunct="1">
              <a:lnSpc>
                <a:spcPct val="90000"/>
              </a:lnSpc>
              <a:spcBef>
                <a:spcPct val="60000"/>
              </a:spcBef>
              <a:buClr>
                <a:schemeClr val="tx1"/>
              </a:buClr>
              <a:buFontTx/>
              <a:buChar char="•"/>
            </a:pPr>
            <a:endParaRPr kumimoji="1" lang="zh-CN" altLang="en-US" sz="2400">
              <a:solidFill>
                <a:schemeClr val="tx1"/>
              </a:solidFill>
            </a:endParaRPr>
          </a:p>
        </p:txBody>
      </p:sp>
      <p:sp>
        <p:nvSpPr>
          <p:cNvPr id="12" name="Rectangle 7"/>
          <p:cNvSpPr>
            <a:spLocks noChangeArrowheads="1"/>
          </p:cNvSpPr>
          <p:nvPr/>
        </p:nvSpPr>
        <p:spPr bwMode="auto">
          <a:xfrm>
            <a:off x="2362200" y="6096000"/>
            <a:ext cx="3810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marL="342900" indent="-342900" algn="l" eaLnBrk="1" hangingPunct="1">
              <a:lnSpc>
                <a:spcPct val="90000"/>
              </a:lnSpc>
              <a:spcBef>
                <a:spcPct val="60000"/>
              </a:spcBef>
              <a:buClr>
                <a:schemeClr val="tx1"/>
              </a:buClr>
            </a:pPr>
            <a:endParaRPr kumimoji="1" lang="zh-CN" altLang="en-US" sz="2400">
              <a:solidFill>
                <a:schemeClr val="tx1"/>
              </a:solidFill>
            </a:endParaRPr>
          </a:p>
          <a:p>
            <a:pPr marL="342900" indent="-342900" algn="l" eaLnBrk="1" hangingPunct="1">
              <a:lnSpc>
                <a:spcPct val="90000"/>
              </a:lnSpc>
              <a:spcBef>
                <a:spcPct val="60000"/>
              </a:spcBef>
              <a:buClr>
                <a:schemeClr val="tx1"/>
              </a:buClr>
            </a:pPr>
            <a:endParaRPr kumimoji="1" lang="zh-CN" altLang="en-US" sz="2400">
              <a:solidFill>
                <a:schemeClr val="tx1"/>
              </a:solidFill>
            </a:endParaRPr>
          </a:p>
        </p:txBody>
      </p:sp>
      <p:grpSp>
        <p:nvGrpSpPr>
          <p:cNvPr id="13" name="Group 8"/>
          <p:cNvGrpSpPr>
            <a:grpSpLocks/>
          </p:cNvGrpSpPr>
          <p:nvPr/>
        </p:nvGrpSpPr>
        <p:grpSpPr bwMode="auto">
          <a:xfrm>
            <a:off x="533400" y="1295400"/>
            <a:ext cx="7029450" cy="1177925"/>
            <a:chOff x="336" y="816"/>
            <a:chExt cx="4428" cy="742"/>
          </a:xfrm>
        </p:grpSpPr>
        <p:graphicFrame>
          <p:nvGraphicFramePr>
            <p:cNvPr id="14" name="Object 9"/>
            <p:cNvGraphicFramePr>
              <a:graphicFrameLocks noChangeAspect="1"/>
            </p:cNvGraphicFramePr>
            <p:nvPr>
              <p:extLst>
                <p:ext uri="{D42A27DB-BD31-4B8C-83A1-F6EECF244321}">
                  <p14:modId xmlns:p14="http://schemas.microsoft.com/office/powerpoint/2010/main" val="3780837064"/>
                </p:ext>
              </p:extLst>
            </p:nvPr>
          </p:nvGraphicFramePr>
          <p:xfrm>
            <a:off x="648" y="1062"/>
            <a:ext cx="1964" cy="496"/>
          </p:xfrm>
          <a:graphic>
            <a:graphicData uri="http://schemas.openxmlformats.org/presentationml/2006/ole">
              <mc:AlternateContent xmlns:mc="http://schemas.openxmlformats.org/markup-compatibility/2006">
                <mc:Choice xmlns:v="urn:schemas-microsoft-com:vml" Requires="v">
                  <p:oleObj spid="_x0000_s5294" name="方程式" r:id="rId5" imgW="1143000" imgH="291960" progId="Equation.3">
                    <p:embed/>
                  </p:oleObj>
                </mc:Choice>
                <mc:Fallback>
                  <p:oleObj name="方程式" r:id="rId5" imgW="1143000" imgH="291960" progId="Equation.3">
                    <p:embed/>
                    <p:pic>
                      <p:nvPicPr>
                        <p:cNvPr id="0" name=""/>
                        <p:cNvPicPr>
                          <a:picLocks noChangeAspect="1" noChangeArrowheads="1"/>
                        </p:cNvPicPr>
                        <p:nvPr/>
                      </p:nvPicPr>
                      <p:blipFill>
                        <a:blip r:embed="rId6"/>
                        <a:srcRect/>
                        <a:stretch>
                          <a:fillRect/>
                        </a:stretch>
                      </p:blipFill>
                      <p:spPr bwMode="auto">
                        <a:xfrm>
                          <a:off x="648" y="1062"/>
                          <a:ext cx="1964"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Text Box 10"/>
            <p:cNvSpPr txBox="1">
              <a:spLocks noChangeArrowheads="1"/>
            </p:cNvSpPr>
            <p:nvPr/>
          </p:nvSpPr>
          <p:spPr bwMode="auto">
            <a:xfrm>
              <a:off x="336" y="816"/>
              <a:ext cx="1968"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spAutoFit/>
            </a:bodyPr>
            <a:lstStyle>
              <a:lvl1pPr>
                <a:defRPr sz="4200">
                  <a:solidFill>
                    <a:srgbClr val="CC9900"/>
                  </a:solidFill>
                  <a:latin typeface="Times New Roman" pitchFamily="18" charset="0"/>
                  <a:ea typeface="宋体" pitchFamily="2" charset="-122"/>
                </a:defRPr>
              </a:lvl1pPr>
              <a:lvl2pPr marL="742950" indent="-285750">
                <a:defRPr sz="4200">
                  <a:solidFill>
                    <a:srgbClr val="CC9900"/>
                  </a:solidFill>
                  <a:latin typeface="Times New Roman" pitchFamily="18" charset="0"/>
                  <a:ea typeface="宋体" pitchFamily="2" charset="-122"/>
                </a:defRPr>
              </a:lvl2pPr>
              <a:lvl3pPr marL="1143000" indent="-228600">
                <a:defRPr sz="4200">
                  <a:solidFill>
                    <a:srgbClr val="CC9900"/>
                  </a:solidFill>
                  <a:latin typeface="Times New Roman" pitchFamily="18" charset="0"/>
                  <a:ea typeface="宋体" pitchFamily="2" charset="-122"/>
                </a:defRPr>
              </a:lvl3pPr>
              <a:lvl4pPr marL="1600200" indent="-228600">
                <a:defRPr sz="4200">
                  <a:solidFill>
                    <a:srgbClr val="CC9900"/>
                  </a:solidFill>
                  <a:latin typeface="Times New Roman" pitchFamily="18" charset="0"/>
                  <a:ea typeface="宋体" pitchFamily="2" charset="-122"/>
                </a:defRPr>
              </a:lvl4pPr>
              <a:lvl5pPr marL="2057400" indent="-228600">
                <a:defRPr sz="4200">
                  <a:solidFill>
                    <a:srgbClr val="CC9900"/>
                  </a:solidFill>
                  <a:latin typeface="Times New Roman" pitchFamily="18" charset="0"/>
                  <a:ea typeface="宋体" pitchFamily="2" charset="-122"/>
                </a:defRPr>
              </a:lvl5pPr>
              <a:lvl6pPr marL="25146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6pPr>
              <a:lvl7pPr marL="29718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7pPr>
              <a:lvl8pPr marL="34290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8pPr>
              <a:lvl9pPr marL="3886200" indent="-228600" algn="ctr" eaLnBrk="0" fontAlgn="base" hangingPunct="0">
                <a:spcBef>
                  <a:spcPct val="20000"/>
                </a:spcBef>
                <a:spcAft>
                  <a:spcPct val="0"/>
                </a:spcAft>
                <a:defRPr sz="4200">
                  <a:solidFill>
                    <a:srgbClr val="CC9900"/>
                  </a:solidFill>
                  <a:latin typeface="Times New Roman" pitchFamily="18" charset="0"/>
                  <a:ea typeface="宋体" pitchFamily="2" charset="-122"/>
                </a:defRPr>
              </a:lvl9pPr>
            </a:lstStyle>
            <a:p>
              <a:pPr>
                <a:spcBef>
                  <a:spcPct val="50000"/>
                </a:spcBef>
              </a:pPr>
              <a:r>
                <a:rPr kumimoji="1" lang="zh-CN" altLang="en-US" sz="2400" b="1" dirty="0" smtClean="0">
                  <a:solidFill>
                    <a:schemeClr val="tx1"/>
                  </a:solidFill>
                </a:rPr>
                <a:t>對於兩個不同的基</a:t>
              </a:r>
              <a:endParaRPr kumimoji="1" lang="zh-CN" altLang="en-US" sz="2400" b="1" dirty="0">
                <a:solidFill>
                  <a:schemeClr val="tx1"/>
                </a:solidFill>
              </a:endParaRPr>
            </a:p>
          </p:txBody>
        </p:sp>
        <p:graphicFrame>
          <p:nvGraphicFramePr>
            <p:cNvPr id="16" name="Object 11"/>
            <p:cNvGraphicFramePr>
              <a:graphicFrameLocks noChangeAspect="1"/>
            </p:cNvGraphicFramePr>
            <p:nvPr>
              <p:extLst>
                <p:ext uri="{D42A27DB-BD31-4B8C-83A1-F6EECF244321}">
                  <p14:modId xmlns:p14="http://schemas.microsoft.com/office/powerpoint/2010/main" val="3138609959"/>
                </p:ext>
              </p:extLst>
            </p:nvPr>
          </p:nvGraphicFramePr>
          <p:xfrm>
            <a:off x="2711" y="1014"/>
            <a:ext cx="2053" cy="496"/>
          </p:xfrm>
          <a:graphic>
            <a:graphicData uri="http://schemas.openxmlformats.org/presentationml/2006/ole">
              <mc:AlternateContent xmlns:mc="http://schemas.openxmlformats.org/markup-compatibility/2006">
                <mc:Choice xmlns:v="urn:schemas-microsoft-com:vml" Requires="v">
                  <p:oleObj spid="_x0000_s5295" name="方程式" r:id="rId7" imgW="1193760" imgH="291960" progId="Equation.3">
                    <p:embed/>
                  </p:oleObj>
                </mc:Choice>
                <mc:Fallback>
                  <p:oleObj name="方程式" r:id="rId7" imgW="1193760" imgH="291960" progId="Equation.3">
                    <p:embed/>
                    <p:pic>
                      <p:nvPicPr>
                        <p:cNvPr id="0" name=""/>
                        <p:cNvPicPr>
                          <a:picLocks noChangeAspect="1" noChangeArrowheads="1"/>
                        </p:cNvPicPr>
                        <p:nvPr/>
                      </p:nvPicPr>
                      <p:blipFill>
                        <a:blip r:embed="rId8"/>
                        <a:srcRect/>
                        <a:stretch>
                          <a:fillRect/>
                        </a:stretch>
                      </p:blipFill>
                      <p:spPr bwMode="auto">
                        <a:xfrm>
                          <a:off x="2711" y="1014"/>
                          <a:ext cx="2053"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7" name="Group 12"/>
          <p:cNvGrpSpPr>
            <a:grpSpLocks/>
          </p:cNvGrpSpPr>
          <p:nvPr/>
        </p:nvGrpSpPr>
        <p:grpSpPr bwMode="auto">
          <a:xfrm>
            <a:off x="685800" y="2362200"/>
            <a:ext cx="7848600" cy="609600"/>
            <a:chOff x="432" y="1488"/>
            <a:chExt cx="4944" cy="384"/>
          </a:xfrm>
        </p:grpSpPr>
        <p:sp>
          <p:nvSpPr>
            <p:cNvPr id="18" name="Rectangle 13"/>
            <p:cNvSpPr>
              <a:spLocks noChangeArrowheads="1"/>
            </p:cNvSpPr>
            <p:nvPr/>
          </p:nvSpPr>
          <p:spPr bwMode="auto">
            <a:xfrm>
              <a:off x="432" y="1536"/>
              <a:ext cx="49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marL="342900" indent="-342900" algn="l" eaLnBrk="1" hangingPunct="1">
                <a:spcBef>
                  <a:spcPct val="60000"/>
                </a:spcBef>
                <a:buClr>
                  <a:schemeClr val="tx1"/>
                </a:buClr>
              </a:pPr>
              <a:r>
                <a:rPr kumimoji="1" lang="zh-CN" altLang="en-US" sz="2400" b="1" dirty="0" smtClean="0">
                  <a:solidFill>
                    <a:schemeClr val="tx1"/>
                  </a:solidFill>
                </a:rPr>
                <a:t>定義如下3*3標量陣為基        關於基       的</a:t>
              </a:r>
              <a:r>
                <a:rPr kumimoji="1" lang="zh-CN" altLang="en-US" sz="2400" b="1" dirty="0" smtClean="0">
                  <a:solidFill>
                    <a:schemeClr val="tx2"/>
                  </a:solidFill>
                </a:rPr>
                <a:t>方向余弦矩陣</a:t>
              </a:r>
              <a:endParaRPr kumimoji="1" lang="zh-CN" altLang="en-US" sz="2400" b="1" dirty="0">
                <a:solidFill>
                  <a:schemeClr val="tx1"/>
                </a:solidFill>
              </a:endParaRPr>
            </a:p>
          </p:txBody>
        </p:sp>
        <p:graphicFrame>
          <p:nvGraphicFramePr>
            <p:cNvPr id="19" name="Object 14"/>
            <p:cNvGraphicFramePr>
              <a:graphicFrameLocks noChangeAspect="1"/>
            </p:cNvGraphicFramePr>
            <p:nvPr/>
          </p:nvGraphicFramePr>
          <p:xfrm>
            <a:off x="3504" y="1488"/>
            <a:ext cx="262" cy="323"/>
          </p:xfrm>
          <a:graphic>
            <a:graphicData uri="http://schemas.openxmlformats.org/presentationml/2006/ole">
              <mc:AlternateContent xmlns:mc="http://schemas.openxmlformats.org/markup-compatibility/2006">
                <mc:Choice xmlns:v="urn:schemas-microsoft-com:vml" Requires="v">
                  <p:oleObj spid="_x0000_s5296" name="Equation" r:id="rId9" imgW="152334" imgH="190417" progId="Equation.3">
                    <p:embed/>
                  </p:oleObj>
                </mc:Choice>
                <mc:Fallback>
                  <p:oleObj name="Equation" r:id="rId9" imgW="152334" imgH="19041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4" y="1488"/>
                          <a:ext cx="262"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5"/>
            <p:cNvGraphicFramePr>
              <a:graphicFrameLocks noChangeAspect="1"/>
            </p:cNvGraphicFramePr>
            <p:nvPr/>
          </p:nvGraphicFramePr>
          <p:xfrm>
            <a:off x="2592" y="1488"/>
            <a:ext cx="284" cy="323"/>
          </p:xfrm>
          <a:graphic>
            <a:graphicData uri="http://schemas.openxmlformats.org/presentationml/2006/ole">
              <mc:AlternateContent xmlns:mc="http://schemas.openxmlformats.org/markup-compatibility/2006">
                <mc:Choice xmlns:v="urn:schemas-microsoft-com:vml" Requires="v">
                  <p:oleObj spid="_x0000_s5297" name="Equation" r:id="rId11" imgW="164957" imgH="190335" progId="Equation.3">
                    <p:embed/>
                  </p:oleObj>
                </mc:Choice>
                <mc:Fallback>
                  <p:oleObj name="Equation" r:id="rId11" imgW="164957" imgH="19033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92" y="1488"/>
                          <a:ext cx="284"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1" name="Object 17"/>
          <p:cNvGraphicFramePr>
            <a:graphicFrameLocks noChangeAspect="1"/>
          </p:cNvGraphicFramePr>
          <p:nvPr>
            <p:extLst>
              <p:ext uri="{D42A27DB-BD31-4B8C-83A1-F6EECF244321}">
                <p14:modId xmlns:p14="http://schemas.microsoft.com/office/powerpoint/2010/main" val="1049051067"/>
              </p:ext>
            </p:extLst>
          </p:nvPr>
        </p:nvGraphicFramePr>
        <p:xfrm>
          <a:off x="1828800" y="3301430"/>
          <a:ext cx="2438400" cy="627062"/>
        </p:xfrm>
        <a:graphic>
          <a:graphicData uri="http://schemas.openxmlformats.org/presentationml/2006/ole">
            <mc:AlternateContent xmlns:mc="http://schemas.openxmlformats.org/markup-compatibility/2006">
              <mc:Choice xmlns:v="urn:schemas-microsoft-com:vml" Requires="v">
                <p:oleObj spid="_x0000_s5298" name="公式" r:id="rId13" imgW="742877" imgH="180855" progId="Equation.3">
                  <p:embed/>
                </p:oleObj>
              </mc:Choice>
              <mc:Fallback>
                <p:oleObj name="公式" r:id="rId13" imgW="742877" imgH="18085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28800" y="3301430"/>
                        <a:ext cx="2438400"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Object 18"/>
          <p:cNvGraphicFramePr>
            <a:graphicFrameLocks noChangeAspect="1"/>
          </p:cNvGraphicFramePr>
          <p:nvPr/>
        </p:nvGraphicFramePr>
        <p:xfrm>
          <a:off x="909638" y="4327525"/>
          <a:ext cx="3251200" cy="1584325"/>
        </p:xfrm>
        <a:graphic>
          <a:graphicData uri="http://schemas.openxmlformats.org/presentationml/2006/ole">
            <mc:AlternateContent xmlns:mc="http://schemas.openxmlformats.org/markup-compatibility/2006">
              <mc:Choice xmlns:v="urn:schemas-microsoft-com:vml" Requires="v">
                <p:oleObj spid="_x0000_s5299" name="公式" r:id="rId15" imgW="1244600" imgH="609600" progId="Equation.3">
                  <p:embed/>
                </p:oleObj>
              </mc:Choice>
              <mc:Fallback>
                <p:oleObj name="公式" r:id="rId15" imgW="1244600" imgH="6096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09638" y="4327525"/>
                        <a:ext cx="32512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 name="Rectangle 19"/>
          <p:cNvSpPr>
            <a:spLocks noChangeArrowheads="1"/>
          </p:cNvSpPr>
          <p:nvPr/>
        </p:nvSpPr>
        <p:spPr bwMode="auto">
          <a:xfrm>
            <a:off x="395536" y="6021388"/>
            <a:ext cx="6324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p>
            <a:pPr marL="342900" indent="-342900" algn="l" eaLnBrk="1" hangingPunct="1">
              <a:spcBef>
                <a:spcPct val="60000"/>
              </a:spcBef>
              <a:buClr>
                <a:schemeClr val="tx1"/>
              </a:buClr>
            </a:pPr>
            <a:r>
              <a:rPr kumimoji="1" lang="zh-CN" altLang="en-US" sz="2400" b="1" dirty="0" smtClean="0">
                <a:solidFill>
                  <a:schemeClr val="tx2"/>
                </a:solidFill>
              </a:rPr>
              <a:t>方向余弦矩陣的元素是兩基基向量夾角的余弦</a:t>
            </a:r>
            <a:endParaRPr kumimoji="1" lang="zh-CN" altLang="zh-CN" sz="2400" b="1" dirty="0">
              <a:solidFill>
                <a:schemeClr val="tx2"/>
              </a:solidFill>
            </a:endParaRPr>
          </a:p>
        </p:txBody>
      </p:sp>
      <p:graphicFrame>
        <p:nvGraphicFramePr>
          <p:cNvPr id="24" name="Object 20"/>
          <p:cNvGraphicFramePr>
            <a:graphicFrameLocks noChangeAspect="1"/>
          </p:cNvGraphicFramePr>
          <p:nvPr>
            <p:extLst>
              <p:ext uri="{D42A27DB-BD31-4B8C-83A1-F6EECF244321}">
                <p14:modId xmlns:p14="http://schemas.microsoft.com/office/powerpoint/2010/main" val="2028417587"/>
              </p:ext>
            </p:extLst>
          </p:nvPr>
        </p:nvGraphicFramePr>
        <p:xfrm>
          <a:off x="4148138" y="2762250"/>
          <a:ext cx="3079750" cy="1743075"/>
        </p:xfrm>
        <a:graphic>
          <a:graphicData uri="http://schemas.openxmlformats.org/presentationml/2006/ole">
            <mc:AlternateContent xmlns:mc="http://schemas.openxmlformats.org/markup-compatibility/2006">
              <mc:Choice xmlns:v="urn:schemas-microsoft-com:vml" Requires="v">
                <p:oleObj spid="_x0000_s5300" name="方程式" r:id="rId17" imgW="1295280" imgH="736560" progId="Equation.3">
                  <p:embed/>
                </p:oleObj>
              </mc:Choice>
              <mc:Fallback>
                <p:oleObj name="方程式" r:id="rId17" imgW="1295280" imgH="736560" progId="Equation.3">
                  <p:embed/>
                  <p:pic>
                    <p:nvPicPr>
                      <p:cNvPr id="0" name=""/>
                      <p:cNvPicPr>
                        <a:picLocks noChangeAspect="1" noChangeArrowheads="1"/>
                      </p:cNvPicPr>
                      <p:nvPr/>
                    </p:nvPicPr>
                    <p:blipFill>
                      <a:blip r:embed="rId18"/>
                      <a:srcRect/>
                      <a:stretch>
                        <a:fillRect/>
                      </a:stretch>
                    </p:blipFill>
                    <p:spPr bwMode="auto">
                      <a:xfrm>
                        <a:off x="4148138" y="2762250"/>
                        <a:ext cx="3079750"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 name="Object 21"/>
          <p:cNvGraphicFramePr>
            <a:graphicFrameLocks noChangeAspect="1"/>
          </p:cNvGraphicFramePr>
          <p:nvPr/>
        </p:nvGraphicFramePr>
        <p:xfrm>
          <a:off x="4230688" y="4370388"/>
          <a:ext cx="3443287" cy="1533525"/>
        </p:xfrm>
        <a:graphic>
          <a:graphicData uri="http://schemas.openxmlformats.org/presentationml/2006/ole">
            <mc:AlternateContent xmlns:mc="http://schemas.openxmlformats.org/markup-compatibility/2006">
              <mc:Choice xmlns:v="urn:schemas-microsoft-com:vml" Requires="v">
                <p:oleObj spid="_x0000_s5301" name="公式" r:id="rId19" imgW="1447800" imgH="647700" progId="Equation.3">
                  <p:embed/>
                </p:oleObj>
              </mc:Choice>
              <mc:Fallback>
                <p:oleObj name="公式" r:id="rId19" imgW="1447800" imgH="6477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30688" y="4370388"/>
                        <a:ext cx="3443287"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 name="Rectangle 22"/>
          <p:cNvSpPr>
            <a:spLocks noChangeArrowheads="1"/>
          </p:cNvSpPr>
          <p:nvPr/>
        </p:nvSpPr>
        <p:spPr bwMode="auto">
          <a:xfrm>
            <a:off x="5823123" y="1057225"/>
            <a:ext cx="2771775" cy="1647875"/>
          </a:xfrm>
          <a:prstGeom prst="rect">
            <a:avLst/>
          </a:prstGeom>
          <a:solidFill>
            <a:schemeClr val="accent1">
              <a:alpha val="18823"/>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endParaRPr lang="zh-TW" altLang="en-US"/>
          </a:p>
        </p:txBody>
      </p:sp>
    </p:spTree>
    <p:extLst>
      <p:ext uri="{BB962C8B-B14F-4D97-AF65-F5344CB8AC3E}">
        <p14:creationId xmlns:p14="http://schemas.microsoft.com/office/powerpoint/2010/main" val="94866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linds(horizontal)">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blinds(horizontal)">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linds(horizontal)">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blinds(horizontal)">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blinds(horizontal)">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blinds(horizontal)">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P spid="26" grpId="0" animBg="1"/>
    </p:bldLst>
  </p:timing>
</p:sld>
</file>

<file path=ppt/theme/theme1.xml><?xml version="1.0" encoding="utf-8"?>
<a:theme xmlns:a="http://schemas.openxmlformats.org/drawingml/2006/main" name="htc_quiet_brilliant">
  <a:themeElements>
    <a:clrScheme name="">
      <a:dk1>
        <a:srgbClr val="000000"/>
      </a:dk1>
      <a:lt1>
        <a:srgbClr val="FFFFFF"/>
      </a:lt1>
      <a:dk2>
        <a:srgbClr val="81BE32"/>
      </a:dk2>
      <a:lt2>
        <a:srgbClr val="5F5F5F"/>
      </a:lt2>
      <a:accent1>
        <a:srgbClr val="CACACA"/>
      </a:accent1>
      <a:accent2>
        <a:srgbClr val="E2E2E2"/>
      </a:accent2>
      <a:accent3>
        <a:srgbClr val="FFFFFF"/>
      </a:accent3>
      <a:accent4>
        <a:srgbClr val="000000"/>
      </a:accent4>
      <a:accent5>
        <a:srgbClr val="E1E1E1"/>
      </a:accent5>
      <a:accent6>
        <a:srgbClr val="CDCDCD"/>
      </a:accent6>
      <a:hlink>
        <a:srgbClr val="7DBE32"/>
      </a:hlink>
      <a:folHlink>
        <a:srgbClr val="5F5F5F"/>
      </a:folHlink>
    </a:clrScheme>
    <a:fontScheme name="1_Blank Presentatio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cs typeface="Arial" charset="0"/>
          </a:defRPr>
        </a:defPPr>
      </a:lstStyle>
    </a:lnDef>
  </a:objectDefaults>
  <a:extraClrSchemeLst>
    <a:extraClrScheme>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Blank Presentation 13">
        <a:dk1>
          <a:srgbClr val="000000"/>
        </a:dk1>
        <a:lt1>
          <a:srgbClr val="FFFFFF"/>
        </a:lt1>
        <a:dk2>
          <a:srgbClr val="81BE32"/>
        </a:dk2>
        <a:lt2>
          <a:srgbClr val="5F5F5F"/>
        </a:lt2>
        <a:accent1>
          <a:srgbClr val="CACACA"/>
        </a:accent1>
        <a:accent2>
          <a:srgbClr val="E2E2E2"/>
        </a:accent2>
        <a:accent3>
          <a:srgbClr val="FFFFFF"/>
        </a:accent3>
        <a:accent4>
          <a:srgbClr val="000000"/>
        </a:accent4>
        <a:accent5>
          <a:srgbClr val="E1E1E1"/>
        </a:accent5>
        <a:accent6>
          <a:srgbClr val="CDCDCD"/>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Blank Presentation">
  <a:themeElements>
    <a:clrScheme name="">
      <a:dk1>
        <a:srgbClr val="000000"/>
      </a:dk1>
      <a:lt1>
        <a:srgbClr val="FFFFFF"/>
      </a:lt1>
      <a:dk2>
        <a:srgbClr val="81BE32"/>
      </a:dk2>
      <a:lt2>
        <a:srgbClr val="5F5F5F"/>
      </a:lt2>
      <a:accent1>
        <a:srgbClr val="CACACA"/>
      </a:accent1>
      <a:accent2>
        <a:srgbClr val="E2E2E2"/>
      </a:accent2>
      <a:accent3>
        <a:srgbClr val="FFFFFF"/>
      </a:accent3>
      <a:accent4>
        <a:srgbClr val="000000"/>
      </a:accent4>
      <a:accent5>
        <a:srgbClr val="E1E1E1"/>
      </a:accent5>
      <a:accent6>
        <a:srgbClr val="CDCDCD"/>
      </a:accent6>
      <a:hlink>
        <a:srgbClr val="7DBE32"/>
      </a:hlink>
      <a:folHlink>
        <a:srgbClr val="5F5F5F"/>
      </a:folHlink>
    </a:clrScheme>
    <a:fontScheme name="2_Blank Presentation">
      <a:majorFont>
        <a:latin typeface="Arial"/>
        <a:ea typeface="新細明體"/>
        <a:cs typeface="Arial"/>
      </a:majorFont>
      <a:minorFont>
        <a:latin typeface="Arial"/>
        <a:ea typeface="新細明體"/>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cs typeface="Arial" charset="0"/>
          </a:defRPr>
        </a:defPPr>
      </a:lstStyle>
    </a:lnDef>
  </a:objectDefaults>
  <a:extraClrSchemeLst>
    <a:extraClrScheme>
      <a:clrScheme name="2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Blank Presentation 13">
        <a:dk1>
          <a:srgbClr val="000000"/>
        </a:dk1>
        <a:lt1>
          <a:srgbClr val="FFFFFF"/>
        </a:lt1>
        <a:dk2>
          <a:srgbClr val="81BE32"/>
        </a:dk2>
        <a:lt2>
          <a:srgbClr val="5F5F5F"/>
        </a:lt2>
        <a:accent1>
          <a:srgbClr val="CACACA"/>
        </a:accent1>
        <a:accent2>
          <a:srgbClr val="E2E2E2"/>
        </a:accent2>
        <a:accent3>
          <a:srgbClr val="FFFFFF"/>
        </a:accent3>
        <a:accent4>
          <a:srgbClr val="000000"/>
        </a:accent4>
        <a:accent5>
          <a:srgbClr val="E1E1E1"/>
        </a:accent5>
        <a:accent6>
          <a:srgbClr val="CDCDCD"/>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htc_quiet_brilliant</Template>
  <TotalTime>15732</TotalTime>
  <Words>612</Words>
  <Application>Microsoft Office PowerPoint</Application>
  <PresentationFormat>如螢幕大小 (4:3)</PresentationFormat>
  <Paragraphs>64</Paragraphs>
  <Slides>11</Slides>
  <Notes>5</Notes>
  <HiddenSlides>0</HiddenSlides>
  <MMClips>0</MMClips>
  <ScaleCrop>false</ScaleCrop>
  <HeadingPairs>
    <vt:vector size="6" baseType="variant">
      <vt:variant>
        <vt:lpstr>佈景主題</vt:lpstr>
      </vt:variant>
      <vt:variant>
        <vt:i4>2</vt:i4>
      </vt:variant>
      <vt:variant>
        <vt:lpstr>內嵌 OLE 伺服程式</vt:lpstr>
      </vt:variant>
      <vt:variant>
        <vt:i4>6</vt:i4>
      </vt:variant>
      <vt:variant>
        <vt:lpstr>投影片標題</vt:lpstr>
      </vt:variant>
      <vt:variant>
        <vt:i4>11</vt:i4>
      </vt:variant>
    </vt:vector>
  </HeadingPairs>
  <TitlesOfParts>
    <vt:vector size="19" baseType="lpstr">
      <vt:lpstr>htc_quiet_brilliant</vt:lpstr>
      <vt:lpstr>2_Blank Presentation</vt:lpstr>
      <vt:lpstr>方程式</vt:lpstr>
      <vt:lpstr>公式</vt:lpstr>
      <vt:lpstr>Equation</vt:lpstr>
      <vt:lpstr>Microsoft Equation 3.0</vt:lpstr>
      <vt:lpstr>Microsoft 方程式編輯器 3.0</vt:lpstr>
      <vt:lpstr>Microsoft 公式 3.0</vt:lpstr>
      <vt:lpstr>DCM</vt:lpstr>
      <vt:lpstr>PowerPoint 簡報</vt:lpstr>
      <vt:lpstr>Block diagram of DCM </vt:lpstr>
      <vt:lpstr>PowerPoint 簡報</vt:lpstr>
      <vt:lpstr>方向余弦 二维情形</vt:lpstr>
      <vt:lpstr>方向余弦 三维情形 </vt:lpstr>
      <vt:lpstr>DCM Define</vt:lpstr>
      <vt:lpstr>PowerPoint 簡報</vt:lpstr>
      <vt:lpstr>方向余弦矩陣的定義 </vt:lpstr>
      <vt:lpstr>properties</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SPRD Log Tool Usage</dc:title>
  <dc:creator>Jason Yao(姚詩育)</dc:creator>
  <cp:lastModifiedBy>Jason Yao(姚詩育)</cp:lastModifiedBy>
  <cp:revision>928</cp:revision>
  <dcterms:created xsi:type="dcterms:W3CDTF">2015-03-04T08:31:38Z</dcterms:created>
  <dcterms:modified xsi:type="dcterms:W3CDTF">2015-12-10T07:45:46Z</dcterms:modified>
</cp:coreProperties>
</file>