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9"/>
  </p:notesMasterIdLst>
  <p:sldIdLst>
    <p:sldId id="256" r:id="rId3"/>
    <p:sldId id="265" r:id="rId4"/>
    <p:sldId id="355" r:id="rId5"/>
    <p:sldId id="354" r:id="rId6"/>
    <p:sldId id="351" r:id="rId7"/>
    <p:sldId id="353" r:id="rId8"/>
    <p:sldId id="344" r:id="rId9"/>
    <p:sldId id="352" r:id="rId10"/>
    <p:sldId id="345" r:id="rId11"/>
    <p:sldId id="348" r:id="rId12"/>
    <p:sldId id="349" r:id="rId13"/>
    <p:sldId id="342" r:id="rId14"/>
    <p:sldId id="347" r:id="rId15"/>
    <p:sldId id="346" r:id="rId16"/>
    <p:sldId id="343" r:id="rId17"/>
    <p:sldId id="350"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78814" autoAdjust="0"/>
  </p:normalViewPr>
  <p:slideViewPr>
    <p:cSldViewPr>
      <p:cViewPr>
        <p:scale>
          <a:sx n="75" d="100"/>
          <a:sy n="75" d="100"/>
        </p:scale>
        <p:origin x="-1200" y="7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w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w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image" Target="../media/image23.wmf"/><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wmf"/><Relationship Id="rId9"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23.wmf"/><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1.w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歐拉角</a:t>
            </a:r>
            <a:r>
              <a:rPr lang="en-US" altLang="zh-TW" sz="1200" b="0" i="0" u="none" strike="noStrike" kern="1200" dirty="0" smtClean="0">
                <a:solidFill>
                  <a:schemeClr val="tx1"/>
                </a:solidFill>
                <a:effectLst/>
                <a:latin typeface="+mn-lt"/>
                <a:ea typeface="+mn-ea"/>
                <a:cs typeface="+mn-cs"/>
              </a:rPr>
              <a:t>? </a:t>
            </a:r>
            <a:endParaRPr lang="zh-TW" altLang="en-US" b="0" dirty="0" smtClean="0">
              <a:effectLst/>
            </a:endParaRPr>
          </a:p>
          <a:p>
            <a:r>
              <a:rPr lang="zh-TW" altLang="en-US" sz="1200" b="0" i="0" u="none" strike="noStrike" kern="1200" dirty="0" smtClean="0">
                <a:solidFill>
                  <a:schemeClr val="tx1"/>
                </a:solidFill>
                <a:effectLst/>
                <a:latin typeface="+mn-lt"/>
                <a:ea typeface="+mn-ea"/>
                <a:cs typeface="+mn-cs"/>
              </a:rPr>
              <a:t>用一句話說</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歐拉角就是物體繞坐標系三個坐標軸</a:t>
            </a:r>
            <a:r>
              <a:rPr lang="en-US" altLang="zh-TW" sz="1200" b="0" i="0" u="none" strike="noStrike" kern="1200" dirty="0" smtClean="0">
                <a:solidFill>
                  <a:schemeClr val="tx1"/>
                </a:solidFill>
                <a:effectLst/>
                <a:latin typeface="+mn-lt"/>
                <a:ea typeface="+mn-ea"/>
                <a:cs typeface="+mn-cs"/>
              </a:rPr>
              <a:t>(</a:t>
            </a:r>
            <a:r>
              <a:rPr lang="en-US" altLang="zh-TW" sz="1200" b="0" i="0" u="none" strike="noStrike" kern="1200" dirty="0" err="1" smtClean="0">
                <a:solidFill>
                  <a:schemeClr val="tx1"/>
                </a:solidFill>
                <a:effectLst/>
                <a:latin typeface="+mn-lt"/>
                <a:ea typeface="+mn-ea"/>
                <a:cs typeface="+mn-cs"/>
              </a:rPr>
              <a:t>x,y,z</a:t>
            </a:r>
            <a:r>
              <a:rPr lang="zh-TW" altLang="en-US" sz="1200" b="0" i="0" u="none" strike="noStrike" kern="1200" dirty="0" smtClean="0">
                <a:solidFill>
                  <a:schemeClr val="tx1"/>
                </a:solidFill>
                <a:effectLst/>
                <a:latin typeface="+mn-lt"/>
                <a:ea typeface="+mn-ea"/>
                <a:cs typeface="+mn-cs"/>
              </a:rPr>
              <a:t>軸</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的旋轉角度。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5</a:t>
            </a:fld>
            <a:endParaRPr lang="zh-TW" altLang="en-US"/>
          </a:p>
        </p:txBody>
      </p:sp>
    </p:spTree>
    <p:extLst>
      <p:ext uri="{BB962C8B-B14F-4D97-AF65-F5344CB8AC3E}">
        <p14:creationId xmlns:p14="http://schemas.microsoft.com/office/powerpoint/2010/main" val="348047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為陀螺儀於理想狀況下訊號輸出值， 為陀螺儀量測訊號飄移量， 為陀螺儀量測雜訊， </a:t>
            </a:r>
            <a:r>
              <a:rPr lang="en-US" altLang="zh-TW" sz="1200" b="0" i="1" u="none" strike="noStrike" kern="1200" baseline="0" dirty="0" smtClean="0">
                <a:solidFill>
                  <a:schemeClr val="tx1"/>
                </a:solidFill>
                <a:latin typeface="+mn-lt"/>
                <a:ea typeface="+mn-ea"/>
                <a:cs typeface="+mn-cs"/>
              </a:rPr>
              <a:t>d w </a:t>
            </a:r>
            <a:r>
              <a:rPr lang="en-US" altLang="zh-TW" sz="1200" b="0" i="0" u="none" strike="noStrike" kern="1200" baseline="0" dirty="0" smtClean="0">
                <a:solidFill>
                  <a:schemeClr val="tx1"/>
                </a:solidFill>
                <a:latin typeface="+mn-lt"/>
                <a:ea typeface="+mn-ea"/>
                <a:cs typeface="+mn-cs"/>
              </a:rPr>
              <a:t>misalignment ε </a:t>
            </a:r>
            <a:r>
              <a:rPr lang="zh-TW" altLang="en-US" sz="1200" b="0" i="0" u="none" strike="noStrike" kern="1200" baseline="0" dirty="0" smtClean="0">
                <a:solidFill>
                  <a:schemeClr val="tx1"/>
                </a:solidFill>
                <a:latin typeface="+mn-lt"/>
                <a:ea typeface="+mn-ea"/>
                <a:cs typeface="+mn-cs"/>
              </a:rPr>
              <a:t>為溫度影響或是配置問題所造成之量測方向誤差，其中當誤差角度為極小值時，其值為一單位矩陣。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8</a:t>
            </a:fld>
            <a:endParaRPr lang="zh-TW" altLang="en-US"/>
          </a:p>
        </p:txBody>
      </p:sp>
    </p:spTree>
    <p:extLst>
      <p:ext uri="{BB962C8B-B14F-4D97-AF65-F5344CB8AC3E}">
        <p14:creationId xmlns:p14="http://schemas.microsoft.com/office/powerpoint/2010/main" val="392647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11</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12</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15</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16</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2015/12/14</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2015/12/14</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2015/12/14</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2015/12/14</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2015/12/14</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2015/12/14</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2015/12/14</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2015/12/14</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2015/12/14</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2015/12/14</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2015/12/14</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2015/12/14</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2015/12/14</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2015/12/14</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0.emf"/><Relationship Id="rId3" Type="http://schemas.openxmlformats.org/officeDocument/2006/relationships/notesSlide" Target="../notesSlides/notesSlide5.xml"/><Relationship Id="rId7" Type="http://schemas.openxmlformats.org/officeDocument/2006/relationships/image" Target="../media/image17.emf"/><Relationship Id="rId12" Type="http://schemas.openxmlformats.org/officeDocument/2006/relationships/oleObject" Target="../embeddings/oleObject12.bin"/><Relationship Id="rId1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emf"/><Relationship Id="rId1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0.bin"/><Relationship Id="rId18" Type="http://schemas.openxmlformats.org/officeDocument/2006/relationships/image" Target="../media/image30.e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7.emf"/><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29.emf"/><Relationship Id="rId20" Type="http://schemas.openxmlformats.org/officeDocument/2006/relationships/image" Target="../media/image31.emf"/><Relationship Id="rId1" Type="http://schemas.openxmlformats.org/officeDocument/2006/relationships/vmlDrawing" Target="../drawings/vmlDrawing4.vml"/><Relationship Id="rId6" Type="http://schemas.openxmlformats.org/officeDocument/2006/relationships/image" Target="../media/image24.e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6.wmf"/><Relationship Id="rId19" Type="http://schemas.openxmlformats.org/officeDocument/2006/relationships/oleObject" Target="../embeddings/oleObject23.bin"/><Relationship Id="rId4" Type="http://schemas.openxmlformats.org/officeDocument/2006/relationships/image" Target="../media/image23.wmf"/><Relationship Id="rId9" Type="http://schemas.openxmlformats.org/officeDocument/2006/relationships/oleObject" Target="../embeddings/oleObject18.bin"/><Relationship Id="rId14" Type="http://schemas.openxmlformats.org/officeDocument/2006/relationships/image" Target="../media/image28.emf"/><Relationship Id="rId22" Type="http://schemas.openxmlformats.org/officeDocument/2006/relationships/image" Target="../media/image32.emf"/></Relationships>
</file>

<file path=ppt/slides/_rels/slide14.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0.bin"/><Relationship Id="rId18" Type="http://schemas.openxmlformats.org/officeDocument/2006/relationships/image" Target="../media/image39.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6.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5.wmf"/><Relationship Id="rId19" Type="http://schemas.openxmlformats.org/officeDocument/2006/relationships/oleObject" Target="../embeddings/oleObject33.bin"/><Relationship Id="rId4" Type="http://schemas.openxmlformats.org/officeDocument/2006/relationships/image" Target="../media/image23.wmf"/><Relationship Id="rId9" Type="http://schemas.openxmlformats.org/officeDocument/2006/relationships/oleObject" Target="../embeddings/oleObject28.bin"/><Relationship Id="rId14" Type="http://schemas.openxmlformats.org/officeDocument/2006/relationships/image" Target="../media/image37.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5.emf"/><Relationship Id="rId3" Type="http://schemas.openxmlformats.org/officeDocument/2006/relationships/notesSlide" Target="../notesSlides/notesSlide6.xml"/><Relationship Id="rId7" Type="http://schemas.openxmlformats.org/officeDocument/2006/relationships/image" Target="../media/image42.emf"/><Relationship Id="rId12" Type="http://schemas.openxmlformats.org/officeDocument/2006/relationships/oleObject" Target="../embeddings/oleObject38.bin"/><Relationship Id="rId17" Type="http://schemas.openxmlformats.org/officeDocument/2006/relationships/image" Target="../media/image47.e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44.emf"/><Relationship Id="rId5" Type="http://schemas.openxmlformats.org/officeDocument/2006/relationships/image" Target="../media/image41.wmf"/><Relationship Id="rId15" Type="http://schemas.openxmlformats.org/officeDocument/2006/relationships/image" Target="../media/image46.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3.emf"/><Relationship Id="rId1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230"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231"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232"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233"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236"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237"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238"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12</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237"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238"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239"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240"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241"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242"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243"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13</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316"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6317"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6318"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6319"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6320"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6321"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6322"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6323"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6324"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6325"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14</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356"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5357"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5358"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5359"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5360"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5361"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5362"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5363"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5364"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4282"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4283"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4284"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4285"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4286"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4287"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4288"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Coordinate frames and transformations</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077508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方向餘弦矩陣是利用固定座標向量與體座標向量之餘弦關係所構成之矩陣</a:t>
            </a:r>
            <a:endParaRPr lang="en-US" altLang="zh-TW" dirty="0" smtClean="0"/>
          </a:p>
          <a:p>
            <a:pPr marL="0" indent="0">
              <a:buNone/>
            </a:pPr>
            <a:endParaRPr lang="en-US" altLang="zh-TW" dirty="0"/>
          </a:p>
          <a:p>
            <a:r>
              <a:rPr lang="zh-TW" altLang="en-US" dirty="0" smtClean="0"/>
              <a:t>方向</a:t>
            </a:r>
            <a:r>
              <a:rPr lang="zh-TW" altLang="en-US" dirty="0"/>
              <a:t>餘弦法</a:t>
            </a:r>
            <a:r>
              <a:rPr lang="en-US" altLang="zh-TW" dirty="0"/>
              <a:t>(Direct Cosine Method</a:t>
            </a:r>
            <a:r>
              <a:rPr lang="zh-TW" altLang="en-US" dirty="0"/>
              <a:t>，</a:t>
            </a:r>
            <a:r>
              <a:rPr lang="en-US" altLang="zh-TW" dirty="0"/>
              <a:t>DCM)</a:t>
            </a:r>
            <a:r>
              <a:rPr lang="zh-TW" altLang="en-US" dirty="0"/>
              <a:t>利用幾何特性，能得知其單位向量的分量與座標系基底向量夾角為一餘弦關係</a:t>
            </a:r>
            <a:endParaRPr lang="zh-TW" altLang="en-US" dirty="0"/>
          </a:p>
        </p:txBody>
      </p:sp>
      <p:pic>
        <p:nvPicPr>
          <p:cNvPr id="10244" name="Picture 4" descr="C:\234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53098"/>
            <a:ext cx="7554913"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7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r>
              <a:rPr lang="zh-TW" altLang="en-US" dirty="0" smtClean="0"/>
              <a:t>歐</a:t>
            </a:r>
            <a:r>
              <a:rPr lang="zh-TW" altLang="en-US" dirty="0"/>
              <a:t>拉角</a:t>
            </a:r>
            <a:r>
              <a:rPr lang="en-US" altLang="zh-TW" dirty="0"/>
              <a:t>? </a:t>
            </a:r>
            <a:endParaRPr lang="zh-TW" altLang="en-US" dirty="0"/>
          </a:p>
          <a:p>
            <a:r>
              <a:rPr lang="zh-TW" altLang="en-US" dirty="0"/>
              <a:t>用一句話說</a:t>
            </a:r>
            <a:r>
              <a:rPr lang="en-US" altLang="zh-TW" dirty="0"/>
              <a:t>,</a:t>
            </a:r>
            <a:r>
              <a:rPr lang="zh-TW" altLang="en-US" dirty="0"/>
              <a:t>歐拉角就是物體繞坐標系三個坐標軸</a:t>
            </a:r>
            <a:r>
              <a:rPr lang="en-US" altLang="zh-TW" dirty="0"/>
              <a:t>(</a:t>
            </a:r>
            <a:r>
              <a:rPr lang="en-US" altLang="zh-TW" dirty="0" err="1"/>
              <a:t>x,y,z</a:t>
            </a:r>
            <a:r>
              <a:rPr lang="zh-TW" altLang="en-US" dirty="0"/>
              <a:t>軸</a:t>
            </a:r>
            <a:r>
              <a:rPr lang="en-US" altLang="zh-TW" dirty="0"/>
              <a:t>)</a:t>
            </a:r>
            <a:r>
              <a:rPr lang="zh-TW" altLang="en-US" dirty="0"/>
              <a:t>的旋轉角度。 </a:t>
            </a:r>
            <a:endParaRPr lang="zh-TW" altLang="en-US" dirty="0"/>
          </a:p>
        </p:txBody>
      </p:sp>
    </p:spTree>
    <p:extLst>
      <p:ext uri="{BB962C8B-B14F-4D97-AF65-F5344CB8AC3E}">
        <p14:creationId xmlns:p14="http://schemas.microsoft.com/office/powerpoint/2010/main" val="1085116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分別為單獨繞</a:t>
            </a:r>
            <a:r>
              <a:rPr lang="en-US" altLang="zh-TW" dirty="0"/>
              <a:t>Z</a:t>
            </a:r>
            <a:r>
              <a:rPr lang="zh-TW" altLang="en-US" dirty="0"/>
              <a:t>軸旋轉，繞</a:t>
            </a:r>
            <a:r>
              <a:rPr lang="en-US" altLang="zh-TW" dirty="0"/>
              <a:t>X</a:t>
            </a:r>
            <a:r>
              <a:rPr lang="zh-TW" altLang="en-US" dirty="0"/>
              <a:t>軸旋轉，繞</a:t>
            </a:r>
            <a:r>
              <a:rPr lang="en-US" altLang="zh-TW" dirty="0"/>
              <a:t>Y</a:t>
            </a:r>
            <a:r>
              <a:rPr lang="zh-TW" altLang="en-US" dirty="0"/>
              <a:t>軸旋轉</a:t>
            </a:r>
            <a:r>
              <a:rPr lang="zh-TW" altLang="en-US" dirty="0" smtClean="0"/>
              <a:t>。實際上</a:t>
            </a:r>
            <a:r>
              <a:rPr lang="zh-TW" altLang="en-US" dirty="0"/>
              <a:t>，兩坐標系任何複雜的角位置關係都可以看做有限次基本旋轉的組合，變換矩陣 等於</a:t>
            </a:r>
          </a:p>
          <a:p>
            <a:pPr marL="0" indent="0">
              <a:buNone/>
            </a:pPr>
            <a:r>
              <a:rPr lang="zh-TW" altLang="en-US" dirty="0"/>
              <a:t>基本旋轉確定的變換矩陣的連乘（線性代數）， 連 乘的基本順序依據基本旋轉的順序向右排列</a:t>
            </a:r>
            <a:r>
              <a:rPr lang="zh-TW" altLang="en-US" dirty="0" smtClean="0"/>
              <a:t>。之所以</a:t>
            </a:r>
            <a:r>
              <a:rPr lang="zh-TW" altLang="en-US" dirty="0"/>
              <a:t>有順序是因為矩陣有「左乘」和「右乘」 之分（還是線性代數）。那麼我們得到</a:t>
            </a:r>
            <a:r>
              <a:rPr lang="zh-TW" altLang="en-US" dirty="0" smtClean="0"/>
              <a:t>：</a:t>
            </a: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endParaRPr lang="en-US" altLang="zh-TW" dirty="0" smtClean="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865022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kern="1200" dirty="0"/>
              <a:t>為陀螺儀於理想狀況下訊號輸出值， 為陀螺儀量測訊號飄移量， 為陀螺儀量測雜訊， </a:t>
            </a:r>
            <a:r>
              <a:rPr lang="en-US" altLang="zh-TW" i="1" kern="1200" dirty="0"/>
              <a:t>d w </a:t>
            </a:r>
            <a:r>
              <a:rPr lang="en-US" altLang="zh-TW" kern="1200" dirty="0"/>
              <a:t>misalignment ε </a:t>
            </a:r>
            <a:r>
              <a:rPr lang="zh-TW" altLang="en-US" kern="1200" dirty="0"/>
              <a:t>為溫度影響或是配置問題所造成之量測方向誤差，其中當誤差角度為極小值時，其值為一單位矩陣。 </a:t>
            </a:r>
            <a:endParaRPr lang="zh-TW" altLang="en-US" dirty="0"/>
          </a:p>
          <a:p>
            <a:endParaRPr lang="zh-TW" altLang="en-US" dirty="0"/>
          </a:p>
        </p:txBody>
      </p:sp>
      <p:pic>
        <p:nvPicPr>
          <p:cNvPr id="9218" name="Picture 2" descr="C:\84a97043e34929b482a217595c7896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764693" cy="23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96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15962</TotalTime>
  <Words>959</Words>
  <Application>Microsoft Office PowerPoint</Application>
  <PresentationFormat>如螢幕大小 (4:3)</PresentationFormat>
  <Paragraphs>90</Paragraphs>
  <Slides>16</Slides>
  <Notes>7</Notes>
  <HiddenSlides>0</HiddenSlides>
  <MMClips>0</MMClips>
  <ScaleCrop>false</ScaleCrop>
  <HeadingPairs>
    <vt:vector size="6" baseType="variant">
      <vt:variant>
        <vt:lpstr>佈景主題</vt:lpstr>
      </vt:variant>
      <vt:variant>
        <vt:i4>2</vt:i4>
      </vt:variant>
      <vt:variant>
        <vt:lpstr>內嵌 OLE 伺服程式</vt:lpstr>
      </vt:variant>
      <vt:variant>
        <vt:i4>4</vt:i4>
      </vt:variant>
      <vt:variant>
        <vt:lpstr>投影片標題</vt:lpstr>
      </vt:variant>
      <vt:variant>
        <vt:i4>16</vt:i4>
      </vt:variant>
    </vt:vector>
  </HeadingPairs>
  <TitlesOfParts>
    <vt:vector size="22" baseType="lpstr">
      <vt:lpstr>htc_quiet_brilliant</vt:lpstr>
      <vt:lpstr>2_Blank Presentation</vt:lpstr>
      <vt:lpstr>Microsoft 方程式編輯器 3.0</vt:lpstr>
      <vt:lpstr>公式</vt:lpstr>
      <vt:lpstr>Equation</vt:lpstr>
      <vt:lpstr>方程式</vt:lpstr>
      <vt:lpstr>DCM</vt:lpstr>
      <vt:lpstr>PowerPoint 簡報</vt:lpstr>
      <vt:lpstr>Coordinate frames and transformations</vt:lpstr>
      <vt:lpstr>PowerPoint 簡報</vt:lpstr>
      <vt:lpstr>PowerPoint 簡報</vt:lpstr>
      <vt:lpstr>PowerPoint 簡報</vt:lpstr>
      <vt:lpstr>Block diagram of DCM </vt:lpstr>
      <vt:lpstr>PowerPoint 簡報</vt:lpstr>
      <vt:lpstr>PowerPoint 簡報</vt:lpstr>
      <vt:lpstr>方向余弦 二维情形</vt:lpstr>
      <vt:lpstr>方向余弦 三维情形 </vt:lpstr>
      <vt:lpstr>DCM Define</vt:lpstr>
      <vt:lpstr>PowerPoint 簡報</vt:lpstr>
      <vt:lpstr>方向余弦矩陣的定義 </vt:lpstr>
      <vt:lpstr>properties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Jason Yao(姚詩育)</cp:lastModifiedBy>
  <cp:revision>937</cp:revision>
  <dcterms:created xsi:type="dcterms:W3CDTF">2015-03-04T08:31:38Z</dcterms:created>
  <dcterms:modified xsi:type="dcterms:W3CDTF">2015-12-14T06:51:05Z</dcterms:modified>
</cp:coreProperties>
</file>