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7"/>
  </p:notesMasterIdLst>
  <p:sldIdLst>
    <p:sldId id="256" r:id="rId3"/>
    <p:sldId id="265" r:id="rId4"/>
    <p:sldId id="355" r:id="rId5"/>
    <p:sldId id="358" r:id="rId6"/>
    <p:sldId id="357" r:id="rId7"/>
    <p:sldId id="359" r:id="rId8"/>
    <p:sldId id="360" r:id="rId9"/>
    <p:sldId id="361" r:id="rId10"/>
    <p:sldId id="362" r:id="rId11"/>
    <p:sldId id="363" r:id="rId12"/>
    <p:sldId id="364" r:id="rId13"/>
    <p:sldId id="370" r:id="rId14"/>
    <p:sldId id="372" r:id="rId15"/>
    <p:sldId id="373" r:id="rId16"/>
    <p:sldId id="374" r:id="rId17"/>
    <p:sldId id="371" r:id="rId18"/>
    <p:sldId id="368" r:id="rId19"/>
    <p:sldId id="369" r:id="rId20"/>
    <p:sldId id="354" r:id="rId21"/>
    <p:sldId id="351" r:id="rId22"/>
    <p:sldId id="353" r:id="rId23"/>
    <p:sldId id="344" r:id="rId24"/>
    <p:sldId id="352" r:id="rId25"/>
    <p:sldId id="345" r:id="rId26"/>
    <p:sldId id="348" r:id="rId27"/>
    <p:sldId id="349" r:id="rId28"/>
    <p:sldId id="342" r:id="rId29"/>
    <p:sldId id="347" r:id="rId30"/>
    <p:sldId id="346" r:id="rId31"/>
    <p:sldId id="343" r:id="rId32"/>
    <p:sldId id="350" r:id="rId33"/>
    <p:sldId id="365" r:id="rId34"/>
    <p:sldId id="366" r:id="rId35"/>
    <p:sldId id="367"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9900"/>
    <a:srgbClr val="CC00CC"/>
    <a:srgbClr val="0000FF"/>
    <a:srgbClr val="9999FF"/>
    <a:srgbClr val="CCCCFF"/>
    <a:srgbClr val="CC99FF"/>
    <a:srgbClr val="99CCFF"/>
    <a:srgbClr val="6666FF"/>
    <a:srgbClr val="81B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6102" autoAdjust="0"/>
  </p:normalViewPr>
  <p:slideViewPr>
    <p:cSldViewPr>
      <p:cViewPr>
        <p:scale>
          <a:sx n="75" d="100"/>
          <a:sy n="75" d="100"/>
        </p:scale>
        <p:origin x="-1200" y="-2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7.emf"/><Relationship Id="rId7" Type="http://schemas.openxmlformats.org/officeDocument/2006/relationships/image" Target="../media/image101.wmf"/><Relationship Id="rId2" Type="http://schemas.openxmlformats.org/officeDocument/2006/relationships/image" Target="../media/image96.emf"/><Relationship Id="rId1" Type="http://schemas.openxmlformats.org/officeDocument/2006/relationships/image" Target="../media/image95.emf"/><Relationship Id="rId6" Type="http://schemas.openxmlformats.org/officeDocument/2006/relationships/image" Target="../media/image100.emf"/><Relationship Id="rId5" Type="http://schemas.openxmlformats.org/officeDocument/2006/relationships/image" Target="../media/image99.emf"/><Relationship Id="rId4" Type="http://schemas.openxmlformats.org/officeDocument/2006/relationships/image" Target="../media/image98.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7.emf"/><Relationship Id="rId3" Type="http://schemas.openxmlformats.org/officeDocument/2006/relationships/image" Target="../media/image40.wmf"/><Relationship Id="rId7" Type="http://schemas.openxmlformats.org/officeDocument/2006/relationships/image" Target="../media/image106.emf"/><Relationship Id="rId2" Type="http://schemas.openxmlformats.org/officeDocument/2006/relationships/image" Target="../media/image102.emf"/><Relationship Id="rId1" Type="http://schemas.openxmlformats.org/officeDocument/2006/relationships/image" Target="../media/image13.wmf"/><Relationship Id="rId6" Type="http://schemas.openxmlformats.org/officeDocument/2006/relationships/image" Target="../media/image105.emf"/><Relationship Id="rId5" Type="http://schemas.openxmlformats.org/officeDocument/2006/relationships/image" Target="../media/image104.emf"/><Relationship Id="rId10" Type="http://schemas.openxmlformats.org/officeDocument/2006/relationships/image" Target="../media/image109.emf"/><Relationship Id="rId4" Type="http://schemas.openxmlformats.org/officeDocument/2006/relationships/image" Target="../media/image103.wmf"/><Relationship Id="rId9" Type="http://schemas.openxmlformats.org/officeDocument/2006/relationships/image" Target="../media/image108.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1.wmf"/><Relationship Id="rId7" Type="http://schemas.openxmlformats.org/officeDocument/2006/relationships/image" Target="../media/image115.wmf"/><Relationship Id="rId2" Type="http://schemas.openxmlformats.org/officeDocument/2006/relationships/image" Target="../media/image110.wmf"/><Relationship Id="rId1" Type="http://schemas.openxmlformats.org/officeDocument/2006/relationships/image" Target="../media/image13.wmf"/><Relationship Id="rId6" Type="http://schemas.openxmlformats.org/officeDocument/2006/relationships/image" Target="../media/image114.emf"/><Relationship Id="rId5" Type="http://schemas.openxmlformats.org/officeDocument/2006/relationships/image" Target="../media/image113.wmf"/><Relationship Id="rId4" Type="http://schemas.openxmlformats.org/officeDocument/2006/relationships/image" Target="../media/image112.wmf"/><Relationship Id="rId9"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9.emf"/><Relationship Id="rId7" Type="http://schemas.openxmlformats.org/officeDocument/2006/relationships/image" Target="../media/image123.emf"/><Relationship Id="rId2" Type="http://schemas.openxmlformats.org/officeDocument/2006/relationships/image" Target="../media/image118.emf"/><Relationship Id="rId1" Type="http://schemas.openxmlformats.org/officeDocument/2006/relationships/image" Target="../media/image117.wmf"/><Relationship Id="rId6" Type="http://schemas.openxmlformats.org/officeDocument/2006/relationships/image" Target="../media/image122.emf"/><Relationship Id="rId5" Type="http://schemas.openxmlformats.org/officeDocument/2006/relationships/image" Target="../media/image121.emf"/><Relationship Id="rId4" Type="http://schemas.openxmlformats.org/officeDocument/2006/relationships/image" Target="../media/image120.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image" Target="../media/image135.wmf"/><Relationship Id="rId18" Type="http://schemas.openxmlformats.org/officeDocument/2006/relationships/image" Target="../media/image140.wmf"/><Relationship Id="rId3" Type="http://schemas.openxmlformats.org/officeDocument/2006/relationships/image" Target="../media/image125.wmf"/><Relationship Id="rId7" Type="http://schemas.openxmlformats.org/officeDocument/2006/relationships/image" Target="../media/image129.wmf"/><Relationship Id="rId12" Type="http://schemas.openxmlformats.org/officeDocument/2006/relationships/image" Target="../media/image134.wmf"/><Relationship Id="rId17" Type="http://schemas.openxmlformats.org/officeDocument/2006/relationships/image" Target="../media/image139.wmf"/><Relationship Id="rId2" Type="http://schemas.openxmlformats.org/officeDocument/2006/relationships/image" Target="../media/image124.wmf"/><Relationship Id="rId16" Type="http://schemas.openxmlformats.org/officeDocument/2006/relationships/image" Target="../media/image138.wmf"/><Relationship Id="rId1" Type="http://schemas.openxmlformats.org/officeDocument/2006/relationships/image" Target="../media/image50.wmf"/><Relationship Id="rId6" Type="http://schemas.openxmlformats.org/officeDocument/2006/relationships/image" Target="../media/image128.wmf"/><Relationship Id="rId11" Type="http://schemas.openxmlformats.org/officeDocument/2006/relationships/image" Target="../media/image133.wmf"/><Relationship Id="rId5" Type="http://schemas.openxmlformats.org/officeDocument/2006/relationships/image" Target="../media/image127.wmf"/><Relationship Id="rId15" Type="http://schemas.openxmlformats.org/officeDocument/2006/relationships/image" Target="../media/image137.wmf"/><Relationship Id="rId10" Type="http://schemas.openxmlformats.org/officeDocument/2006/relationships/image" Target="../media/image132.wmf"/><Relationship Id="rId4" Type="http://schemas.openxmlformats.org/officeDocument/2006/relationships/image" Target="../media/image126.wmf"/><Relationship Id="rId9" Type="http://schemas.openxmlformats.org/officeDocument/2006/relationships/image" Target="../media/image131.wmf"/><Relationship Id="rId14" Type="http://schemas.openxmlformats.org/officeDocument/2006/relationships/image" Target="../media/image13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image" Target="../media/image129.wmf"/><Relationship Id="rId18" Type="http://schemas.openxmlformats.org/officeDocument/2006/relationships/image" Target="../media/image138.wmf"/><Relationship Id="rId3" Type="http://schemas.openxmlformats.org/officeDocument/2006/relationships/image" Target="../media/image133.wmf"/><Relationship Id="rId21" Type="http://schemas.openxmlformats.org/officeDocument/2006/relationships/image" Target="../media/image126.wmf"/><Relationship Id="rId7" Type="http://schemas.openxmlformats.org/officeDocument/2006/relationships/image" Target="../media/image136.wmf"/><Relationship Id="rId12" Type="http://schemas.openxmlformats.org/officeDocument/2006/relationships/image" Target="../media/image145.wmf"/><Relationship Id="rId17" Type="http://schemas.openxmlformats.org/officeDocument/2006/relationships/image" Target="../media/image147.wmf"/><Relationship Id="rId2" Type="http://schemas.openxmlformats.org/officeDocument/2006/relationships/image" Target="../media/image132.wmf"/><Relationship Id="rId16" Type="http://schemas.openxmlformats.org/officeDocument/2006/relationships/image" Target="../media/image146.wmf"/><Relationship Id="rId20" Type="http://schemas.openxmlformats.org/officeDocument/2006/relationships/image" Target="../media/image140.wmf"/><Relationship Id="rId1" Type="http://schemas.openxmlformats.org/officeDocument/2006/relationships/image" Target="../media/image125.wmf"/><Relationship Id="rId6" Type="http://schemas.openxmlformats.org/officeDocument/2006/relationships/image" Target="../media/image135.wmf"/><Relationship Id="rId11" Type="http://schemas.openxmlformats.org/officeDocument/2006/relationships/image" Target="../media/image144.wmf"/><Relationship Id="rId5" Type="http://schemas.openxmlformats.org/officeDocument/2006/relationships/image" Target="../media/image134.wmf"/><Relationship Id="rId15" Type="http://schemas.openxmlformats.org/officeDocument/2006/relationships/image" Target="../media/image50.wmf"/><Relationship Id="rId23" Type="http://schemas.openxmlformats.org/officeDocument/2006/relationships/image" Target="../media/image148.wmf"/><Relationship Id="rId10" Type="http://schemas.openxmlformats.org/officeDocument/2006/relationships/image" Target="../media/image143.wmf"/><Relationship Id="rId19" Type="http://schemas.openxmlformats.org/officeDocument/2006/relationships/image" Target="../media/image139.wmf"/><Relationship Id="rId4" Type="http://schemas.openxmlformats.org/officeDocument/2006/relationships/image" Target="../media/image141.wmf"/><Relationship Id="rId9" Type="http://schemas.openxmlformats.org/officeDocument/2006/relationships/image" Target="../media/image142.wmf"/><Relationship Id="rId14" Type="http://schemas.openxmlformats.org/officeDocument/2006/relationships/image" Target="../media/image130.wmf"/><Relationship Id="rId22" Type="http://schemas.openxmlformats.org/officeDocument/2006/relationships/image" Target="../media/image12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image" Target="../media/image152.wmf"/><Relationship Id="rId18" Type="http://schemas.openxmlformats.org/officeDocument/2006/relationships/image" Target="../media/image139.wmf"/><Relationship Id="rId3" Type="http://schemas.openxmlformats.org/officeDocument/2006/relationships/image" Target="../media/image133.wmf"/><Relationship Id="rId7" Type="http://schemas.openxmlformats.org/officeDocument/2006/relationships/image" Target="../media/image136.wmf"/><Relationship Id="rId12" Type="http://schemas.openxmlformats.org/officeDocument/2006/relationships/image" Target="../media/image50.wmf"/><Relationship Id="rId17" Type="http://schemas.openxmlformats.org/officeDocument/2006/relationships/image" Target="../media/image147.wmf"/><Relationship Id="rId2" Type="http://schemas.openxmlformats.org/officeDocument/2006/relationships/image" Target="../media/image132.wmf"/><Relationship Id="rId16" Type="http://schemas.openxmlformats.org/officeDocument/2006/relationships/image" Target="../media/image138.wmf"/><Relationship Id="rId1" Type="http://schemas.openxmlformats.org/officeDocument/2006/relationships/image" Target="../media/image125.wmf"/><Relationship Id="rId6" Type="http://schemas.openxmlformats.org/officeDocument/2006/relationships/image" Target="../media/image135.wmf"/><Relationship Id="rId11" Type="http://schemas.openxmlformats.org/officeDocument/2006/relationships/image" Target="../media/image145.wmf"/><Relationship Id="rId5" Type="http://schemas.openxmlformats.org/officeDocument/2006/relationships/image" Target="../media/image134.wmf"/><Relationship Id="rId15" Type="http://schemas.openxmlformats.org/officeDocument/2006/relationships/image" Target="../media/image128.wmf"/><Relationship Id="rId10" Type="http://schemas.openxmlformats.org/officeDocument/2006/relationships/image" Target="../media/image151.wmf"/><Relationship Id="rId19" Type="http://schemas.openxmlformats.org/officeDocument/2006/relationships/image" Target="../media/image140.wmf"/><Relationship Id="rId4" Type="http://schemas.openxmlformats.org/officeDocument/2006/relationships/image" Target="../media/image149.wmf"/><Relationship Id="rId9" Type="http://schemas.openxmlformats.org/officeDocument/2006/relationships/image" Target="../media/image150.wmf"/><Relationship Id="rId14" Type="http://schemas.openxmlformats.org/officeDocument/2006/relationships/image" Target="../media/image15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18" Type="http://schemas.openxmlformats.org/officeDocument/2006/relationships/image" Target="../media/image28.emf"/><Relationship Id="rId3" Type="http://schemas.openxmlformats.org/officeDocument/2006/relationships/image" Target="../media/image13.wmf"/><Relationship Id="rId21" Type="http://schemas.openxmlformats.org/officeDocument/2006/relationships/image" Target="../media/image31.emf"/><Relationship Id="rId7" Type="http://schemas.openxmlformats.org/officeDocument/2006/relationships/image" Target="../media/image17.wmf"/><Relationship Id="rId12" Type="http://schemas.openxmlformats.org/officeDocument/2006/relationships/image" Target="../media/image22.emf"/><Relationship Id="rId17" Type="http://schemas.openxmlformats.org/officeDocument/2006/relationships/image" Target="../media/image27.emf"/><Relationship Id="rId2" Type="http://schemas.openxmlformats.org/officeDocument/2006/relationships/image" Target="../media/image12.wmf"/><Relationship Id="rId16" Type="http://schemas.openxmlformats.org/officeDocument/2006/relationships/image" Target="../media/image26.emf"/><Relationship Id="rId20" Type="http://schemas.openxmlformats.org/officeDocument/2006/relationships/image" Target="../media/image30.e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emf"/><Relationship Id="rId5" Type="http://schemas.openxmlformats.org/officeDocument/2006/relationships/image" Target="../media/image15.wmf"/><Relationship Id="rId15" Type="http://schemas.openxmlformats.org/officeDocument/2006/relationships/image" Target="../media/image25.emf"/><Relationship Id="rId10" Type="http://schemas.openxmlformats.org/officeDocument/2006/relationships/image" Target="../media/image20.emf"/><Relationship Id="rId19" Type="http://schemas.openxmlformats.org/officeDocument/2006/relationships/image" Target="../media/image29.emf"/><Relationship Id="rId4" Type="http://schemas.openxmlformats.org/officeDocument/2006/relationships/image" Target="../media/image14.wmf"/><Relationship Id="rId9" Type="http://schemas.openxmlformats.org/officeDocument/2006/relationships/image" Target="../media/image19.emf"/><Relationship Id="rId14"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wmf"/><Relationship Id="rId7" Type="http://schemas.openxmlformats.org/officeDocument/2006/relationships/image" Target="../media/image45.e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 Id="rId14" Type="http://schemas.openxmlformats.org/officeDocument/2006/relationships/image" Target="../media/image6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965BA-FF15-44DF-AE82-5E4066B4D283}" type="datetimeFigureOut">
              <a:rPr lang="zh-TW" altLang="en-US" smtClean="0"/>
              <a:t>2015/12/15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B8D79-020F-4B69-94FB-407519CE69A6}" type="slidenum">
              <a:rPr lang="zh-TW" altLang="en-US" smtClean="0"/>
              <a:t>‹#›</a:t>
            </a:fld>
            <a:endParaRPr lang="zh-TW" altLang="en-US"/>
          </a:p>
        </p:txBody>
      </p:sp>
    </p:spTree>
    <p:extLst>
      <p:ext uri="{BB962C8B-B14F-4D97-AF65-F5344CB8AC3E}">
        <p14:creationId xmlns:p14="http://schemas.microsoft.com/office/powerpoint/2010/main" val="70709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zh.wikipedia.org/wiki/%E6%A0%87%E5%87%86%E6%AD%A3%E4%BA%A4%E5%9F%BA"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zh.wikipedia.org/wiki/%E5%9F%BA%E5%BA%9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6</a:t>
            </a:fld>
            <a:endParaRPr lang="zh-TW" altLang="en-US"/>
          </a:p>
        </p:txBody>
      </p:sp>
    </p:spTree>
    <p:extLst>
      <p:ext uri="{BB962C8B-B14F-4D97-AF65-F5344CB8AC3E}">
        <p14:creationId xmlns:p14="http://schemas.microsoft.com/office/powerpoint/2010/main" val="27590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這裡首先定義一個自由向量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非零</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t</a:t>
            </a:r>
            <a:r>
              <a:rPr lang="zh-TW" altLang="en-US" sz="1200" b="0" i="0" kern="1200" dirty="0" smtClean="0">
                <a:solidFill>
                  <a:schemeClr val="tx1"/>
                </a:solidFill>
                <a:effectLst/>
                <a:latin typeface="+mn-lt"/>
                <a:ea typeface="+mn-ea"/>
                <a:cs typeface="+mn-cs"/>
              </a:rPr>
              <a:t>時間為表示為</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(t) </a:t>
            </a:r>
            <a:r>
              <a:rPr lang="zh-TW" altLang="en-US" sz="1200" b="0" i="0" kern="1200" dirty="0" smtClean="0">
                <a:solidFill>
                  <a:schemeClr val="tx1"/>
                </a:solidFill>
                <a:effectLst/>
                <a:latin typeface="+mn-lt"/>
                <a:ea typeface="+mn-ea"/>
                <a:cs typeface="+mn-cs"/>
              </a:rPr>
              <a:t>經過</a:t>
            </a:r>
            <a:r>
              <a:rPr lang="en-US" altLang="zh-TW" sz="1200" b="0" i="0" kern="1200" dirty="0" err="1" smtClean="0">
                <a:solidFill>
                  <a:schemeClr val="tx1"/>
                </a:solidFill>
                <a:effectLst/>
                <a:latin typeface="+mn-lt"/>
                <a:ea typeface="+mn-ea"/>
                <a:cs typeface="+mn-cs"/>
              </a:rPr>
              <a:t>dt</a:t>
            </a:r>
            <a:r>
              <a:rPr lang="zh-TW" altLang="en-US" sz="1200" b="0" i="0" kern="1200" dirty="0" smtClean="0">
                <a:solidFill>
                  <a:schemeClr val="tx1"/>
                </a:solidFill>
                <a:effectLst/>
                <a:latin typeface="+mn-lt"/>
                <a:ea typeface="+mn-ea"/>
                <a:cs typeface="+mn-cs"/>
              </a:rPr>
              <a:t>時間之後為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t+dt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 </a:t>
            </a:r>
            <a:r>
              <a:rPr lang="en-US" altLang="zh-TW" sz="1200" b="0" i="0" kern="1200" dirty="0" err="1" smtClean="0">
                <a:solidFill>
                  <a:schemeClr val="tx1"/>
                </a:solidFill>
                <a:effectLst/>
                <a:latin typeface="+mn-lt"/>
                <a:ea typeface="+mn-ea"/>
                <a:cs typeface="+mn-cs"/>
              </a:rPr>
              <a:t>d</a:t>
            </a:r>
            <a:r>
              <a:rPr lang="en-US" altLang="zh-TW" sz="1200" b="1" i="0" kern="1200" dirty="0" err="1" smtClean="0">
                <a:solidFill>
                  <a:schemeClr val="tx1"/>
                </a:solidFill>
                <a:effectLst/>
                <a:latin typeface="+mn-lt"/>
                <a:ea typeface="+mn-ea"/>
                <a:cs typeface="+mn-cs"/>
              </a:rPr>
              <a:t>r</a:t>
            </a:r>
            <a:r>
              <a:rPr lang="en-US" altLang="zh-TW" sz="1200" b="1" i="0" kern="1200" dirty="0" smtClean="0">
                <a:solidFill>
                  <a:schemeClr val="tx1"/>
                </a:solidFill>
                <a:effectLst/>
                <a:latin typeface="+mn-lt"/>
                <a:ea typeface="+mn-ea"/>
                <a:cs typeface="+mn-cs"/>
              </a:rPr>
              <a:t> = r</a:t>
            </a:r>
            <a:r>
              <a:rPr lang="en-US" altLang="zh-TW" sz="1200" b="0" i="0" kern="1200" dirty="0" smtClean="0">
                <a:solidFill>
                  <a:schemeClr val="tx1"/>
                </a:solidFill>
                <a:effectLst/>
                <a:latin typeface="+mn-lt"/>
                <a:ea typeface="+mn-ea"/>
                <a:cs typeface="+mn-cs"/>
              </a:rPr>
              <a:t>』 – </a:t>
            </a:r>
            <a:r>
              <a:rPr lang="en-US" altLang="zh-TW" sz="1200" b="1" i="0" kern="1200" dirty="0" smtClean="0">
                <a:solidFill>
                  <a:schemeClr val="tx1"/>
                </a:solidFill>
                <a:effectLst/>
                <a:latin typeface="+mn-lt"/>
                <a:ea typeface="+mn-ea"/>
                <a:cs typeface="+mn-cs"/>
              </a:rPr>
              <a:t>r </a:t>
            </a:r>
            <a:r>
              <a:rPr lang="en-US" altLang="zh-TW" sz="1200" b="0" i="0" kern="1200" dirty="0" smtClean="0">
                <a:solidFill>
                  <a:schemeClr val="tx1"/>
                </a:solidFill>
                <a:effectLst/>
                <a:latin typeface="+mn-lt"/>
                <a:ea typeface="+mn-ea"/>
                <a:cs typeface="+mn-cs"/>
              </a:rPr>
              <a:t>.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16</a:t>
            </a:fld>
            <a:endParaRPr lang="zh-TW" altLang="en-US"/>
          </a:p>
        </p:txBody>
      </p:sp>
    </p:spTree>
    <p:extLst>
      <p:ext uri="{BB962C8B-B14F-4D97-AF65-F5344CB8AC3E}">
        <p14:creationId xmlns:p14="http://schemas.microsoft.com/office/powerpoint/2010/main" val="2673729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在使用陀螺儀資料進行運算前，需將資料由載體座標系轉回慣性座標系，若是直接使用，</a:t>
            </a:r>
          </a:p>
          <a:p>
            <a:r>
              <a:rPr lang="zh-TW" altLang="en-US" sz="1200" b="0" i="0" u="none" strike="noStrike" kern="1200" baseline="0" dirty="0" smtClean="0">
                <a:solidFill>
                  <a:schemeClr val="tx1"/>
                </a:solidFill>
                <a:latin typeface="+mn-lt"/>
                <a:ea typeface="+mn-ea"/>
                <a:cs typeface="+mn-cs"/>
              </a:rPr>
              <a:t>將會使角速度分量投影至不同軸上，進而影響運算結果</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17</a:t>
            </a:fld>
            <a:endParaRPr lang="zh-TW" altLang="en-US"/>
          </a:p>
        </p:txBody>
      </p:sp>
    </p:spTree>
    <p:extLst>
      <p:ext uri="{BB962C8B-B14F-4D97-AF65-F5344CB8AC3E}">
        <p14:creationId xmlns:p14="http://schemas.microsoft.com/office/powerpoint/2010/main" val="243218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歐拉角</a:t>
            </a:r>
            <a:r>
              <a:rPr lang="en-US" altLang="zh-TW" sz="1200" b="0" i="0" u="none" strike="noStrike" kern="1200" dirty="0" smtClean="0">
                <a:solidFill>
                  <a:schemeClr val="tx1"/>
                </a:solidFill>
                <a:effectLst/>
                <a:latin typeface="+mn-lt"/>
                <a:ea typeface="+mn-ea"/>
                <a:cs typeface="+mn-cs"/>
              </a:rPr>
              <a:t>? </a:t>
            </a:r>
            <a:endParaRPr lang="zh-TW" altLang="en-US" b="0" dirty="0" smtClean="0">
              <a:effectLst/>
            </a:endParaRPr>
          </a:p>
          <a:p>
            <a:r>
              <a:rPr lang="zh-TW" altLang="en-US" sz="1200" b="0" i="0" u="none" strike="noStrike" kern="1200" dirty="0" smtClean="0">
                <a:solidFill>
                  <a:schemeClr val="tx1"/>
                </a:solidFill>
                <a:effectLst/>
                <a:latin typeface="+mn-lt"/>
                <a:ea typeface="+mn-ea"/>
                <a:cs typeface="+mn-cs"/>
              </a:rPr>
              <a:t>用一句話說</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歐拉角就是物體繞坐標系三個坐標軸</a:t>
            </a:r>
            <a:r>
              <a:rPr lang="en-US" altLang="zh-TW" sz="1200" b="0" i="0" u="none" strike="noStrike" kern="1200" dirty="0" smtClean="0">
                <a:solidFill>
                  <a:schemeClr val="tx1"/>
                </a:solidFill>
                <a:effectLst/>
                <a:latin typeface="+mn-lt"/>
                <a:ea typeface="+mn-ea"/>
                <a:cs typeface="+mn-cs"/>
              </a:rPr>
              <a:t>(</a:t>
            </a:r>
            <a:r>
              <a:rPr lang="en-US" altLang="zh-TW" sz="1200" b="0" i="0" u="none" strike="noStrike" kern="1200" dirty="0" err="1" smtClean="0">
                <a:solidFill>
                  <a:schemeClr val="tx1"/>
                </a:solidFill>
                <a:effectLst/>
                <a:latin typeface="+mn-lt"/>
                <a:ea typeface="+mn-ea"/>
                <a:cs typeface="+mn-cs"/>
              </a:rPr>
              <a:t>x,y,z</a:t>
            </a:r>
            <a:r>
              <a:rPr lang="zh-TW" altLang="en-US" sz="1200" b="0" i="0" u="none" strike="noStrike" kern="1200" dirty="0" smtClean="0">
                <a:solidFill>
                  <a:schemeClr val="tx1"/>
                </a:solidFill>
                <a:effectLst/>
                <a:latin typeface="+mn-lt"/>
                <a:ea typeface="+mn-ea"/>
                <a:cs typeface="+mn-cs"/>
              </a:rPr>
              <a:t>軸</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的旋轉角度。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20</a:t>
            </a:fld>
            <a:endParaRPr lang="zh-TW" altLang="en-US"/>
          </a:p>
        </p:txBody>
      </p:sp>
    </p:spTree>
    <p:extLst>
      <p:ext uri="{BB962C8B-B14F-4D97-AF65-F5344CB8AC3E}">
        <p14:creationId xmlns:p14="http://schemas.microsoft.com/office/powerpoint/2010/main" val="348047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22</a:t>
            </a:fld>
            <a:endParaRPr lang="zh-TW" altLang="en-US"/>
          </a:p>
        </p:txBody>
      </p:sp>
    </p:spTree>
    <p:extLst>
      <p:ext uri="{BB962C8B-B14F-4D97-AF65-F5344CB8AC3E}">
        <p14:creationId xmlns:p14="http://schemas.microsoft.com/office/powerpoint/2010/main" val="3802326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為陀螺儀於理想狀況下訊號輸出值， 為陀螺儀量測訊號飄移量， 為陀螺儀量測雜訊， </a:t>
            </a:r>
            <a:r>
              <a:rPr lang="en-US" altLang="zh-TW" sz="1200" b="0" i="1" u="none" strike="noStrike" kern="1200" baseline="0" dirty="0" smtClean="0">
                <a:solidFill>
                  <a:schemeClr val="tx1"/>
                </a:solidFill>
                <a:latin typeface="+mn-lt"/>
                <a:ea typeface="+mn-ea"/>
                <a:cs typeface="+mn-cs"/>
              </a:rPr>
              <a:t>d w </a:t>
            </a:r>
            <a:r>
              <a:rPr lang="en-US" altLang="zh-TW" sz="1200" b="0" i="0" u="none" strike="noStrike" kern="1200" baseline="0" dirty="0" smtClean="0">
                <a:solidFill>
                  <a:schemeClr val="tx1"/>
                </a:solidFill>
                <a:latin typeface="+mn-lt"/>
                <a:ea typeface="+mn-ea"/>
                <a:cs typeface="+mn-cs"/>
              </a:rPr>
              <a:t>misalignment ε </a:t>
            </a:r>
            <a:r>
              <a:rPr lang="zh-TW" altLang="en-US" sz="1200" b="0" i="0" u="none" strike="noStrike" kern="1200" baseline="0" dirty="0" smtClean="0">
                <a:solidFill>
                  <a:schemeClr val="tx1"/>
                </a:solidFill>
                <a:latin typeface="+mn-lt"/>
                <a:ea typeface="+mn-ea"/>
                <a:cs typeface="+mn-cs"/>
              </a:rPr>
              <a:t>為溫度影響或是配置問題所造成之量測方向誤差，其中當誤差角度為極小值時，其值為一單位矩陣。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23</a:t>
            </a:fld>
            <a:endParaRPr lang="zh-TW" altLang="en-US"/>
          </a:p>
        </p:txBody>
      </p:sp>
    </p:spTree>
    <p:extLst>
      <p:ext uri="{BB962C8B-B14F-4D97-AF65-F5344CB8AC3E}">
        <p14:creationId xmlns:p14="http://schemas.microsoft.com/office/powerpoint/2010/main" val="3926474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spcBef>
                <a:spcPct val="50000"/>
              </a:spcBef>
              <a:buFont typeface="Wingdings" pitchFamily="2" charset="2"/>
              <a:buChar char="Ø"/>
            </a:pPr>
            <a:r>
              <a:rPr lang="zh-CN" altLang="en-US" dirty="0" smtClean="0">
                <a:solidFill>
                  <a:srgbClr val="FF0000"/>
                </a:solidFill>
              </a:rPr>
              <a:t>坐标系</a:t>
            </a:r>
          </a:p>
          <a:p>
            <a:pPr lvl="1" algn="just">
              <a:spcBef>
                <a:spcPct val="50000"/>
              </a:spcBef>
              <a:buFont typeface="Wingdings" pitchFamily="2" charset="2"/>
              <a:buChar char="Ø"/>
            </a:pPr>
            <a:r>
              <a:rPr lang="zh-CN" altLang="en-US" dirty="0" smtClean="0"/>
              <a:t>转子（动）坐标系</a:t>
            </a:r>
            <a:r>
              <a:rPr lang="en-US" altLang="zh-CN" dirty="0" err="1" smtClean="0"/>
              <a:t>ox’y’z</a:t>
            </a:r>
            <a:r>
              <a:rPr lang="en-US" altLang="zh-CN" dirty="0" smtClean="0"/>
              <a:t>’</a:t>
            </a:r>
          </a:p>
          <a:p>
            <a:pPr lvl="1" algn="just">
              <a:spcBef>
                <a:spcPct val="50000"/>
              </a:spcBef>
              <a:buFont typeface="Wingdings" pitchFamily="2" charset="2"/>
              <a:buChar char="Ø"/>
            </a:pPr>
            <a:r>
              <a:rPr lang="zh-CN" altLang="en-US" dirty="0" smtClean="0"/>
              <a:t>基座（固定）坐标系</a:t>
            </a:r>
            <a:r>
              <a:rPr lang="en-US" altLang="zh-CN" dirty="0" smtClean="0"/>
              <a:t>OXYZ</a:t>
            </a:r>
          </a:p>
          <a:p>
            <a:pPr>
              <a:spcBef>
                <a:spcPct val="50000"/>
              </a:spcBef>
              <a:buFont typeface="Wingdings" pitchFamily="2" charset="2"/>
              <a:buChar char="Ø"/>
            </a:pPr>
            <a:r>
              <a:rPr lang="zh-CN" altLang="en-US" dirty="0" smtClean="0">
                <a:solidFill>
                  <a:srgbClr val="FF0000"/>
                </a:solidFill>
                <a:latin typeface="宋体" pitchFamily="2" charset="-122"/>
              </a:rPr>
              <a:t>方向余弦矩阵</a:t>
            </a:r>
            <a:r>
              <a:rPr lang="zh-CN" altLang="en-US" dirty="0" smtClean="0">
                <a:latin typeface="宋体" pitchFamily="2" charset="-122"/>
              </a:rPr>
              <a:t>（坐标变换阵）</a:t>
            </a:r>
            <a:r>
              <a:rPr lang="zh-CN"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26</a:t>
            </a:fld>
            <a:endParaRPr lang="zh-TW" altLang="en-US"/>
          </a:p>
        </p:txBody>
      </p:sp>
    </p:spTree>
    <p:extLst>
      <p:ext uri="{BB962C8B-B14F-4D97-AF65-F5344CB8AC3E}">
        <p14:creationId xmlns:p14="http://schemas.microsoft.com/office/powerpoint/2010/main" val="3845587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“方向余弦矩阵”是由两组不同的</a:t>
            </a:r>
            <a:r>
              <a:rPr lang="zh-CN" altLang="en-US" sz="1200" b="0" i="0" u="none" strike="noStrike" kern="1200" dirty="0" smtClean="0">
                <a:solidFill>
                  <a:schemeClr val="tx1"/>
                </a:solidFill>
                <a:effectLst/>
                <a:latin typeface="+mn-lt"/>
                <a:ea typeface="+mn-ea"/>
                <a:cs typeface="+mn-cs"/>
                <a:hlinkClick r:id="rId3" tooltip="标准正交基"/>
              </a:rPr>
              <a:t>标准正交基</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4" tooltip="基底"/>
              </a:rPr>
              <a:t>基底</a:t>
            </a:r>
            <a:r>
              <a:rPr lang="zh-CN" altLang="en-US" sz="1200" b="0" i="0" kern="1200" dirty="0" smtClean="0">
                <a:solidFill>
                  <a:schemeClr val="tx1"/>
                </a:solidFill>
                <a:effectLst/>
                <a:latin typeface="+mn-lt"/>
                <a:ea typeface="+mn-ea"/>
                <a:cs typeface="+mn-cs"/>
              </a:rPr>
              <a:t>向量之间的方向余弦所形成的矩阵。方向余弦矩阵可以用来表达一组标准正交基与另一组标准正交基之间的关系，也可以用来表达一个向量对于另一组标准正交基的方向余弦</a:t>
            </a:r>
          </a:p>
          <a:p>
            <a:r>
              <a:rPr lang="zh-CN" altLang="en-US" sz="1200" b="1" i="0" kern="1200" dirty="0" smtClean="0">
                <a:solidFill>
                  <a:schemeClr val="tx1"/>
                </a:solidFill>
                <a:effectLst/>
                <a:latin typeface="+mn-lt"/>
                <a:ea typeface="+mn-ea"/>
                <a:cs typeface="+mn-cs"/>
              </a:rPr>
              <a:t>方向余弦</a:t>
            </a:r>
            <a:r>
              <a:rPr lang="zh-CN" altLang="en-US" sz="1200" b="0" i="0" kern="1200" dirty="0" smtClean="0">
                <a:solidFill>
                  <a:schemeClr val="tx1"/>
                </a:solidFill>
                <a:effectLst/>
                <a:latin typeface="+mn-lt"/>
                <a:ea typeface="+mn-ea"/>
                <a:cs typeface="+mn-cs"/>
              </a:rPr>
              <a:t>方法可以用来设定附体参考系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的取向，即刚体的取向。假设沿着参考系</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的坐标轴的三个单位向量分别为                         、 、 ，沿着参考系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的坐标轴的三个单位向量分别为 、 、 。定义 与 之间的方向余弦 为</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27</a:t>
            </a:fld>
            <a:endParaRPr lang="zh-TW" altLang="en-US"/>
          </a:p>
        </p:txBody>
      </p:sp>
    </p:spTree>
    <p:extLst>
      <p:ext uri="{BB962C8B-B14F-4D97-AF65-F5344CB8AC3E}">
        <p14:creationId xmlns:p14="http://schemas.microsoft.com/office/powerpoint/2010/main" val="983543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30</a:t>
            </a:fld>
            <a:endParaRPr lang="zh-TW" altLang="en-US"/>
          </a:p>
        </p:txBody>
      </p:sp>
    </p:spTree>
    <p:extLst>
      <p:ext uri="{BB962C8B-B14F-4D97-AF65-F5344CB8AC3E}">
        <p14:creationId xmlns:p14="http://schemas.microsoft.com/office/powerpoint/2010/main" val="1010374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三轴陀螺仪的输入信号通过运动学方程计算出方向余弦矩阵，三轴加速度计信号与三轴电子罗盘信号结合</a:t>
            </a:r>
            <a:r>
              <a:rPr lang="en-US" altLang="zh-CN" sz="1200" b="0" i="0" kern="1200" dirty="0" smtClean="0">
                <a:solidFill>
                  <a:schemeClr val="tx1"/>
                </a:solidFill>
                <a:effectLst/>
                <a:latin typeface="+mn-lt"/>
                <a:ea typeface="+mn-ea"/>
                <a:cs typeface="+mn-cs"/>
              </a:rPr>
              <a:t>PI</a:t>
            </a:r>
            <a:r>
              <a:rPr lang="zh-CN" altLang="en-US" sz="1200" b="0" i="0" kern="1200" dirty="0" smtClean="0">
                <a:solidFill>
                  <a:schemeClr val="tx1"/>
                </a:solidFill>
                <a:effectLst/>
                <a:latin typeface="+mn-lt"/>
                <a:ea typeface="+mn-ea"/>
                <a:cs typeface="+mn-cs"/>
              </a:rPr>
              <a:t>反馈控制对陀螺仪信号进行修正。</a:t>
            </a:r>
            <a:endParaRPr lang="en-US" altLang="zh-CN"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既然加速度计和磁力计可以给出任意时刻的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矩阵，为什么还需要陀螺仪呢，</a:t>
            </a:r>
          </a:p>
          <a:p>
            <a:pPr fontAlgn="base"/>
            <a:r>
              <a:rPr lang="zh-CN" altLang="en-US" sz="1200" b="0" i="0" kern="1200" dirty="0" smtClean="0">
                <a:solidFill>
                  <a:schemeClr val="tx1"/>
                </a:solidFill>
                <a:effectLst/>
                <a:latin typeface="+mn-lt"/>
                <a:ea typeface="+mn-ea"/>
                <a:cs typeface="+mn-cs"/>
              </a:rPr>
              <a:t>其实陀螺仪是更精确的仪器，被用来调整由加速度计和磁力计得到的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a:t>
            </a:r>
          </a:p>
          <a:p>
            <a:pPr fontAlgn="base"/>
            <a:r>
              <a:rPr lang="zh-CN" altLang="en-US" sz="1200" b="0" i="0" kern="1200" dirty="0" smtClean="0">
                <a:solidFill>
                  <a:schemeClr val="tx1"/>
                </a:solidFill>
                <a:effectLst/>
                <a:latin typeface="+mn-lt"/>
                <a:ea typeface="+mn-ea"/>
                <a:cs typeface="+mn-cs"/>
              </a:rPr>
              <a:t>陀螺仪不能给出设备绝对的方位角，但是如果我们知道 </a:t>
            </a:r>
            <a:r>
              <a:rPr lang="en-US" altLang="zh-CN" sz="1200" b="0" i="0" kern="1200" dirty="0" smtClean="0">
                <a:solidFill>
                  <a:schemeClr val="tx1"/>
                </a:solidFill>
                <a:effectLst/>
                <a:latin typeface="+mn-lt"/>
                <a:ea typeface="+mn-ea"/>
                <a:cs typeface="+mn-cs"/>
              </a:rPr>
              <a:t>t </a:t>
            </a:r>
            <a:r>
              <a:rPr lang="zh-CN" altLang="en-US" sz="1200" b="0" i="0" kern="1200" dirty="0" smtClean="0">
                <a:solidFill>
                  <a:schemeClr val="tx1"/>
                </a:solidFill>
                <a:effectLst/>
                <a:latin typeface="+mn-lt"/>
                <a:ea typeface="+mn-ea"/>
                <a:cs typeface="+mn-cs"/>
              </a:rPr>
              <a:t>时刻的设备方位，表示为</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），则通过陀螺仪，</a:t>
            </a:r>
          </a:p>
          <a:p>
            <a:pPr fontAlgn="base"/>
            <a:r>
              <a:rPr lang="zh-CN" altLang="en-US" sz="1200" b="0" i="0" kern="1200" dirty="0" smtClean="0">
                <a:solidFill>
                  <a:schemeClr val="tx1"/>
                </a:solidFill>
                <a:effectLst/>
                <a:latin typeface="+mn-lt"/>
                <a:ea typeface="+mn-ea"/>
                <a:cs typeface="+mn-cs"/>
              </a:rPr>
              <a:t>可以计算出一个更精确的方位</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t+dt</a:t>
            </a:r>
            <a:r>
              <a:rPr lang="zh-CN" altLang="en-US" sz="1200" b="0" i="0" kern="1200" dirty="0" smtClean="0">
                <a:solidFill>
                  <a:schemeClr val="tx1"/>
                </a:solidFill>
                <a:effectLst/>
                <a:latin typeface="+mn-lt"/>
                <a:ea typeface="+mn-ea"/>
                <a:cs typeface="+mn-cs"/>
              </a:rPr>
              <a:t>）</a:t>
            </a:r>
          </a:p>
          <a:p>
            <a:pPr fontAlgn="base"/>
            <a:r>
              <a:rPr lang="zh-CN" altLang="en-US" sz="1200" b="0" i="0" kern="1200" dirty="0" smtClean="0">
                <a:solidFill>
                  <a:schemeClr val="tx1"/>
                </a:solidFill>
                <a:effectLst/>
                <a:latin typeface="+mn-lt"/>
                <a:ea typeface="+mn-ea"/>
                <a:cs typeface="+mn-cs"/>
              </a:rPr>
              <a:t>现在需要寻找一个算法，它能够结合三个传感器的数据以给出设备方位角更好的估算。</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31</a:t>
            </a:fld>
            <a:endParaRPr lang="zh-TW" altLang="en-US"/>
          </a:p>
        </p:txBody>
      </p:sp>
    </p:spTree>
    <p:extLst>
      <p:ext uri="{BB962C8B-B14F-4D97-AF65-F5344CB8AC3E}">
        <p14:creationId xmlns:p14="http://schemas.microsoft.com/office/powerpoint/2010/main" val="19764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7</a:t>
            </a:fld>
            <a:endParaRPr lang="zh-TW" altLang="en-US"/>
          </a:p>
        </p:txBody>
      </p:sp>
    </p:spTree>
    <p:extLst>
      <p:ext uri="{BB962C8B-B14F-4D97-AF65-F5344CB8AC3E}">
        <p14:creationId xmlns:p14="http://schemas.microsoft.com/office/powerpoint/2010/main" val="33709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8</a:t>
            </a:fld>
            <a:endParaRPr lang="zh-TW" altLang="en-US"/>
          </a:p>
        </p:txBody>
      </p:sp>
    </p:spTree>
    <p:extLst>
      <p:ext uri="{BB962C8B-B14F-4D97-AF65-F5344CB8AC3E}">
        <p14:creationId xmlns:p14="http://schemas.microsoft.com/office/powerpoint/2010/main" val="129902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是由三個角組成，</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9</a:t>
            </a:fld>
            <a:endParaRPr lang="zh-TW" altLang="en-US"/>
          </a:p>
        </p:txBody>
      </p:sp>
    </p:spTree>
    <p:extLst>
      <p:ext uri="{BB962C8B-B14F-4D97-AF65-F5344CB8AC3E}">
        <p14:creationId xmlns:p14="http://schemas.microsoft.com/office/powerpoint/2010/main" val="388959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基本旋轉確定的變換矩陣的連乘（線性代數）， 連 乘的基本順序依據基本旋轉的順序向右排列。之所以有順序是因為矩陣有「左乘」和「右乘」 之分（線性代數）</a:t>
            </a:r>
            <a:r>
              <a:rPr lang="zh-TW" altLang="en-US" dirty="0" smtClean="0"/>
              <a:t>。</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旋轉矩陣或方向餘弦矩陣</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11</a:t>
            </a:fld>
            <a:endParaRPr lang="zh-TW" altLang="en-US"/>
          </a:p>
        </p:txBody>
      </p:sp>
    </p:spTree>
    <p:extLst>
      <p:ext uri="{BB962C8B-B14F-4D97-AF65-F5344CB8AC3E}">
        <p14:creationId xmlns:p14="http://schemas.microsoft.com/office/powerpoint/2010/main" val="63468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這裡首先定義一個自由向量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非零</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t</a:t>
            </a:r>
            <a:r>
              <a:rPr lang="zh-TW" altLang="en-US" sz="1200" b="0" i="0" kern="1200" dirty="0" smtClean="0">
                <a:solidFill>
                  <a:schemeClr val="tx1"/>
                </a:solidFill>
                <a:effectLst/>
                <a:latin typeface="+mn-lt"/>
                <a:ea typeface="+mn-ea"/>
                <a:cs typeface="+mn-cs"/>
              </a:rPr>
              <a:t>時間為表示為</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(t) </a:t>
            </a:r>
            <a:r>
              <a:rPr lang="zh-TW" altLang="en-US" sz="1200" b="0" i="0" kern="1200" dirty="0" smtClean="0">
                <a:solidFill>
                  <a:schemeClr val="tx1"/>
                </a:solidFill>
                <a:effectLst/>
                <a:latin typeface="+mn-lt"/>
                <a:ea typeface="+mn-ea"/>
                <a:cs typeface="+mn-cs"/>
              </a:rPr>
              <a:t>經過</a:t>
            </a:r>
            <a:r>
              <a:rPr lang="en-US" altLang="zh-TW" sz="1200" b="0" i="0" kern="1200" dirty="0" err="1" smtClean="0">
                <a:solidFill>
                  <a:schemeClr val="tx1"/>
                </a:solidFill>
                <a:effectLst/>
                <a:latin typeface="+mn-lt"/>
                <a:ea typeface="+mn-ea"/>
                <a:cs typeface="+mn-cs"/>
              </a:rPr>
              <a:t>dt</a:t>
            </a:r>
            <a:r>
              <a:rPr lang="zh-TW" altLang="en-US" sz="1200" b="0" i="0" kern="1200" dirty="0" smtClean="0">
                <a:solidFill>
                  <a:schemeClr val="tx1"/>
                </a:solidFill>
                <a:effectLst/>
                <a:latin typeface="+mn-lt"/>
                <a:ea typeface="+mn-ea"/>
                <a:cs typeface="+mn-cs"/>
              </a:rPr>
              <a:t>時間之後為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t+dt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 </a:t>
            </a:r>
            <a:r>
              <a:rPr lang="en-US" altLang="zh-TW" sz="1200" b="0" i="0" kern="1200" dirty="0" err="1" smtClean="0">
                <a:solidFill>
                  <a:schemeClr val="tx1"/>
                </a:solidFill>
                <a:effectLst/>
                <a:latin typeface="+mn-lt"/>
                <a:ea typeface="+mn-ea"/>
                <a:cs typeface="+mn-cs"/>
              </a:rPr>
              <a:t>d</a:t>
            </a:r>
            <a:r>
              <a:rPr lang="en-US" altLang="zh-TW" sz="1200" b="1" i="0" kern="1200" dirty="0" err="1" smtClean="0">
                <a:solidFill>
                  <a:schemeClr val="tx1"/>
                </a:solidFill>
                <a:effectLst/>
                <a:latin typeface="+mn-lt"/>
                <a:ea typeface="+mn-ea"/>
                <a:cs typeface="+mn-cs"/>
              </a:rPr>
              <a:t>r</a:t>
            </a:r>
            <a:r>
              <a:rPr lang="en-US" altLang="zh-TW" sz="1200" b="1" i="0" kern="1200" dirty="0" smtClean="0">
                <a:solidFill>
                  <a:schemeClr val="tx1"/>
                </a:solidFill>
                <a:effectLst/>
                <a:latin typeface="+mn-lt"/>
                <a:ea typeface="+mn-ea"/>
                <a:cs typeface="+mn-cs"/>
              </a:rPr>
              <a:t> =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 </a:t>
            </a:r>
            <a:r>
              <a:rPr lang="en-US" altLang="zh-TW" sz="1200" b="0" i="0" kern="1200" dirty="0" smtClean="0">
                <a:solidFill>
                  <a:schemeClr val="tx1"/>
                </a:solidFill>
                <a:effectLst/>
                <a:latin typeface="+mn-lt"/>
                <a:ea typeface="+mn-ea"/>
                <a:cs typeface="+mn-cs"/>
              </a:rPr>
              <a:t>. </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u="none" strike="noStrike" kern="1200" baseline="0" dirty="0" smtClean="0">
                <a:solidFill>
                  <a:schemeClr val="tx1"/>
                </a:solidFill>
                <a:latin typeface="+mn-lt"/>
                <a:ea typeface="+mn-ea"/>
                <a:cs typeface="+mn-cs"/>
              </a:rPr>
              <a:t>角速度為角度在一段時間內的變化量</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對角速度以時間積分便可求得角度</a:t>
            </a:r>
            <a:endParaRPr lang="en-US" altLang="zh-TW" sz="1200" b="0" i="0" u="none" strike="noStrike" kern="1200" baseline="0" dirty="0" smtClean="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12</a:t>
            </a:fld>
            <a:endParaRPr lang="zh-TW" altLang="en-US"/>
          </a:p>
        </p:txBody>
      </p:sp>
    </p:spTree>
    <p:extLst>
      <p:ext uri="{BB962C8B-B14F-4D97-AF65-F5344CB8AC3E}">
        <p14:creationId xmlns:p14="http://schemas.microsoft.com/office/powerpoint/2010/main" val="267372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a:t>
            </a:r>
            <a:r>
              <a:rPr lang="en-US" altLang="zh-TW" baseline="0" dirty="0" smtClean="0"/>
              <a:t> : </a:t>
            </a:r>
            <a:r>
              <a:rPr lang="zh-TW" altLang="en-US" baseline="0" dirty="0" smtClean="0"/>
              <a:t>時間為</a:t>
            </a:r>
            <a:r>
              <a:rPr lang="en-US" altLang="zh-TW" baseline="0" dirty="0" smtClean="0"/>
              <a:t>Sensor</a:t>
            </a:r>
            <a:r>
              <a:rPr lang="zh-TW" altLang="en-US" baseline="0" dirty="0" smtClean="0"/>
              <a:t>更新週期</a:t>
            </a:r>
            <a:endParaRPr lang="en-US" altLang="zh-TW" baseline="0" dirty="0" smtClean="0"/>
          </a:p>
          <a:p>
            <a:endParaRPr lang="en-US" altLang="zh-TW" baseline="0" dirty="0" smtClean="0"/>
          </a:p>
          <a:p>
            <a:r>
              <a:rPr lang="zh-TW" altLang="en-US" dirty="0" smtClean="0"/>
              <a:t>對陀螺儀在 </a:t>
            </a:r>
            <a:r>
              <a:rPr lang="en-US" altLang="zh-TW" dirty="0" smtClean="0"/>
              <a:t>( x , y , z) </a:t>
            </a:r>
            <a:r>
              <a:rPr lang="zh-TW" altLang="en-US" dirty="0" smtClean="0"/>
              <a:t>三軸上所量測到角速度進行積分</a:t>
            </a:r>
            <a:r>
              <a:rPr lang="en-US" altLang="zh-TW" dirty="0" smtClean="0"/>
              <a:t>,</a:t>
            </a:r>
            <a:r>
              <a:rPr lang="zh-TW" altLang="en-US" dirty="0" smtClean="0"/>
              <a:t>進而求得 </a:t>
            </a:r>
            <a:r>
              <a:rPr lang="en-US" altLang="zh-TW" dirty="0" smtClean="0"/>
              <a:t>Roll</a:t>
            </a:r>
            <a:r>
              <a:rPr lang="zh-TW" altLang="en-US" dirty="0" smtClean="0"/>
              <a:t>、</a:t>
            </a:r>
            <a:r>
              <a:rPr lang="en-US" altLang="zh-TW" dirty="0" smtClean="0"/>
              <a:t>Pitch</a:t>
            </a:r>
            <a:r>
              <a:rPr lang="zh-TW" altLang="en-US" dirty="0" smtClean="0"/>
              <a:t>、</a:t>
            </a:r>
            <a:r>
              <a:rPr lang="en-US" altLang="zh-TW" dirty="0" smtClean="0"/>
              <a:t>Yaw </a:t>
            </a:r>
            <a:r>
              <a:rPr lang="zh-TW" altLang="en-US" dirty="0" smtClean="0"/>
              <a:t>之姿態</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13</a:t>
            </a:fld>
            <a:endParaRPr lang="zh-TW" altLang="en-US"/>
          </a:p>
        </p:txBody>
      </p:sp>
    </p:spTree>
    <p:extLst>
      <p:ext uri="{BB962C8B-B14F-4D97-AF65-F5344CB8AC3E}">
        <p14:creationId xmlns:p14="http://schemas.microsoft.com/office/powerpoint/2010/main" val="415937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在靜止且 </a:t>
            </a:r>
            <a:r>
              <a:rPr lang="en-US" altLang="zh-TW" dirty="0" smtClean="0"/>
              <a:t>Roll</a:t>
            </a:r>
            <a:r>
              <a:rPr lang="zh-TW" altLang="en-US" dirty="0" smtClean="0"/>
              <a:t>、</a:t>
            </a:r>
            <a:r>
              <a:rPr lang="en-US" altLang="zh-TW" dirty="0" smtClean="0"/>
              <a:t>Pitch </a:t>
            </a:r>
            <a:r>
              <a:rPr lang="zh-TW" altLang="en-US" dirty="0" smtClean="0"/>
              <a:t>角度為 </a:t>
            </a:r>
            <a:r>
              <a:rPr lang="en-US" altLang="zh-TW" dirty="0" smtClean="0"/>
              <a:t>0 </a:t>
            </a:r>
            <a:r>
              <a:rPr lang="zh-TW" altLang="en-US" dirty="0" smtClean="0"/>
              <a:t>的情況下</a:t>
            </a:r>
            <a:r>
              <a:rPr lang="en-US" altLang="zh-TW" dirty="0" smtClean="0"/>
              <a:t>,</a:t>
            </a:r>
            <a:r>
              <a:rPr lang="zh-TW" altLang="en-US" dirty="0" smtClean="0"/>
              <a:t>加速計受到了重力的影響</a:t>
            </a:r>
            <a:r>
              <a:rPr lang="en-US" altLang="zh-TW" dirty="0" smtClean="0"/>
              <a:t>,</a:t>
            </a:r>
            <a:r>
              <a:rPr lang="zh-TW" altLang="en-US" dirty="0" smtClean="0"/>
              <a:t>會 </a:t>
            </a:r>
            <a:r>
              <a:rPr lang="en-US" altLang="zh-TW" dirty="0" smtClean="0"/>
              <a:t>z </a:t>
            </a:r>
            <a:r>
              <a:rPr lang="zh-TW" altLang="en-US" dirty="0" smtClean="0"/>
              <a:t>在軸測量到 </a:t>
            </a:r>
            <a:r>
              <a:rPr lang="en-US" altLang="zh-TW" dirty="0" smtClean="0"/>
              <a:t>1g </a:t>
            </a:r>
            <a:r>
              <a:rPr lang="zh-TW" altLang="en-US" dirty="0" smtClean="0"/>
              <a:t>的</a:t>
            </a:r>
          </a:p>
          <a:p>
            <a:r>
              <a:rPr lang="zh-TW" altLang="en-US" dirty="0" smtClean="0"/>
              <a:t>重力加速度</a:t>
            </a:r>
            <a:r>
              <a:rPr lang="en-US" altLang="zh-TW" dirty="0" smtClean="0"/>
              <a:t>,</a:t>
            </a:r>
            <a:r>
              <a:rPr lang="zh-TW" altLang="en-US" dirty="0" smtClean="0"/>
              <a:t>在改變了 </a:t>
            </a:r>
            <a:r>
              <a:rPr lang="en-US" altLang="zh-TW" dirty="0" smtClean="0"/>
              <a:t>Roll</a:t>
            </a:r>
            <a:r>
              <a:rPr lang="zh-TW" altLang="en-US" dirty="0" smtClean="0"/>
              <a:t>、</a:t>
            </a:r>
            <a:r>
              <a:rPr lang="en-US" altLang="zh-TW" dirty="0" smtClean="0"/>
              <a:t>Pitch </a:t>
            </a:r>
            <a:r>
              <a:rPr lang="zh-TW" altLang="en-US" dirty="0" smtClean="0"/>
              <a:t>之角度後</a:t>
            </a:r>
            <a:r>
              <a:rPr lang="en-US" altLang="zh-TW" dirty="0" smtClean="0"/>
              <a:t>,1g </a:t>
            </a:r>
            <a:r>
              <a:rPr lang="zh-TW" altLang="en-US" dirty="0" smtClean="0"/>
              <a:t>之重力加速度將會分別投影到 </a:t>
            </a:r>
            <a:r>
              <a:rPr lang="en-US" altLang="zh-TW" dirty="0" smtClean="0"/>
              <a:t>x </a:t>
            </a:r>
            <a:r>
              <a:rPr lang="zh-TW" altLang="en-US" dirty="0" smtClean="0"/>
              <a:t>軸或是</a:t>
            </a:r>
          </a:p>
          <a:p>
            <a:r>
              <a:rPr lang="en-US" altLang="zh-TW" dirty="0" smtClean="0"/>
              <a:t>y </a:t>
            </a:r>
            <a:r>
              <a:rPr lang="zh-TW" altLang="en-US" dirty="0" smtClean="0"/>
              <a:t>軸上。</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14</a:t>
            </a:fld>
            <a:endParaRPr lang="zh-TW" altLang="en-US"/>
          </a:p>
        </p:txBody>
      </p:sp>
    </p:spTree>
    <p:extLst>
      <p:ext uri="{BB962C8B-B14F-4D97-AF65-F5344CB8AC3E}">
        <p14:creationId xmlns:p14="http://schemas.microsoft.com/office/powerpoint/2010/main" val="27751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15</a:t>
            </a:fld>
            <a:endParaRPr lang="zh-TW" altLang="en-US"/>
          </a:p>
        </p:txBody>
      </p:sp>
    </p:spTree>
    <p:extLst>
      <p:ext uri="{BB962C8B-B14F-4D97-AF65-F5344CB8AC3E}">
        <p14:creationId xmlns:p14="http://schemas.microsoft.com/office/powerpoint/2010/main" val="354309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25438" y="346075"/>
            <a:ext cx="8540750" cy="6186488"/>
          </a:xfrm>
          <a:prstGeom prst="rect">
            <a:avLst/>
          </a:prstGeom>
          <a:solidFill>
            <a:srgbClr val="F0F0F0"/>
          </a:solidFill>
          <a:ln w="9525">
            <a:noFill/>
            <a:miter lim="800000"/>
            <a:headEnd/>
            <a:tailEnd/>
          </a:ln>
          <a:effectLst/>
        </p:spPr>
        <p:txBody>
          <a:bodyPr wrap="none" anchor="ctr"/>
          <a:lstStyle/>
          <a:p>
            <a:pPr algn="ctr" eaLnBrk="0" hangingPunct="0">
              <a:defRPr/>
            </a:pPr>
            <a:endParaRPr kumimoji="0" lang="zh-TW" altLang="en-US">
              <a:ea typeface="新細明體" pitchFamily="18" charset="-120"/>
            </a:endParaRPr>
          </a:p>
        </p:txBody>
      </p:sp>
      <p:sp>
        <p:nvSpPr>
          <p:cNvPr id="5" name="Rectangle 3"/>
          <p:cNvSpPr>
            <a:spLocks noChangeArrowheads="1"/>
          </p:cNvSpPr>
          <p:nvPr/>
        </p:nvSpPr>
        <p:spPr bwMode="auto">
          <a:xfrm>
            <a:off x="6705600" y="346075"/>
            <a:ext cx="2151063" cy="6186488"/>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6" name="Picture 7" descr="htc_2D_BIG_Horz_with_tag"/>
          <p:cNvPicPr>
            <a:picLocks noChangeAspect="1" noChangeArrowheads="1"/>
          </p:cNvPicPr>
          <p:nvPr/>
        </p:nvPicPr>
        <p:blipFill>
          <a:blip r:embed="rId2"/>
          <a:srcRect/>
          <a:stretch>
            <a:fillRect/>
          </a:stretch>
        </p:blipFill>
        <p:spPr bwMode="auto">
          <a:xfrm>
            <a:off x="6948488" y="5373688"/>
            <a:ext cx="1670050" cy="898525"/>
          </a:xfrm>
          <a:prstGeom prst="rect">
            <a:avLst/>
          </a:prstGeom>
          <a:noFill/>
          <a:ln w="9525">
            <a:noFill/>
            <a:miter lim="800000"/>
            <a:headEnd/>
            <a:tailEnd/>
          </a:ln>
        </p:spPr>
      </p:pic>
      <p:pic>
        <p:nvPicPr>
          <p:cNvPr id="7" name="Picture 10"/>
          <p:cNvPicPr>
            <a:picLocks noChangeAspect="1" noChangeArrowheads="1"/>
          </p:cNvPicPr>
          <p:nvPr/>
        </p:nvPicPr>
        <p:blipFill>
          <a:blip r:embed="rId3"/>
          <a:srcRect/>
          <a:stretch>
            <a:fillRect/>
          </a:stretch>
        </p:blipFill>
        <p:spPr bwMode="auto">
          <a:xfrm>
            <a:off x="6689725" y="5189538"/>
            <a:ext cx="2166938" cy="1335087"/>
          </a:xfrm>
          <a:prstGeom prst="rect">
            <a:avLst/>
          </a:prstGeom>
          <a:noFill/>
          <a:ln w="9525">
            <a:noFill/>
            <a:miter lim="800000"/>
            <a:headEnd/>
            <a:tailEnd/>
          </a:ln>
        </p:spPr>
      </p:pic>
      <p:sp>
        <p:nvSpPr>
          <p:cNvPr id="110596" name="Rectangle 4"/>
          <p:cNvSpPr>
            <a:spLocks noGrp="1" noChangeArrowheads="1"/>
          </p:cNvSpPr>
          <p:nvPr>
            <p:ph type="ctrTitle"/>
          </p:nvPr>
        </p:nvSpPr>
        <p:spPr>
          <a:xfrm>
            <a:off x="473075" y="1631950"/>
            <a:ext cx="5921375" cy="966788"/>
          </a:xfrm>
        </p:spPr>
        <p:txBody>
          <a:bodyPr/>
          <a:lstStyle>
            <a:lvl1pPr>
              <a:lnSpc>
                <a:spcPct val="80000"/>
              </a:lnSpc>
              <a:defRPr sz="4000"/>
            </a:lvl1pPr>
          </a:lstStyle>
          <a:p>
            <a:r>
              <a:rPr lang="zh-TW" altLang="en-US" smtClean="0"/>
              <a:t>按一下以編輯母片標題樣式</a:t>
            </a:r>
            <a:endParaRPr lang="en-GB" altLang="zh-TW"/>
          </a:p>
        </p:txBody>
      </p:sp>
      <p:sp>
        <p:nvSpPr>
          <p:cNvPr id="110597" name="Rectangle 5"/>
          <p:cNvSpPr>
            <a:spLocks noGrp="1" noChangeArrowheads="1"/>
          </p:cNvSpPr>
          <p:nvPr>
            <p:ph type="subTitle" idx="1"/>
          </p:nvPr>
        </p:nvSpPr>
        <p:spPr>
          <a:xfrm>
            <a:off x="473075" y="3671888"/>
            <a:ext cx="5921375" cy="1130300"/>
          </a:xfrm>
        </p:spPr>
        <p:txBody>
          <a:bodyPr lIns="91428" tIns="45715" rIns="91428" bIns="45715"/>
          <a:lstStyle>
            <a:lvl1pPr marL="0" indent="0">
              <a:lnSpc>
                <a:spcPct val="90000"/>
              </a:lnSpc>
              <a:buFont typeface="Wingdings" pitchFamily="2" charset="2"/>
              <a:buNone/>
              <a:defRPr sz="3200" b="1">
                <a:solidFill>
                  <a:schemeClr val="bg2"/>
                </a:solidFill>
              </a:defRPr>
            </a:lvl1pPr>
          </a:lstStyle>
          <a:p>
            <a:r>
              <a:rPr lang="zh-TW" altLang="en-US" smtClean="0"/>
              <a:t>按一下以編輯母片副標題樣式</a:t>
            </a:r>
            <a:endParaRPr lang="en-GB" altLang="zh-TW"/>
          </a:p>
        </p:txBody>
      </p:sp>
      <p:sp>
        <p:nvSpPr>
          <p:cNvPr id="8" name="Rectangle 6"/>
          <p:cNvSpPr>
            <a:spLocks noGrp="1" noChangeArrowheads="1"/>
          </p:cNvSpPr>
          <p:nvPr>
            <p:ph type="dt" sz="half" idx="10"/>
          </p:nvPr>
        </p:nvSpPr>
        <p:spPr>
          <a:xfrm>
            <a:off x="514350" y="6049963"/>
            <a:ext cx="1906588" cy="455612"/>
          </a:xfrm>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1150" y="276225"/>
            <a:ext cx="2159000" cy="53133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276225"/>
            <a:ext cx="6329362" cy="53133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79388" y="1196975"/>
            <a:ext cx="8640762" cy="4392613"/>
          </a:xfrm>
        </p:spPr>
        <p:txBody>
          <a:bodyPr/>
          <a:lstStyle/>
          <a:p>
            <a:pPr lvl="0"/>
            <a:r>
              <a:rPr lang="zh-TW" altLang="en-US" noProof="0" smtClean="0"/>
              <a:t>按一下圖示以新增表格</a:t>
            </a:r>
            <a:endParaRPr lang="zh-TW" altLang="en-US" noProof="0"/>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575175" y="1196975"/>
            <a:ext cx="4244975" cy="21193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5175" y="3468688"/>
            <a:ext cx="4244975" cy="2120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7"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B54CA93-C2F1-405D-9228-60EDCC325D17}"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5EA7BCCB-996D-45F5-88C2-5B8942D323F1}" type="datetime1">
              <a:rPr lang="zh-TW" altLang="en-US"/>
              <a:pPr>
                <a:defRPr/>
              </a:pPr>
              <a:t>2015/12/15</a:t>
            </a:fld>
            <a:endParaRPr lang="en-GB"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A35BBBEE-5083-427B-AC84-AA8D96920DA9}"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E1F6A7F5-9602-494C-A581-BB3DB4F4B19A}" type="datetime1">
              <a:rPr lang="zh-TW" altLang="en-US"/>
              <a:pPr>
                <a:defRPr/>
              </a:pPr>
              <a:t>2015/12/15</a:t>
            </a:fld>
            <a:endParaRPr lang="en-GB"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F50A3AB7-176B-46F0-942C-2CED54FC513E}"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B6D22E-0850-4DBB-91BC-8FFE797715D6}" type="datetime1">
              <a:rPr lang="zh-TW" altLang="en-US"/>
              <a:pPr>
                <a:defRPr/>
              </a:pPr>
              <a:t>2015/12/15</a:t>
            </a:fld>
            <a:endParaRPr lang="en-GB"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639888" y="219075"/>
            <a:ext cx="3030537"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822825" y="219075"/>
            <a:ext cx="3032125"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904F283E-A623-49EB-8D32-19FA4C884BBA}"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A0E15570-7B12-4C8F-AE55-5A72372C97C6}" type="datetime1">
              <a:rPr lang="zh-TW" altLang="en-US"/>
              <a:pPr>
                <a:defRPr/>
              </a:pPr>
              <a:t>2015/12/15</a:t>
            </a:fld>
            <a:endParaRPr lang="en-GB"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GB" altLang="zh-TW"/>
              <a:t>-</a:t>
            </a:r>
            <a:fld id="{1F291CA3-8098-4069-9280-E056C5E69D24}" type="slidenum">
              <a:rPr lang="en-GB" altLang="zh-TW"/>
              <a:pPr>
                <a:defRPr/>
              </a:pPr>
              <a:t>‹#›</a:t>
            </a:fld>
            <a:r>
              <a:rPr lang="en-GB" altLang="zh-TW"/>
              <a:t>-</a:t>
            </a:r>
          </a:p>
        </p:txBody>
      </p:sp>
      <p:sp>
        <p:nvSpPr>
          <p:cNvPr id="8" name="Rectangle 10"/>
          <p:cNvSpPr>
            <a:spLocks noGrp="1" noChangeArrowheads="1"/>
          </p:cNvSpPr>
          <p:nvPr>
            <p:ph type="dt" sz="half" idx="11"/>
          </p:nvPr>
        </p:nvSpPr>
        <p:spPr>
          <a:ln/>
        </p:spPr>
        <p:txBody>
          <a:bodyPr/>
          <a:lstStyle>
            <a:lvl1pPr>
              <a:defRPr/>
            </a:lvl1pPr>
          </a:lstStyle>
          <a:p>
            <a:pPr>
              <a:defRPr/>
            </a:pPr>
            <a:fld id="{29F3ABBE-5689-4557-9C37-0C4AEA47025C}" type="datetime1">
              <a:rPr lang="zh-TW" altLang="en-US"/>
              <a:pPr>
                <a:defRPr/>
              </a:pPr>
              <a:t>2015/12/15</a:t>
            </a:fld>
            <a:endParaRPr lang="en-GB"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GB" altLang="zh-TW"/>
              <a:t>-</a:t>
            </a:r>
            <a:fld id="{BD263C28-DFDB-4ADE-90EB-A91A36A60432}" type="slidenum">
              <a:rPr lang="en-GB" altLang="zh-TW"/>
              <a:pPr>
                <a:defRPr/>
              </a:pPr>
              <a:t>‹#›</a:t>
            </a:fld>
            <a:r>
              <a:rPr lang="en-GB" altLang="zh-TW"/>
              <a:t>-</a:t>
            </a:r>
          </a:p>
        </p:txBody>
      </p:sp>
      <p:sp>
        <p:nvSpPr>
          <p:cNvPr id="4" name="Rectangle 10"/>
          <p:cNvSpPr>
            <a:spLocks noGrp="1" noChangeArrowheads="1"/>
          </p:cNvSpPr>
          <p:nvPr>
            <p:ph type="dt" sz="half" idx="11"/>
          </p:nvPr>
        </p:nvSpPr>
        <p:spPr>
          <a:ln/>
        </p:spPr>
        <p:txBody>
          <a:bodyPr/>
          <a:lstStyle>
            <a:lvl1pPr>
              <a:defRPr/>
            </a:lvl1pPr>
          </a:lstStyle>
          <a:p>
            <a:pPr>
              <a:defRPr/>
            </a:pPr>
            <a:fld id="{B089BA95-1FCC-4873-97D5-FEAF1173C9E8}" type="datetime1">
              <a:rPr lang="zh-TW" altLang="en-US"/>
              <a:pPr>
                <a:defRPr/>
              </a:pPr>
              <a:t>2015/12/15</a:t>
            </a:fld>
            <a:endParaRPr lang="en-GB"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GB" altLang="zh-TW"/>
              <a:t>-</a:t>
            </a:r>
            <a:fld id="{E5528BF6-5B0B-4E8A-9425-DEEEEE0BB4F1}" type="slidenum">
              <a:rPr lang="en-GB" altLang="zh-TW"/>
              <a:pPr>
                <a:defRPr/>
              </a:pPr>
              <a:t>‹#›</a:t>
            </a:fld>
            <a:r>
              <a:rPr lang="en-GB" altLang="zh-TW"/>
              <a:t>-</a:t>
            </a:r>
          </a:p>
        </p:txBody>
      </p:sp>
      <p:sp>
        <p:nvSpPr>
          <p:cNvPr id="3" name="Rectangle 10"/>
          <p:cNvSpPr>
            <a:spLocks noGrp="1" noChangeArrowheads="1"/>
          </p:cNvSpPr>
          <p:nvPr>
            <p:ph type="dt" sz="half" idx="11"/>
          </p:nvPr>
        </p:nvSpPr>
        <p:spPr>
          <a:ln/>
        </p:spPr>
        <p:txBody>
          <a:bodyPr/>
          <a:lstStyle>
            <a:lvl1pPr>
              <a:defRPr/>
            </a:lvl1pPr>
          </a:lstStyle>
          <a:p>
            <a:pPr>
              <a:defRPr/>
            </a:pPr>
            <a:fld id="{4B82B364-C38D-495B-9750-6A93EC495D64}" type="datetime1">
              <a:rPr lang="zh-TW" altLang="en-US"/>
              <a:pPr>
                <a:defRPr/>
              </a:pPr>
              <a:t>2015/12/15</a:t>
            </a:fld>
            <a:endParaRPr lang="en-GB"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F9B108C9-F745-4DC4-B161-4A96D93D4D6F}"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B71A7B55-BC1C-4367-9680-E89010C5ABF8}" type="datetime1">
              <a:rPr lang="zh-TW" altLang="en-US"/>
              <a:pPr>
                <a:defRPr/>
              </a:pPr>
              <a:t>2015/12/15</a:t>
            </a:fld>
            <a:endParaRPr lang="en-GB"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270FDEE3-B164-4306-B489-B704F9E248D1}"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8D9BBDA4-FD07-40A3-AD64-8ED1D7DE720D}" type="datetime1">
              <a:rPr lang="zh-TW" altLang="en-US"/>
              <a:pPr>
                <a:defRPr/>
              </a:pPr>
              <a:t>2015/12/15</a:t>
            </a:fld>
            <a:endParaRPr lang="en-GB"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146DEB1B-8910-490B-8502-87794A3FCB9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AB442B4A-E505-4F57-97D8-AC4A97F53988}" type="datetime1">
              <a:rPr lang="zh-TW" altLang="en-US"/>
              <a:pPr>
                <a:defRPr/>
              </a:pPr>
              <a:t>2015/12/15</a:t>
            </a:fld>
            <a:endParaRPr lang="en-GB"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940425" y="219075"/>
            <a:ext cx="1914525" cy="63309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19075"/>
            <a:ext cx="5592762" cy="63309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6D45D78-B08A-4EC9-947C-1A50D1FA76D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2D785F-2AEC-432B-A421-FE88030C199A}" type="datetime1">
              <a:rPr lang="zh-TW" altLang="en-US"/>
              <a:pPr>
                <a:defRPr/>
              </a:pPr>
              <a:t>2015/12/15</a:t>
            </a:fld>
            <a:endParaRPr lang="en-GB"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75175" y="1196975"/>
            <a:ext cx="4244975"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8"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4"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3"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htc_2D_BIG_horz"/>
          <p:cNvPicPr>
            <a:picLocks noChangeAspect="1" noChangeArrowheads="1"/>
          </p:cNvPicPr>
          <p:nvPr/>
        </p:nvPicPr>
        <p:blipFill>
          <a:blip r:embed="rId15"/>
          <a:srcRect/>
          <a:stretch>
            <a:fillRect/>
          </a:stretch>
        </p:blipFill>
        <p:spPr bwMode="auto">
          <a:xfrm>
            <a:off x="7019925" y="5876925"/>
            <a:ext cx="1490663" cy="539750"/>
          </a:xfrm>
          <a:prstGeom prst="rect">
            <a:avLst/>
          </a:prstGeom>
          <a:noFill/>
          <a:ln w="9525">
            <a:noFill/>
            <a:miter lim="800000"/>
            <a:headEnd/>
            <a:tailEnd/>
          </a:ln>
        </p:spPr>
      </p:pic>
      <p:sp>
        <p:nvSpPr>
          <p:cNvPr id="109570" name="Rectangle 2"/>
          <p:cNvSpPr>
            <a:spLocks noChangeArrowheads="1"/>
          </p:cNvSpPr>
          <p:nvPr/>
        </p:nvSpPr>
        <p:spPr bwMode="auto">
          <a:xfrm>
            <a:off x="292100" y="5734050"/>
            <a:ext cx="8509000" cy="7905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71" name="Rectangle 3"/>
          <p:cNvSpPr>
            <a:spLocks noChangeArrowheads="1"/>
          </p:cNvSpPr>
          <p:nvPr/>
        </p:nvSpPr>
        <p:spPr bwMode="auto">
          <a:xfrm>
            <a:off x="260350" y="966788"/>
            <a:ext cx="8529638" cy="101600"/>
          </a:xfrm>
          <a:prstGeom prst="rect">
            <a:avLst/>
          </a:prstGeom>
          <a:solidFill>
            <a:schemeClr val="accent2"/>
          </a:solidFill>
          <a:ln w="9525">
            <a:noFill/>
            <a:miter lim="800000"/>
            <a:headEnd/>
            <a:tailEnd/>
          </a:ln>
          <a:effectLst/>
        </p:spPr>
        <p:txBody>
          <a:bodyPr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029" name="Rectangle 4"/>
          <p:cNvSpPr>
            <a:spLocks noGrp="1" noChangeArrowheads="1"/>
          </p:cNvSpPr>
          <p:nvPr>
            <p:ph type="title"/>
          </p:nvPr>
        </p:nvSpPr>
        <p:spPr bwMode="auto">
          <a:xfrm>
            <a:off x="195263" y="276225"/>
            <a:ext cx="8624887" cy="5524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109573" name="Rectangle 5"/>
          <p:cNvSpPr>
            <a:spLocks noChangeArrowheads="1"/>
          </p:cNvSpPr>
          <p:nvPr/>
        </p:nvSpPr>
        <p:spPr bwMode="auto">
          <a:xfrm>
            <a:off x="6659563" y="966788"/>
            <a:ext cx="2141537" cy="857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31" name="Rectangle 6"/>
          <p:cNvSpPr>
            <a:spLocks noGrp="1" noChangeArrowheads="1"/>
          </p:cNvSpPr>
          <p:nvPr>
            <p:ph type="body" idx="1"/>
          </p:nvPr>
        </p:nvSpPr>
        <p:spPr bwMode="auto">
          <a:xfrm>
            <a:off x="179388" y="1196975"/>
            <a:ext cx="8640762" cy="43926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109576" name="Rectangle 8"/>
          <p:cNvSpPr>
            <a:spLocks noGrp="1" noChangeArrowheads="1"/>
          </p:cNvSpPr>
          <p:nvPr>
            <p:ph type="sldNum" sz="quarter" idx="4"/>
          </p:nvPr>
        </p:nvSpPr>
        <p:spPr bwMode="auto">
          <a:xfrm>
            <a:off x="3735388" y="59309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新細明體" pitchFamily="18" charset="-120"/>
              </a:defRPr>
            </a:lvl1pPr>
          </a:lstStyle>
          <a:p>
            <a:fld id="{73DA0BB7-265A-403C-9275-D587AB510EDC}" type="slidenum">
              <a:rPr lang="zh-TW" altLang="en-US" smtClean="0"/>
              <a:t>‹#›</a:t>
            </a:fld>
            <a:endParaRPr lang="zh-TW" altLang="en-US"/>
          </a:p>
        </p:txBody>
      </p:sp>
      <p:sp>
        <p:nvSpPr>
          <p:cNvPr id="109577" name="Rectangle 9"/>
          <p:cNvSpPr>
            <a:spLocks noChangeArrowheads="1"/>
          </p:cNvSpPr>
          <p:nvPr/>
        </p:nvSpPr>
        <p:spPr bwMode="auto">
          <a:xfrm>
            <a:off x="6669088" y="5734050"/>
            <a:ext cx="2151062" cy="790575"/>
          </a:xfrm>
          <a:prstGeom prst="rect">
            <a:avLst/>
          </a:prstGeom>
          <a:solidFill>
            <a:schemeClr val="bg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80" name="Rectangle 12"/>
          <p:cNvSpPr>
            <a:spLocks noGrp="1" noChangeArrowheads="1"/>
          </p:cNvSpPr>
          <p:nvPr>
            <p:ph type="dt" sz="half" idx="2"/>
          </p:nvPr>
        </p:nvSpPr>
        <p:spPr bwMode="auto">
          <a:xfrm>
            <a:off x="514350" y="6151563"/>
            <a:ext cx="1906588"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新細明體" pitchFamily="18" charset="-120"/>
              </a:defRPr>
            </a:lvl1pPr>
          </a:lstStyle>
          <a:p>
            <a:fld id="{5BBEAD13-0566-4C6C-97E7-55F17F24B09F}" type="datetimeFigureOut">
              <a:rPr lang="zh-TW" altLang="en-US" smtClean="0"/>
              <a:t>2015/12/15</a:t>
            </a:fld>
            <a:endParaRPr lang="zh-TW" altLang="en-US"/>
          </a:p>
        </p:txBody>
      </p:sp>
      <p:pic>
        <p:nvPicPr>
          <p:cNvPr id="1035" name="Picture 16"/>
          <p:cNvPicPr>
            <a:picLocks noChangeAspect="1" noChangeArrowheads="1"/>
          </p:cNvPicPr>
          <p:nvPr/>
        </p:nvPicPr>
        <p:blipFill>
          <a:blip r:embed="rId16"/>
          <a:srcRect/>
          <a:stretch>
            <a:fillRect/>
          </a:stretch>
        </p:blipFill>
        <p:spPr bwMode="auto">
          <a:xfrm>
            <a:off x="6854825" y="5626100"/>
            <a:ext cx="1874838" cy="1068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n"/>
        <a:defRPr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sz="2400">
          <a:solidFill>
            <a:schemeClr val="tx1"/>
          </a:solidFill>
          <a:latin typeface="+mn-lt"/>
          <a:cs typeface="+mn-cs"/>
        </a:defRPr>
      </a:lvl2pPr>
      <a:lvl3pPr marL="903288" indent="-166688" algn="l" rtl="0" eaLnBrk="1" fontAlgn="base" hangingPunct="1">
        <a:spcBef>
          <a:spcPct val="20000"/>
        </a:spcBef>
        <a:spcAft>
          <a:spcPct val="0"/>
        </a:spcAft>
        <a:buClr>
          <a:schemeClr val="tx2"/>
        </a:buClr>
        <a:buFont typeface="Wingdings" pitchFamily="2" charset="2"/>
        <a:buChar char="n"/>
        <a:defRPr sz="2000">
          <a:solidFill>
            <a:schemeClr val="tx1"/>
          </a:solidFill>
          <a:latin typeface="+mn-lt"/>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a:solidFill>
            <a:schemeClr val="tx1"/>
          </a:solidFill>
          <a:latin typeface="+mn-lt"/>
          <a:cs typeface="+mn-cs"/>
        </a:defRPr>
      </a:lvl4pPr>
      <a:lvl5pPr marL="16113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5pPr>
      <a:lvl6pPr marL="20685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6pPr>
      <a:lvl7pPr marL="25257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7pPr>
      <a:lvl8pPr marL="29829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8pPr>
      <a:lvl9pPr marL="34401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8001000" y="234950"/>
            <a:ext cx="800100" cy="63531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284675" name="Rectangle 3"/>
          <p:cNvSpPr>
            <a:spLocks noChangeArrowheads="1"/>
          </p:cNvSpPr>
          <p:nvPr/>
        </p:nvSpPr>
        <p:spPr bwMode="auto">
          <a:xfrm rot="16200000">
            <a:off x="-1828006" y="3382169"/>
            <a:ext cx="6459538" cy="101600"/>
          </a:xfrm>
          <a:prstGeom prst="rect">
            <a:avLst/>
          </a:prstGeom>
          <a:solidFill>
            <a:schemeClr val="accent2"/>
          </a:solidFill>
          <a:ln w="9525">
            <a:noFill/>
            <a:miter lim="800000"/>
            <a:headEnd/>
            <a:tailEnd/>
          </a:ln>
          <a:effectLst/>
        </p:spPr>
        <p:txBody>
          <a:bodyPr vert="eaVert"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5364" name="Rectangle 4"/>
          <p:cNvSpPr>
            <a:spLocks noGrp="1" noChangeArrowheads="1"/>
          </p:cNvSpPr>
          <p:nvPr>
            <p:ph type="title"/>
          </p:nvPr>
        </p:nvSpPr>
        <p:spPr bwMode="auto">
          <a:xfrm flipV="1">
            <a:off x="195263" y="244475"/>
            <a:ext cx="877887" cy="63055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284677" name="Rectangle 5"/>
          <p:cNvSpPr>
            <a:spLocks noChangeArrowheads="1"/>
          </p:cNvSpPr>
          <p:nvPr/>
        </p:nvSpPr>
        <p:spPr bwMode="auto">
          <a:xfrm rot="16200000">
            <a:off x="1027907" y="6217444"/>
            <a:ext cx="744537" cy="730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5366" name="Rectangle 6"/>
          <p:cNvSpPr>
            <a:spLocks noGrp="1" noChangeArrowheads="1"/>
          </p:cNvSpPr>
          <p:nvPr>
            <p:ph type="body" idx="1"/>
          </p:nvPr>
        </p:nvSpPr>
        <p:spPr bwMode="auto">
          <a:xfrm>
            <a:off x="1639888" y="219075"/>
            <a:ext cx="6215062" cy="63103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284679" name="Rectangle 7"/>
          <p:cNvSpPr>
            <a:spLocks noGrp="1" noChangeArrowheads="1"/>
          </p:cNvSpPr>
          <p:nvPr>
            <p:ph type="sldNum" sz="quarter" idx="4"/>
          </p:nvPr>
        </p:nvSpPr>
        <p:spPr bwMode="auto">
          <a:xfrm>
            <a:off x="8062913" y="30226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mn-ea"/>
              </a:defRPr>
            </a:lvl1pPr>
          </a:lstStyle>
          <a:p>
            <a:pPr>
              <a:defRPr/>
            </a:pPr>
            <a:r>
              <a:rPr lang="en-GB" altLang="zh-TW"/>
              <a:t>-</a:t>
            </a:r>
            <a:fld id="{4E2343FC-E37F-487F-B522-5B73D8C5E556}" type="slidenum">
              <a:rPr lang="en-GB" altLang="zh-TW"/>
              <a:pPr>
                <a:defRPr/>
              </a:pPr>
              <a:t>‹#›</a:t>
            </a:fld>
            <a:r>
              <a:rPr lang="en-GB" altLang="zh-TW"/>
              <a:t>-</a:t>
            </a:r>
          </a:p>
        </p:txBody>
      </p:sp>
      <p:sp>
        <p:nvSpPr>
          <p:cNvPr id="284680" name="Rectangle 8"/>
          <p:cNvSpPr>
            <a:spLocks noChangeArrowheads="1"/>
          </p:cNvSpPr>
          <p:nvPr/>
        </p:nvSpPr>
        <p:spPr bwMode="auto">
          <a:xfrm rot="16200000">
            <a:off x="8041482" y="5847556"/>
            <a:ext cx="703262" cy="790575"/>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15369" name="Picture 9" descr="htc_2D_BIG_horz"/>
          <p:cNvPicPr>
            <a:picLocks noChangeAspect="1" noChangeArrowheads="1"/>
          </p:cNvPicPr>
          <p:nvPr/>
        </p:nvPicPr>
        <p:blipFill>
          <a:blip r:embed="rId13"/>
          <a:srcRect/>
          <a:stretch>
            <a:fillRect/>
          </a:stretch>
        </p:blipFill>
        <p:spPr bwMode="auto">
          <a:xfrm>
            <a:off x="8010525" y="6048375"/>
            <a:ext cx="769938" cy="279400"/>
          </a:xfrm>
          <a:prstGeom prst="rect">
            <a:avLst/>
          </a:prstGeom>
          <a:noFill/>
          <a:ln w="9525">
            <a:noFill/>
            <a:miter lim="800000"/>
            <a:headEnd/>
            <a:tailEnd/>
          </a:ln>
        </p:spPr>
      </p:pic>
      <p:sp>
        <p:nvSpPr>
          <p:cNvPr id="284682" name="Rectangle 10"/>
          <p:cNvSpPr>
            <a:spLocks noGrp="1" noChangeArrowheads="1"/>
          </p:cNvSpPr>
          <p:nvPr>
            <p:ph type="dt" sz="half" idx="2"/>
          </p:nvPr>
        </p:nvSpPr>
        <p:spPr bwMode="auto">
          <a:xfrm>
            <a:off x="7948613" y="436563"/>
            <a:ext cx="1030287"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mn-ea"/>
              </a:defRPr>
            </a:lvl1pPr>
          </a:lstStyle>
          <a:p>
            <a:pPr>
              <a:defRPr/>
            </a:pPr>
            <a:fld id="{698CC832-02EF-470D-83BD-DC06260927C3}" type="datetime1">
              <a:rPr lang="zh-TW" altLang="en-US"/>
              <a:pPr>
                <a:defRPr/>
              </a:pPr>
              <a:t>2015/12/15</a:t>
            </a:fld>
            <a:endParaRPr lang="en-GB" altLang="zh-TW"/>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2pPr>
      <a:lvl3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3pPr>
      <a:lvl4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4pPr>
      <a:lvl5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5pPr>
      <a:lvl6pPr marL="4572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6pPr>
      <a:lvl7pPr marL="9144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7pPr>
      <a:lvl8pPr marL="13716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8pPr>
      <a:lvl9pPr marL="18288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
        <a:defRPr kumimoji="1"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kumimoji="1" sz="2400">
          <a:solidFill>
            <a:schemeClr val="tx1"/>
          </a:solidFill>
          <a:latin typeface="+mn-lt"/>
          <a:ea typeface="+mn-ea"/>
          <a:cs typeface="+mn-cs"/>
        </a:defRPr>
      </a:lvl2pPr>
      <a:lvl3pPr marL="903288" indent="-166688"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ea typeface="+mn-ea"/>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kumimoji="1">
          <a:solidFill>
            <a:schemeClr val="tx1"/>
          </a:solidFill>
          <a:latin typeface="+mn-lt"/>
          <a:ea typeface="+mn-ea"/>
          <a:cs typeface="+mn-cs"/>
        </a:defRPr>
      </a:lvl4pPr>
      <a:lvl5pPr marL="16113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5pPr>
      <a:lvl6pPr marL="20685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6pPr>
      <a:lvl7pPr marL="25257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7pPr>
      <a:lvl8pPr marL="29829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8pPr>
      <a:lvl9pPr marL="34401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4.wmf"/><Relationship Id="rId11" Type="http://schemas.openxmlformats.org/officeDocument/2006/relationships/image" Target="../media/image68.png"/><Relationship Id="rId5" Type="http://schemas.openxmlformats.org/officeDocument/2006/relationships/oleObject" Target="../embeddings/oleObject57.bin"/><Relationship Id="rId10" Type="http://schemas.openxmlformats.org/officeDocument/2006/relationships/image" Target="../media/image67.png"/><Relationship Id="rId4" Type="http://schemas.openxmlformats.org/officeDocument/2006/relationships/image" Target="../media/image63.wmf"/><Relationship Id="rId9" Type="http://schemas.openxmlformats.org/officeDocument/2006/relationships/image" Target="../media/image6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60.bin"/><Relationship Id="rId5" Type="http://schemas.openxmlformats.org/officeDocument/2006/relationships/image" Target="../media/image69.wmf"/><Relationship Id="rId4" Type="http://schemas.openxmlformats.org/officeDocument/2006/relationships/oleObject" Target="../embeddings/oleObject59.bin"/></Relationships>
</file>

<file path=ppt/slides/_rels/slide1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65.bin"/><Relationship Id="rId3" Type="http://schemas.openxmlformats.org/officeDocument/2006/relationships/notesSlide" Target="../notesSlides/notesSlide6.xml"/><Relationship Id="rId7" Type="http://schemas.openxmlformats.org/officeDocument/2006/relationships/oleObject" Target="../embeddings/oleObject62.bin"/><Relationship Id="rId12" Type="http://schemas.openxmlformats.org/officeDocument/2006/relationships/image" Target="../media/image74.wmf"/><Relationship Id="rId2" Type="http://schemas.openxmlformats.org/officeDocument/2006/relationships/slideLayout" Target="../slideLayouts/slideLayout2.xml"/><Relationship Id="rId16" Type="http://schemas.openxmlformats.org/officeDocument/2006/relationships/image" Target="../media/image76.wmf"/><Relationship Id="rId1" Type="http://schemas.openxmlformats.org/officeDocument/2006/relationships/vmlDrawing" Target="../drawings/vmlDrawing8.vml"/><Relationship Id="rId6" Type="http://schemas.openxmlformats.org/officeDocument/2006/relationships/image" Target="../media/image71.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73.wmf"/><Relationship Id="rId4" Type="http://schemas.openxmlformats.org/officeDocument/2006/relationships/image" Target="../media/image77.jpeg"/><Relationship Id="rId9" Type="http://schemas.openxmlformats.org/officeDocument/2006/relationships/oleObject" Target="../embeddings/oleObject63.bin"/><Relationship Id="rId14" Type="http://schemas.openxmlformats.org/officeDocument/2006/relationships/image" Target="../media/image75.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82.wmf"/><Relationship Id="rId3" Type="http://schemas.openxmlformats.org/officeDocument/2006/relationships/notesSlide" Target="../notesSlides/notesSlide7.xml"/><Relationship Id="rId7" Type="http://schemas.openxmlformats.org/officeDocument/2006/relationships/image" Target="../media/image79.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8.bin"/><Relationship Id="rId11" Type="http://schemas.openxmlformats.org/officeDocument/2006/relationships/image" Target="../media/image81.wmf"/><Relationship Id="rId5" Type="http://schemas.openxmlformats.org/officeDocument/2006/relationships/image" Target="../media/image78.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8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8.xml"/><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73.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77.bin"/><Relationship Id="rId11" Type="http://schemas.openxmlformats.org/officeDocument/2006/relationships/image" Target="../media/image92.wmf"/><Relationship Id="rId5" Type="http://schemas.openxmlformats.org/officeDocument/2006/relationships/image" Target="../media/image6.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91.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15.xml"/><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81.bin"/><Relationship Id="rId5" Type="http://schemas.openxmlformats.org/officeDocument/2006/relationships/image" Target="../media/image91.wmf"/><Relationship Id="rId4" Type="http://schemas.openxmlformats.org/officeDocument/2006/relationships/oleObject" Target="../embeddings/oleObject80.bin"/><Relationship Id="rId9" Type="http://schemas.openxmlformats.org/officeDocument/2006/relationships/image" Target="../media/image94.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99.emf"/><Relationship Id="rId3" Type="http://schemas.openxmlformats.org/officeDocument/2006/relationships/notesSlide" Target="../notesSlides/notesSlide16.xml"/><Relationship Id="rId7" Type="http://schemas.openxmlformats.org/officeDocument/2006/relationships/image" Target="../media/image96.emf"/><Relationship Id="rId12" Type="http://schemas.openxmlformats.org/officeDocument/2006/relationships/oleObject" Target="../embeddings/oleObject87.bin"/><Relationship Id="rId17" Type="http://schemas.openxmlformats.org/officeDocument/2006/relationships/image" Target="../media/image101.wmf"/><Relationship Id="rId2" Type="http://schemas.openxmlformats.org/officeDocument/2006/relationships/slideLayout" Target="../slideLayouts/slideLayout2.xml"/><Relationship Id="rId16" Type="http://schemas.openxmlformats.org/officeDocument/2006/relationships/oleObject" Target="../embeddings/oleObject89.bin"/><Relationship Id="rId1" Type="http://schemas.openxmlformats.org/officeDocument/2006/relationships/vmlDrawing" Target="../drawings/vmlDrawing13.vml"/><Relationship Id="rId6" Type="http://schemas.openxmlformats.org/officeDocument/2006/relationships/oleObject" Target="../embeddings/oleObject84.bin"/><Relationship Id="rId11" Type="http://schemas.openxmlformats.org/officeDocument/2006/relationships/image" Target="../media/image98.emf"/><Relationship Id="rId5" Type="http://schemas.openxmlformats.org/officeDocument/2006/relationships/image" Target="../media/image95.emf"/><Relationship Id="rId15" Type="http://schemas.openxmlformats.org/officeDocument/2006/relationships/image" Target="../media/image100.e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97.emf"/><Relationship Id="rId14" Type="http://schemas.openxmlformats.org/officeDocument/2006/relationships/oleObject" Target="../embeddings/oleObject88.bin"/></Relationships>
</file>

<file path=ppt/slides/_rels/slide2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95.bin"/><Relationship Id="rId18" Type="http://schemas.openxmlformats.org/officeDocument/2006/relationships/image" Target="../media/image107.e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104.emf"/><Relationship Id="rId17"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image" Target="../media/image106.emf"/><Relationship Id="rId20" Type="http://schemas.openxmlformats.org/officeDocument/2006/relationships/image" Target="../media/image108.emf"/><Relationship Id="rId1" Type="http://schemas.openxmlformats.org/officeDocument/2006/relationships/vmlDrawing" Target="../drawings/vmlDrawing14.vml"/><Relationship Id="rId6" Type="http://schemas.openxmlformats.org/officeDocument/2006/relationships/image" Target="../media/image102.e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103.wmf"/><Relationship Id="rId19" Type="http://schemas.openxmlformats.org/officeDocument/2006/relationships/oleObject" Target="../embeddings/oleObject98.bin"/><Relationship Id="rId4" Type="http://schemas.openxmlformats.org/officeDocument/2006/relationships/image" Target="../media/image13.wmf"/><Relationship Id="rId9" Type="http://schemas.openxmlformats.org/officeDocument/2006/relationships/oleObject" Target="../embeddings/oleObject93.bin"/><Relationship Id="rId14" Type="http://schemas.openxmlformats.org/officeDocument/2006/relationships/image" Target="../media/image105.emf"/><Relationship Id="rId22" Type="http://schemas.openxmlformats.org/officeDocument/2006/relationships/image" Target="../media/image109.emf"/></Relationships>
</file>

<file path=ppt/slides/_rels/slide29.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05.bin"/><Relationship Id="rId18" Type="http://schemas.openxmlformats.org/officeDocument/2006/relationships/image" Target="../media/image116.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13.wmf"/><Relationship Id="rId17" Type="http://schemas.openxmlformats.org/officeDocument/2006/relationships/oleObject" Target="../embeddings/oleObject107.bin"/><Relationship Id="rId2" Type="http://schemas.openxmlformats.org/officeDocument/2006/relationships/slideLayout" Target="../slideLayouts/slideLayout2.xml"/><Relationship Id="rId16" Type="http://schemas.openxmlformats.org/officeDocument/2006/relationships/image" Target="../media/image115.wmf"/><Relationship Id="rId20" Type="http://schemas.openxmlformats.org/officeDocument/2006/relationships/image" Target="../media/image17.wmf"/><Relationship Id="rId1" Type="http://schemas.openxmlformats.org/officeDocument/2006/relationships/vmlDrawing" Target="../drawings/vmlDrawing15.vml"/><Relationship Id="rId6" Type="http://schemas.openxmlformats.org/officeDocument/2006/relationships/image" Target="../media/image110.wmf"/><Relationship Id="rId11" Type="http://schemas.openxmlformats.org/officeDocument/2006/relationships/oleObject" Target="../embeddings/oleObject104.bin"/><Relationship Id="rId5" Type="http://schemas.openxmlformats.org/officeDocument/2006/relationships/oleObject" Target="../embeddings/oleObject101.bin"/><Relationship Id="rId15" Type="http://schemas.openxmlformats.org/officeDocument/2006/relationships/oleObject" Target="../embeddings/oleObject106.bin"/><Relationship Id="rId10" Type="http://schemas.openxmlformats.org/officeDocument/2006/relationships/image" Target="../media/image112.wmf"/><Relationship Id="rId19" Type="http://schemas.openxmlformats.org/officeDocument/2006/relationships/oleObject" Target="../embeddings/oleObject108.bin"/><Relationship Id="rId4" Type="http://schemas.openxmlformats.org/officeDocument/2006/relationships/image" Target="../media/image13.wmf"/><Relationship Id="rId9" Type="http://schemas.openxmlformats.org/officeDocument/2006/relationships/oleObject" Target="../embeddings/oleObject103.bin"/><Relationship Id="rId14" Type="http://schemas.openxmlformats.org/officeDocument/2006/relationships/image" Target="../media/image114.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21.emf"/><Relationship Id="rId3" Type="http://schemas.openxmlformats.org/officeDocument/2006/relationships/notesSlide" Target="../notesSlides/notesSlide17.xml"/><Relationship Id="rId7" Type="http://schemas.openxmlformats.org/officeDocument/2006/relationships/image" Target="../media/image118.emf"/><Relationship Id="rId12" Type="http://schemas.openxmlformats.org/officeDocument/2006/relationships/oleObject" Target="../embeddings/oleObject113.bin"/><Relationship Id="rId17" Type="http://schemas.openxmlformats.org/officeDocument/2006/relationships/image" Target="../media/image123.emf"/><Relationship Id="rId2" Type="http://schemas.openxmlformats.org/officeDocument/2006/relationships/slideLayout" Target="../slideLayouts/slideLayout2.xml"/><Relationship Id="rId16" Type="http://schemas.openxmlformats.org/officeDocument/2006/relationships/oleObject" Target="../embeddings/oleObject115.bin"/><Relationship Id="rId1" Type="http://schemas.openxmlformats.org/officeDocument/2006/relationships/vmlDrawing" Target="../drawings/vmlDrawing16.vml"/><Relationship Id="rId6" Type="http://schemas.openxmlformats.org/officeDocument/2006/relationships/oleObject" Target="../embeddings/oleObject110.bin"/><Relationship Id="rId11" Type="http://schemas.openxmlformats.org/officeDocument/2006/relationships/image" Target="../media/image120.emf"/><Relationship Id="rId5" Type="http://schemas.openxmlformats.org/officeDocument/2006/relationships/image" Target="../media/image117.wmf"/><Relationship Id="rId15" Type="http://schemas.openxmlformats.org/officeDocument/2006/relationships/image" Target="../media/image122.e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19.emf"/><Relationship Id="rId14" Type="http://schemas.openxmlformats.org/officeDocument/2006/relationships/oleObject" Target="../embeddings/oleObject114.bin"/></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ptrbrtz/razor-9dof-ahrs/wiki/Tutoria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entlenav.googlecode.com/files/DCMDraft2.pdf" TargetMode="External"/><Relationship Id="rId5" Type="http://schemas.openxmlformats.org/officeDocument/2006/relationships/hyperlink" Target="http://www.starlino.com/dcm_tutorial.html" TargetMode="External"/><Relationship Id="rId4" Type="http://schemas.openxmlformats.org/officeDocument/2006/relationships/hyperlink" Target="http://www.cnblogs.com/dreamfactory/p/3424953.html"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21.bin"/><Relationship Id="rId18" Type="http://schemas.openxmlformats.org/officeDocument/2006/relationships/image" Target="../media/image130.wmf"/><Relationship Id="rId26" Type="http://schemas.openxmlformats.org/officeDocument/2006/relationships/oleObject" Target="../embeddings/oleObject130.bin"/><Relationship Id="rId39" Type="http://schemas.openxmlformats.org/officeDocument/2006/relationships/image" Target="../media/image138.wmf"/><Relationship Id="rId3" Type="http://schemas.openxmlformats.org/officeDocument/2006/relationships/oleObject" Target="../embeddings/oleObject116.bin"/><Relationship Id="rId21" Type="http://schemas.openxmlformats.org/officeDocument/2006/relationships/oleObject" Target="../embeddings/oleObject126.bin"/><Relationship Id="rId34" Type="http://schemas.openxmlformats.org/officeDocument/2006/relationships/oleObject" Target="../embeddings/oleObject134.bin"/><Relationship Id="rId42" Type="http://schemas.openxmlformats.org/officeDocument/2006/relationships/oleObject" Target="../embeddings/oleObject138.bin"/><Relationship Id="rId7" Type="http://schemas.openxmlformats.org/officeDocument/2006/relationships/oleObject" Target="../embeddings/oleObject118.bin"/><Relationship Id="rId12" Type="http://schemas.openxmlformats.org/officeDocument/2006/relationships/image" Target="../media/image127.wmf"/><Relationship Id="rId17" Type="http://schemas.openxmlformats.org/officeDocument/2006/relationships/oleObject" Target="../embeddings/oleObject123.bin"/><Relationship Id="rId25" Type="http://schemas.openxmlformats.org/officeDocument/2006/relationships/oleObject" Target="../embeddings/oleObject129.bin"/><Relationship Id="rId33" Type="http://schemas.openxmlformats.org/officeDocument/2006/relationships/image" Target="../media/image135.wmf"/><Relationship Id="rId38" Type="http://schemas.openxmlformats.org/officeDocument/2006/relationships/oleObject" Target="../embeddings/oleObject136.bin"/><Relationship Id="rId2" Type="http://schemas.openxmlformats.org/officeDocument/2006/relationships/slideLayout" Target="../slideLayouts/slideLayout2.xml"/><Relationship Id="rId16" Type="http://schemas.openxmlformats.org/officeDocument/2006/relationships/image" Target="../media/image129.wmf"/><Relationship Id="rId20" Type="http://schemas.openxmlformats.org/officeDocument/2006/relationships/oleObject" Target="../embeddings/oleObject125.bin"/><Relationship Id="rId29" Type="http://schemas.openxmlformats.org/officeDocument/2006/relationships/image" Target="../media/image133.wmf"/><Relationship Id="rId41" Type="http://schemas.openxmlformats.org/officeDocument/2006/relationships/image" Target="../media/image139.wmf"/><Relationship Id="rId1" Type="http://schemas.openxmlformats.org/officeDocument/2006/relationships/vmlDrawing" Target="../drawings/vmlDrawing17.vml"/><Relationship Id="rId6" Type="http://schemas.openxmlformats.org/officeDocument/2006/relationships/image" Target="../media/image124.wmf"/><Relationship Id="rId11" Type="http://schemas.openxmlformats.org/officeDocument/2006/relationships/oleObject" Target="../embeddings/oleObject120.bin"/><Relationship Id="rId24" Type="http://schemas.openxmlformats.org/officeDocument/2006/relationships/image" Target="../media/image131.wmf"/><Relationship Id="rId32" Type="http://schemas.openxmlformats.org/officeDocument/2006/relationships/oleObject" Target="../embeddings/oleObject133.bin"/><Relationship Id="rId37" Type="http://schemas.openxmlformats.org/officeDocument/2006/relationships/image" Target="../media/image137.wmf"/><Relationship Id="rId40" Type="http://schemas.openxmlformats.org/officeDocument/2006/relationships/oleObject" Target="../embeddings/oleObject137.bin"/><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oleObject" Target="../embeddings/oleObject128.bin"/><Relationship Id="rId28" Type="http://schemas.openxmlformats.org/officeDocument/2006/relationships/oleObject" Target="../embeddings/oleObject131.bin"/><Relationship Id="rId36" Type="http://schemas.openxmlformats.org/officeDocument/2006/relationships/oleObject" Target="../embeddings/oleObject135.bin"/><Relationship Id="rId10" Type="http://schemas.openxmlformats.org/officeDocument/2006/relationships/image" Target="../media/image126.wmf"/><Relationship Id="rId19" Type="http://schemas.openxmlformats.org/officeDocument/2006/relationships/oleObject" Target="../embeddings/oleObject124.bin"/><Relationship Id="rId31" Type="http://schemas.openxmlformats.org/officeDocument/2006/relationships/image" Target="../media/image134.wmf"/><Relationship Id="rId44" Type="http://schemas.openxmlformats.org/officeDocument/2006/relationships/image" Target="../media/image140.wmf"/><Relationship Id="rId4" Type="http://schemas.openxmlformats.org/officeDocument/2006/relationships/image" Target="../media/image50.wmf"/><Relationship Id="rId9" Type="http://schemas.openxmlformats.org/officeDocument/2006/relationships/oleObject" Target="../embeddings/oleObject119.bin"/><Relationship Id="rId14" Type="http://schemas.openxmlformats.org/officeDocument/2006/relationships/image" Target="../media/image128.wmf"/><Relationship Id="rId22" Type="http://schemas.openxmlformats.org/officeDocument/2006/relationships/oleObject" Target="../embeddings/oleObject127.bin"/><Relationship Id="rId27" Type="http://schemas.openxmlformats.org/officeDocument/2006/relationships/image" Target="../media/image132.wmf"/><Relationship Id="rId30" Type="http://schemas.openxmlformats.org/officeDocument/2006/relationships/oleObject" Target="../embeddings/oleObject132.bin"/><Relationship Id="rId35" Type="http://schemas.openxmlformats.org/officeDocument/2006/relationships/image" Target="../media/image136.wmf"/><Relationship Id="rId43" Type="http://schemas.openxmlformats.org/officeDocument/2006/relationships/oleObject" Target="../embeddings/oleObject139.bin"/></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145.bin"/><Relationship Id="rId18" Type="http://schemas.openxmlformats.org/officeDocument/2006/relationships/image" Target="../media/image137.wmf"/><Relationship Id="rId26" Type="http://schemas.openxmlformats.org/officeDocument/2006/relationships/image" Target="../media/image145.wmf"/><Relationship Id="rId39" Type="http://schemas.openxmlformats.org/officeDocument/2006/relationships/image" Target="../media/image138.wmf"/><Relationship Id="rId3" Type="http://schemas.openxmlformats.org/officeDocument/2006/relationships/oleObject" Target="../embeddings/oleObject140.bin"/><Relationship Id="rId21" Type="http://schemas.openxmlformats.org/officeDocument/2006/relationships/oleObject" Target="../embeddings/oleObject149.bin"/><Relationship Id="rId34" Type="http://schemas.openxmlformats.org/officeDocument/2006/relationships/oleObject" Target="../embeddings/oleObject156.bin"/><Relationship Id="rId42" Type="http://schemas.openxmlformats.org/officeDocument/2006/relationships/oleObject" Target="../embeddings/oleObject160.bin"/><Relationship Id="rId47" Type="http://schemas.openxmlformats.org/officeDocument/2006/relationships/image" Target="../media/image127.wmf"/><Relationship Id="rId7" Type="http://schemas.openxmlformats.org/officeDocument/2006/relationships/oleObject" Target="../embeddings/oleObject142.bin"/><Relationship Id="rId12" Type="http://schemas.openxmlformats.org/officeDocument/2006/relationships/image" Target="../media/image134.wmf"/><Relationship Id="rId17" Type="http://schemas.openxmlformats.org/officeDocument/2006/relationships/oleObject" Target="../embeddings/oleObject147.bin"/><Relationship Id="rId25" Type="http://schemas.openxmlformats.org/officeDocument/2006/relationships/oleObject" Target="../embeddings/oleObject151.bin"/><Relationship Id="rId33" Type="http://schemas.openxmlformats.org/officeDocument/2006/relationships/oleObject" Target="../embeddings/oleObject155.bin"/><Relationship Id="rId38" Type="http://schemas.openxmlformats.org/officeDocument/2006/relationships/oleObject" Target="../embeddings/oleObject158.bin"/><Relationship Id="rId46" Type="http://schemas.openxmlformats.org/officeDocument/2006/relationships/oleObject" Target="../embeddings/oleObject162.bin"/><Relationship Id="rId2" Type="http://schemas.openxmlformats.org/officeDocument/2006/relationships/slideLayout" Target="../slideLayouts/slideLayout2.xml"/><Relationship Id="rId16" Type="http://schemas.openxmlformats.org/officeDocument/2006/relationships/image" Target="../media/image136.wmf"/><Relationship Id="rId20" Type="http://schemas.openxmlformats.org/officeDocument/2006/relationships/image" Target="../media/image142.wmf"/><Relationship Id="rId29" Type="http://schemas.openxmlformats.org/officeDocument/2006/relationships/oleObject" Target="../embeddings/oleObject153.bin"/><Relationship Id="rId41" Type="http://schemas.openxmlformats.org/officeDocument/2006/relationships/image" Target="../media/image139.wmf"/><Relationship Id="rId1" Type="http://schemas.openxmlformats.org/officeDocument/2006/relationships/vmlDrawing" Target="../drawings/vmlDrawing18.vml"/><Relationship Id="rId6" Type="http://schemas.openxmlformats.org/officeDocument/2006/relationships/image" Target="../media/image132.wmf"/><Relationship Id="rId11" Type="http://schemas.openxmlformats.org/officeDocument/2006/relationships/oleObject" Target="../embeddings/oleObject144.bin"/><Relationship Id="rId24" Type="http://schemas.openxmlformats.org/officeDocument/2006/relationships/image" Target="../media/image144.wmf"/><Relationship Id="rId32" Type="http://schemas.openxmlformats.org/officeDocument/2006/relationships/image" Target="../media/image50.wmf"/><Relationship Id="rId37" Type="http://schemas.openxmlformats.org/officeDocument/2006/relationships/image" Target="../media/image147.wmf"/><Relationship Id="rId40" Type="http://schemas.openxmlformats.org/officeDocument/2006/relationships/oleObject" Target="../embeddings/oleObject159.bin"/><Relationship Id="rId45" Type="http://schemas.openxmlformats.org/officeDocument/2006/relationships/image" Target="../media/image126.wmf"/><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29.wmf"/><Relationship Id="rId36" Type="http://schemas.openxmlformats.org/officeDocument/2006/relationships/oleObject" Target="../embeddings/oleObject157.bin"/><Relationship Id="rId49" Type="http://schemas.openxmlformats.org/officeDocument/2006/relationships/image" Target="../media/image148.wmf"/><Relationship Id="rId10" Type="http://schemas.openxmlformats.org/officeDocument/2006/relationships/image" Target="../media/image141.wmf"/><Relationship Id="rId19" Type="http://schemas.openxmlformats.org/officeDocument/2006/relationships/oleObject" Target="../embeddings/oleObject148.bin"/><Relationship Id="rId31" Type="http://schemas.openxmlformats.org/officeDocument/2006/relationships/oleObject" Target="../embeddings/oleObject154.bin"/><Relationship Id="rId44" Type="http://schemas.openxmlformats.org/officeDocument/2006/relationships/oleObject" Target="../embeddings/oleObject161.bin"/><Relationship Id="rId4" Type="http://schemas.openxmlformats.org/officeDocument/2006/relationships/image" Target="../media/image125.wmf"/><Relationship Id="rId9" Type="http://schemas.openxmlformats.org/officeDocument/2006/relationships/oleObject" Target="../embeddings/oleObject143.bin"/><Relationship Id="rId14" Type="http://schemas.openxmlformats.org/officeDocument/2006/relationships/image" Target="../media/image135.wmf"/><Relationship Id="rId22" Type="http://schemas.openxmlformats.org/officeDocument/2006/relationships/image" Target="../media/image143.wmf"/><Relationship Id="rId27" Type="http://schemas.openxmlformats.org/officeDocument/2006/relationships/oleObject" Target="../embeddings/oleObject152.bin"/><Relationship Id="rId30" Type="http://schemas.openxmlformats.org/officeDocument/2006/relationships/image" Target="../media/image130.wmf"/><Relationship Id="rId35" Type="http://schemas.openxmlformats.org/officeDocument/2006/relationships/image" Target="../media/image146.wmf"/><Relationship Id="rId43" Type="http://schemas.openxmlformats.org/officeDocument/2006/relationships/image" Target="../media/image140.wmf"/><Relationship Id="rId48" Type="http://schemas.openxmlformats.org/officeDocument/2006/relationships/oleObject" Target="../embeddings/oleObject163.bin"/><Relationship Id="rId8" Type="http://schemas.openxmlformats.org/officeDocument/2006/relationships/image" Target="../media/image133.wmf"/></Relationships>
</file>

<file path=ppt/slides/_rels/slide34.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69.bin"/><Relationship Id="rId18" Type="http://schemas.openxmlformats.org/officeDocument/2006/relationships/image" Target="../media/image137.wmf"/><Relationship Id="rId26" Type="http://schemas.openxmlformats.org/officeDocument/2006/relationships/image" Target="../media/image50.wmf"/><Relationship Id="rId39" Type="http://schemas.openxmlformats.org/officeDocument/2006/relationships/image" Target="../media/image139.wmf"/><Relationship Id="rId3" Type="http://schemas.openxmlformats.org/officeDocument/2006/relationships/oleObject" Target="../embeddings/oleObject164.bin"/><Relationship Id="rId21" Type="http://schemas.openxmlformats.org/officeDocument/2006/relationships/oleObject" Target="../embeddings/oleObject173.bin"/><Relationship Id="rId34" Type="http://schemas.openxmlformats.org/officeDocument/2006/relationships/oleObject" Target="../embeddings/oleObject180.bin"/><Relationship Id="rId7" Type="http://schemas.openxmlformats.org/officeDocument/2006/relationships/oleObject" Target="../embeddings/oleObject166.bin"/><Relationship Id="rId12" Type="http://schemas.openxmlformats.org/officeDocument/2006/relationships/image" Target="../media/image134.wmf"/><Relationship Id="rId17" Type="http://schemas.openxmlformats.org/officeDocument/2006/relationships/oleObject" Target="../embeddings/oleObject171.bin"/><Relationship Id="rId25" Type="http://schemas.openxmlformats.org/officeDocument/2006/relationships/oleObject" Target="../embeddings/oleObject175.bin"/><Relationship Id="rId33" Type="http://schemas.openxmlformats.org/officeDocument/2006/relationships/oleObject" Target="../embeddings/oleObject179.bin"/><Relationship Id="rId38" Type="http://schemas.openxmlformats.org/officeDocument/2006/relationships/oleObject" Target="../embeddings/oleObject182.bin"/><Relationship Id="rId2" Type="http://schemas.openxmlformats.org/officeDocument/2006/relationships/slideLayout" Target="../slideLayouts/slideLayout2.xml"/><Relationship Id="rId16" Type="http://schemas.openxmlformats.org/officeDocument/2006/relationships/image" Target="../media/image136.wmf"/><Relationship Id="rId20" Type="http://schemas.openxmlformats.org/officeDocument/2006/relationships/image" Target="../media/image150.wmf"/><Relationship Id="rId29" Type="http://schemas.openxmlformats.org/officeDocument/2006/relationships/oleObject" Target="../embeddings/oleObject177.bin"/><Relationship Id="rId41" Type="http://schemas.openxmlformats.org/officeDocument/2006/relationships/image" Target="../media/image140.wmf"/><Relationship Id="rId1" Type="http://schemas.openxmlformats.org/officeDocument/2006/relationships/vmlDrawing" Target="../drawings/vmlDrawing19.vml"/><Relationship Id="rId6" Type="http://schemas.openxmlformats.org/officeDocument/2006/relationships/image" Target="../media/image132.wmf"/><Relationship Id="rId11" Type="http://schemas.openxmlformats.org/officeDocument/2006/relationships/oleObject" Target="../embeddings/oleObject168.bin"/><Relationship Id="rId24" Type="http://schemas.openxmlformats.org/officeDocument/2006/relationships/image" Target="../media/image145.wmf"/><Relationship Id="rId32" Type="http://schemas.openxmlformats.org/officeDocument/2006/relationships/image" Target="../media/image128.wmf"/><Relationship Id="rId37" Type="http://schemas.openxmlformats.org/officeDocument/2006/relationships/image" Target="../media/image147.wmf"/><Relationship Id="rId40" Type="http://schemas.openxmlformats.org/officeDocument/2006/relationships/oleObject" Target="../embeddings/oleObject183.bin"/><Relationship Id="rId5" Type="http://schemas.openxmlformats.org/officeDocument/2006/relationships/oleObject" Target="../embeddings/oleObject165.bin"/><Relationship Id="rId15" Type="http://schemas.openxmlformats.org/officeDocument/2006/relationships/oleObject" Target="../embeddings/oleObject170.bin"/><Relationship Id="rId23" Type="http://schemas.openxmlformats.org/officeDocument/2006/relationships/oleObject" Target="../embeddings/oleObject174.bin"/><Relationship Id="rId28" Type="http://schemas.openxmlformats.org/officeDocument/2006/relationships/image" Target="../media/image152.wmf"/><Relationship Id="rId36" Type="http://schemas.openxmlformats.org/officeDocument/2006/relationships/oleObject" Target="../embeddings/oleObject181.bin"/><Relationship Id="rId10" Type="http://schemas.openxmlformats.org/officeDocument/2006/relationships/image" Target="../media/image149.wmf"/><Relationship Id="rId19" Type="http://schemas.openxmlformats.org/officeDocument/2006/relationships/oleObject" Target="../embeddings/oleObject172.bin"/><Relationship Id="rId31" Type="http://schemas.openxmlformats.org/officeDocument/2006/relationships/oleObject" Target="../embeddings/oleObject178.bin"/><Relationship Id="rId4" Type="http://schemas.openxmlformats.org/officeDocument/2006/relationships/image" Target="../media/image125.wmf"/><Relationship Id="rId9" Type="http://schemas.openxmlformats.org/officeDocument/2006/relationships/oleObject" Target="../embeddings/oleObject167.bin"/><Relationship Id="rId14" Type="http://schemas.openxmlformats.org/officeDocument/2006/relationships/image" Target="../media/image135.wmf"/><Relationship Id="rId22" Type="http://schemas.openxmlformats.org/officeDocument/2006/relationships/image" Target="../media/image151.wmf"/><Relationship Id="rId27" Type="http://schemas.openxmlformats.org/officeDocument/2006/relationships/oleObject" Target="../embeddings/oleObject176.bin"/><Relationship Id="rId30" Type="http://schemas.openxmlformats.org/officeDocument/2006/relationships/image" Target="../media/image153.wmf"/><Relationship Id="rId35" Type="http://schemas.openxmlformats.org/officeDocument/2006/relationships/image" Target="../media/image138.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0.bin"/><Relationship Id="rId18" Type="http://schemas.openxmlformats.org/officeDocument/2006/relationships/image" Target="../media/image18.emf"/><Relationship Id="rId26" Type="http://schemas.openxmlformats.org/officeDocument/2006/relationships/image" Target="../media/image22.emf"/><Relationship Id="rId39" Type="http://schemas.openxmlformats.org/officeDocument/2006/relationships/oleObject" Target="../embeddings/oleObject23.bin"/><Relationship Id="rId3" Type="http://schemas.openxmlformats.org/officeDocument/2006/relationships/oleObject" Target="../embeddings/oleObject5.bin"/><Relationship Id="rId21" Type="http://schemas.openxmlformats.org/officeDocument/2006/relationships/oleObject" Target="../embeddings/oleObject14.bin"/><Relationship Id="rId34" Type="http://schemas.openxmlformats.org/officeDocument/2006/relationships/image" Target="../media/image26.emf"/><Relationship Id="rId42" Type="http://schemas.openxmlformats.org/officeDocument/2006/relationships/image" Target="../media/image30.emf"/><Relationship Id="rId7" Type="http://schemas.openxmlformats.org/officeDocument/2006/relationships/oleObject" Target="../embeddings/oleObject7.bin"/><Relationship Id="rId12" Type="http://schemas.openxmlformats.org/officeDocument/2006/relationships/image" Target="../media/image15.wmf"/><Relationship Id="rId17" Type="http://schemas.openxmlformats.org/officeDocument/2006/relationships/oleObject" Target="../embeddings/oleObject12.bin"/><Relationship Id="rId25" Type="http://schemas.openxmlformats.org/officeDocument/2006/relationships/oleObject" Target="../embeddings/oleObject16.bin"/><Relationship Id="rId33" Type="http://schemas.openxmlformats.org/officeDocument/2006/relationships/oleObject" Target="../embeddings/oleObject20.bin"/><Relationship Id="rId38" Type="http://schemas.openxmlformats.org/officeDocument/2006/relationships/image" Target="../media/image28.emf"/><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emf"/><Relationship Id="rId29" Type="http://schemas.openxmlformats.org/officeDocument/2006/relationships/oleObject" Target="../embeddings/oleObject18.bin"/><Relationship Id="rId41" Type="http://schemas.openxmlformats.org/officeDocument/2006/relationships/oleObject" Target="../embeddings/oleObject24.bin"/><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9.bin"/><Relationship Id="rId24" Type="http://schemas.openxmlformats.org/officeDocument/2006/relationships/image" Target="../media/image21.emf"/><Relationship Id="rId32" Type="http://schemas.openxmlformats.org/officeDocument/2006/relationships/image" Target="../media/image25.emf"/><Relationship Id="rId37" Type="http://schemas.openxmlformats.org/officeDocument/2006/relationships/oleObject" Target="../embeddings/oleObject22.bin"/><Relationship Id="rId40" Type="http://schemas.openxmlformats.org/officeDocument/2006/relationships/image" Target="../media/image29.e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23.emf"/><Relationship Id="rId36" Type="http://schemas.openxmlformats.org/officeDocument/2006/relationships/image" Target="../media/image27.emf"/><Relationship Id="rId10" Type="http://schemas.openxmlformats.org/officeDocument/2006/relationships/image" Target="../media/image14.wmf"/><Relationship Id="rId19" Type="http://schemas.openxmlformats.org/officeDocument/2006/relationships/oleObject" Target="../embeddings/oleObject13.bin"/><Relationship Id="rId31" Type="http://schemas.openxmlformats.org/officeDocument/2006/relationships/oleObject" Target="../embeddings/oleObject19.bin"/><Relationship Id="rId44" Type="http://schemas.openxmlformats.org/officeDocument/2006/relationships/image" Target="../media/image31.emf"/><Relationship Id="rId4" Type="http://schemas.openxmlformats.org/officeDocument/2006/relationships/image" Target="../media/image11.wmf"/><Relationship Id="rId9" Type="http://schemas.openxmlformats.org/officeDocument/2006/relationships/oleObject" Target="../embeddings/oleObject8.bin"/><Relationship Id="rId14" Type="http://schemas.openxmlformats.org/officeDocument/2006/relationships/image" Target="../media/image16.wmf"/><Relationship Id="rId22" Type="http://schemas.openxmlformats.org/officeDocument/2006/relationships/image" Target="../media/image20.emf"/><Relationship Id="rId27" Type="http://schemas.openxmlformats.org/officeDocument/2006/relationships/oleObject" Target="../embeddings/oleObject17.bin"/><Relationship Id="rId30" Type="http://schemas.openxmlformats.org/officeDocument/2006/relationships/image" Target="../media/image24.emf"/><Relationship Id="rId35" Type="http://schemas.openxmlformats.org/officeDocument/2006/relationships/oleObject" Target="../embeddings/oleObject21.bin"/><Relationship Id="rId43"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6.wmf"/><Relationship Id="rId3" Type="http://schemas.openxmlformats.org/officeDocument/2006/relationships/notesSlide" Target="../notesSlides/notesSlide1.xml"/><Relationship Id="rId7" Type="http://schemas.openxmlformats.org/officeDocument/2006/relationships/image" Target="../media/image33.wmf"/><Relationship Id="rId12" Type="http://schemas.openxmlformats.org/officeDocument/2006/relationships/oleObject" Target="../embeddings/oleObject30.bin"/><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3.vml"/><Relationship Id="rId6" Type="http://schemas.openxmlformats.org/officeDocument/2006/relationships/oleObject" Target="../embeddings/oleObject27.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4.wmf"/><Relationship Id="rId14" Type="http://schemas.openxmlformats.org/officeDocument/2006/relationships/oleObject" Target="../embeddings/oleObject3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3.emf"/><Relationship Id="rId18" Type="http://schemas.openxmlformats.org/officeDocument/2006/relationships/oleObject" Target="../embeddings/oleObject40.bin"/><Relationship Id="rId3" Type="http://schemas.openxmlformats.org/officeDocument/2006/relationships/notesSlide" Target="../notesSlides/notesSlide2.xml"/><Relationship Id="rId21" Type="http://schemas.openxmlformats.org/officeDocument/2006/relationships/image" Target="../media/image47.emf"/><Relationship Id="rId7" Type="http://schemas.openxmlformats.org/officeDocument/2006/relationships/image" Target="../media/image40.wmf"/><Relationship Id="rId12" Type="http://schemas.openxmlformats.org/officeDocument/2006/relationships/oleObject" Target="../embeddings/oleObject37.bin"/><Relationship Id="rId17" Type="http://schemas.openxmlformats.org/officeDocument/2006/relationships/image" Target="../media/image45.emf"/><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image" Target="../media/image42.emf"/><Relationship Id="rId5" Type="http://schemas.openxmlformats.org/officeDocument/2006/relationships/image" Target="../media/image39.wmf"/><Relationship Id="rId15" Type="http://schemas.openxmlformats.org/officeDocument/2006/relationships/image" Target="../media/image44.emf"/><Relationship Id="rId10" Type="http://schemas.openxmlformats.org/officeDocument/2006/relationships/oleObject" Target="../embeddings/oleObject36.bin"/><Relationship Id="rId19" Type="http://schemas.openxmlformats.org/officeDocument/2006/relationships/image" Target="../media/image46.emf"/><Relationship Id="rId4" Type="http://schemas.openxmlformats.org/officeDocument/2006/relationships/oleObject" Target="../embeddings/oleObject33.bin"/><Relationship Id="rId9" Type="http://schemas.openxmlformats.org/officeDocument/2006/relationships/image" Target="../media/image41.wmf"/><Relationship Id="rId14"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2.wmf"/><Relationship Id="rId18" Type="http://schemas.openxmlformats.org/officeDocument/2006/relationships/oleObject" Target="../embeddings/oleObject49.bin"/><Relationship Id="rId26" Type="http://schemas.openxmlformats.org/officeDocument/2006/relationships/oleObject" Target="../embeddings/oleObject53.bin"/><Relationship Id="rId3" Type="http://schemas.openxmlformats.org/officeDocument/2006/relationships/notesSlide" Target="../notesSlides/notesSlide3.xml"/><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46.bin"/><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60.wmf"/><Relationship Id="rId1" Type="http://schemas.openxmlformats.org/officeDocument/2006/relationships/vmlDrawing" Target="../drawings/vmlDrawing5.vml"/><Relationship Id="rId6" Type="http://schemas.openxmlformats.org/officeDocument/2006/relationships/oleObject" Target="../embeddings/oleObject43.bin"/><Relationship Id="rId11" Type="http://schemas.openxmlformats.org/officeDocument/2006/relationships/image" Target="../media/image51.wmf"/><Relationship Id="rId24" Type="http://schemas.openxmlformats.org/officeDocument/2006/relationships/oleObject" Target="../embeddings/oleObject52.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7.wmf"/><Relationship Id="rId28" Type="http://schemas.openxmlformats.org/officeDocument/2006/relationships/oleObject" Target="../embeddings/oleObject54.bin"/><Relationship Id="rId10" Type="http://schemas.openxmlformats.org/officeDocument/2006/relationships/oleObject" Target="../embeddings/oleObject45.bin"/><Relationship Id="rId19" Type="http://schemas.openxmlformats.org/officeDocument/2006/relationships/image" Target="../media/image55.wmf"/><Relationship Id="rId31" Type="http://schemas.openxmlformats.org/officeDocument/2006/relationships/image" Target="../media/image61.wmf"/><Relationship Id="rId4" Type="http://schemas.openxmlformats.org/officeDocument/2006/relationships/oleObject" Target="../embeddings/oleObject42.bin"/><Relationship Id="rId9" Type="http://schemas.openxmlformats.org/officeDocument/2006/relationships/image" Target="../media/image50.wmf"/><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59.wmf"/><Relationship Id="rId30" Type="http://schemas.openxmlformats.org/officeDocument/2006/relationships/oleObject" Target="../embeddings/oleObject55.bin"/></Relationships>
</file>

<file path=ppt/slides/_rels/slide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73075" y="1631950"/>
            <a:ext cx="7123261" cy="966788"/>
          </a:xfrm>
        </p:spPr>
        <p:txBody>
          <a:bodyPr/>
          <a:lstStyle/>
          <a:p>
            <a:r>
              <a:rPr lang="en-US" altLang="zh-TW" sz="5400" dirty="0" smtClean="0"/>
              <a:t>DCM</a:t>
            </a:r>
            <a:endParaRPr lang="zh-TW" altLang="en-US" sz="5000" dirty="0"/>
          </a:p>
        </p:txBody>
      </p:sp>
      <p:sp>
        <p:nvSpPr>
          <p:cNvPr id="3" name="副標題 2"/>
          <p:cNvSpPr>
            <a:spLocks noGrp="1"/>
          </p:cNvSpPr>
          <p:nvPr>
            <p:ph type="subTitle" idx="1"/>
          </p:nvPr>
        </p:nvSpPr>
        <p:spPr>
          <a:xfrm>
            <a:off x="473075" y="5184056"/>
            <a:ext cx="5921375" cy="1557312"/>
          </a:xfrm>
        </p:spPr>
        <p:txBody>
          <a:bodyPr/>
          <a:lstStyle/>
          <a:p>
            <a:r>
              <a:rPr lang="en-US" altLang="zh-TW" dirty="0" smtClean="0"/>
              <a:t>GPD 130</a:t>
            </a:r>
          </a:p>
          <a:p>
            <a:r>
              <a:rPr lang="en-US" altLang="zh-TW" sz="2500" dirty="0" smtClean="0"/>
              <a:t>			</a:t>
            </a:r>
            <a:endParaRPr lang="zh-TW" altLang="en-US" sz="2500" dirty="0"/>
          </a:p>
        </p:txBody>
      </p:sp>
    </p:spTree>
    <p:extLst>
      <p:ext uri="{BB962C8B-B14F-4D97-AF65-F5344CB8AC3E}">
        <p14:creationId xmlns:p14="http://schemas.microsoft.com/office/powerpoint/2010/main" val="276311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smtClean="0"/>
              <a:t>DCM and </a:t>
            </a:r>
            <a:r>
              <a:rPr lang="fr-FR" altLang="zh-TW" dirty="0"/>
              <a:t>Euler angles</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4114274232"/>
              </p:ext>
            </p:extLst>
          </p:nvPr>
        </p:nvGraphicFramePr>
        <p:xfrm>
          <a:off x="412028" y="1454433"/>
          <a:ext cx="3943948" cy="1110471"/>
        </p:xfrm>
        <a:graphic>
          <a:graphicData uri="http://schemas.openxmlformats.org/presentationml/2006/ole">
            <mc:AlternateContent xmlns:mc="http://schemas.openxmlformats.org/markup-compatibility/2006">
              <mc:Choice xmlns:v="urn:schemas-microsoft-com:vml" Requires="v">
                <p:oleObj spid="_x0000_s15614" name="方程式" r:id="rId3" imgW="2539800" imgH="711000" progId="Equation.3">
                  <p:embed/>
                </p:oleObj>
              </mc:Choice>
              <mc:Fallback>
                <p:oleObj name="方程式" r:id="rId3" imgW="2539800" imgH="711000" progId="Equation.3">
                  <p:embed/>
                  <p:pic>
                    <p:nvPicPr>
                      <p:cNvPr id="0" name="物件 3"/>
                      <p:cNvPicPr>
                        <a:picLocks noChangeAspect="1" noChangeArrowheads="1"/>
                      </p:cNvPicPr>
                      <p:nvPr/>
                    </p:nvPicPr>
                    <p:blipFill>
                      <a:blip r:embed="rId4"/>
                      <a:srcRect/>
                      <a:stretch>
                        <a:fillRect/>
                      </a:stretch>
                    </p:blipFill>
                    <p:spPr bwMode="auto">
                      <a:xfrm>
                        <a:off x="412028" y="1454433"/>
                        <a:ext cx="3943948" cy="1110471"/>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048270214"/>
              </p:ext>
            </p:extLst>
          </p:nvPr>
        </p:nvGraphicFramePr>
        <p:xfrm>
          <a:off x="406400" y="2924943"/>
          <a:ext cx="3973694" cy="1124413"/>
        </p:xfrm>
        <a:graphic>
          <a:graphicData uri="http://schemas.openxmlformats.org/presentationml/2006/ole">
            <mc:AlternateContent xmlns:mc="http://schemas.openxmlformats.org/markup-compatibility/2006">
              <mc:Choice xmlns:v="urn:schemas-microsoft-com:vml" Requires="v">
                <p:oleObj spid="_x0000_s15615" name="方程式" r:id="rId5" imgW="2527200" imgH="711000" progId="Equation.3">
                  <p:embed/>
                </p:oleObj>
              </mc:Choice>
              <mc:Fallback>
                <p:oleObj name="方程式" r:id="rId5" imgW="2527200" imgH="711000" progId="Equation.3">
                  <p:embed/>
                  <p:pic>
                    <p:nvPicPr>
                      <p:cNvPr id="0" name="物件 4"/>
                      <p:cNvPicPr>
                        <a:picLocks noChangeAspect="1" noChangeArrowheads="1"/>
                      </p:cNvPicPr>
                      <p:nvPr/>
                    </p:nvPicPr>
                    <p:blipFill>
                      <a:blip r:embed="rId6"/>
                      <a:srcRect/>
                      <a:stretch>
                        <a:fillRect/>
                      </a:stretch>
                    </p:blipFill>
                    <p:spPr bwMode="auto">
                      <a:xfrm>
                        <a:off x="406400" y="2924943"/>
                        <a:ext cx="3973694" cy="1124413"/>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201392720"/>
              </p:ext>
            </p:extLst>
          </p:nvPr>
        </p:nvGraphicFramePr>
        <p:xfrm>
          <a:off x="435545" y="4495800"/>
          <a:ext cx="3941431" cy="1093439"/>
        </p:xfrm>
        <a:graphic>
          <a:graphicData uri="http://schemas.openxmlformats.org/presentationml/2006/ole">
            <mc:AlternateContent xmlns:mc="http://schemas.openxmlformats.org/markup-compatibility/2006">
              <mc:Choice xmlns:v="urn:schemas-microsoft-com:vml" Requires="v">
                <p:oleObj spid="_x0000_s15616" name="方程式" r:id="rId7" imgW="2577960" imgH="711000" progId="Equation.3">
                  <p:embed/>
                </p:oleObj>
              </mc:Choice>
              <mc:Fallback>
                <p:oleObj name="方程式" r:id="rId7" imgW="2577960" imgH="711000" progId="Equation.3">
                  <p:embed/>
                  <p:pic>
                    <p:nvPicPr>
                      <p:cNvPr id="0" name="物件 5"/>
                      <p:cNvPicPr>
                        <a:picLocks noChangeAspect="1" noChangeArrowheads="1"/>
                      </p:cNvPicPr>
                      <p:nvPr/>
                    </p:nvPicPr>
                    <p:blipFill>
                      <a:blip r:embed="rId8"/>
                      <a:srcRect/>
                      <a:stretch>
                        <a:fillRect/>
                      </a:stretch>
                    </p:blipFill>
                    <p:spPr bwMode="auto">
                      <a:xfrm>
                        <a:off x="435545" y="4495800"/>
                        <a:ext cx="3941431" cy="1093439"/>
                      </a:xfrm>
                      <a:prstGeom prst="rect">
                        <a:avLst/>
                      </a:prstGeom>
                      <a:noFill/>
                      <a:ln>
                        <a:noFill/>
                      </a:ln>
                    </p:spPr>
                  </p:pic>
                </p:oleObj>
              </mc:Fallback>
            </mc:AlternateContent>
          </a:graphicData>
        </a:graphic>
      </p:graphicFrame>
      <p:sp>
        <p:nvSpPr>
          <p:cNvPr id="8" name="矩形 7"/>
          <p:cNvSpPr/>
          <p:nvPr/>
        </p:nvSpPr>
        <p:spPr>
          <a:xfrm>
            <a:off x="4477325" y="1863508"/>
            <a:ext cx="2185214" cy="369332"/>
          </a:xfrm>
          <a:prstGeom prst="rect">
            <a:avLst/>
          </a:prstGeom>
        </p:spPr>
        <p:txBody>
          <a:bodyPr wrap="none">
            <a:spAutoFit/>
          </a:bodyPr>
          <a:lstStyle/>
          <a:p>
            <a:r>
              <a:rPr lang="zh-TW" altLang="en-US" dirty="0" smtClean="0"/>
              <a:t>旋轉 </a:t>
            </a:r>
            <a:r>
              <a:rPr lang="en-US" altLang="zh-TW" dirty="0"/>
              <a:t>x </a:t>
            </a:r>
            <a:r>
              <a:rPr lang="zh-TW" altLang="en-US" dirty="0"/>
              <a:t>軸</a:t>
            </a:r>
            <a:r>
              <a:rPr lang="en-US" altLang="zh-TW" dirty="0"/>
              <a:t>,Roll </a:t>
            </a:r>
            <a:r>
              <a:rPr lang="zh-TW" altLang="en-US" dirty="0" smtClean="0"/>
              <a:t>姿態</a:t>
            </a:r>
            <a:endParaRPr lang="zh-TW" altLang="en-US" dirty="0"/>
          </a:p>
        </p:txBody>
      </p:sp>
      <p:sp>
        <p:nvSpPr>
          <p:cNvPr id="9" name="矩形 8"/>
          <p:cNvSpPr/>
          <p:nvPr/>
        </p:nvSpPr>
        <p:spPr>
          <a:xfrm>
            <a:off x="4477325" y="3227491"/>
            <a:ext cx="2159566" cy="369332"/>
          </a:xfrm>
          <a:prstGeom prst="rect">
            <a:avLst/>
          </a:prstGeom>
        </p:spPr>
        <p:txBody>
          <a:bodyPr wrap="none">
            <a:spAutoFit/>
          </a:bodyPr>
          <a:lstStyle/>
          <a:p>
            <a:r>
              <a:rPr lang="zh-TW" altLang="en-US" dirty="0"/>
              <a:t>旋轉 </a:t>
            </a:r>
            <a:r>
              <a:rPr lang="en-US" altLang="zh-TW" dirty="0"/>
              <a:t>y </a:t>
            </a:r>
            <a:r>
              <a:rPr lang="zh-TW" altLang="en-US" dirty="0"/>
              <a:t>軸</a:t>
            </a:r>
            <a:r>
              <a:rPr lang="en-US" altLang="zh-TW" dirty="0"/>
              <a:t>,</a:t>
            </a:r>
            <a:r>
              <a:rPr lang="en-US" altLang="zh-TW" dirty="0" smtClean="0"/>
              <a:t>Pitch</a:t>
            </a:r>
            <a:r>
              <a:rPr lang="zh-TW" altLang="en-US" dirty="0" smtClean="0"/>
              <a:t>姿態</a:t>
            </a:r>
            <a:endParaRPr lang="zh-TW" altLang="en-US" dirty="0"/>
          </a:p>
        </p:txBody>
      </p:sp>
      <p:sp>
        <p:nvSpPr>
          <p:cNvPr id="10" name="矩形 9"/>
          <p:cNvSpPr/>
          <p:nvPr/>
        </p:nvSpPr>
        <p:spPr>
          <a:xfrm>
            <a:off x="4517945" y="4812615"/>
            <a:ext cx="2078326" cy="369332"/>
          </a:xfrm>
          <a:prstGeom prst="rect">
            <a:avLst/>
          </a:prstGeom>
        </p:spPr>
        <p:txBody>
          <a:bodyPr wrap="none">
            <a:spAutoFit/>
          </a:bodyPr>
          <a:lstStyle/>
          <a:p>
            <a:r>
              <a:rPr lang="zh-TW" altLang="en-US" dirty="0"/>
              <a:t>旋轉 </a:t>
            </a:r>
            <a:r>
              <a:rPr lang="en-US" altLang="zh-TW" dirty="0"/>
              <a:t>z </a:t>
            </a:r>
            <a:r>
              <a:rPr lang="zh-TW" altLang="en-US" dirty="0"/>
              <a:t>軸</a:t>
            </a:r>
            <a:r>
              <a:rPr lang="en-US" altLang="zh-TW" dirty="0"/>
              <a:t>,</a:t>
            </a:r>
            <a:r>
              <a:rPr lang="en-US" altLang="zh-TW" dirty="0" smtClean="0"/>
              <a:t>Yaw</a:t>
            </a:r>
            <a:r>
              <a:rPr lang="zh-TW" altLang="en-US" dirty="0"/>
              <a:t>姿態</a:t>
            </a:r>
          </a:p>
        </p:txBody>
      </p:sp>
      <p:pic>
        <p:nvPicPr>
          <p:cNvPr id="15379"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5957" y="1124744"/>
            <a:ext cx="17907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0232" y="2729598"/>
            <a:ext cx="19621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1"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4057" y="4190146"/>
            <a:ext cx="1714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2" y="5949280"/>
            <a:ext cx="3544560" cy="369332"/>
          </a:xfrm>
          <a:prstGeom prst="rect">
            <a:avLst/>
          </a:prstGeom>
        </p:spPr>
        <p:txBody>
          <a:bodyPr wrap="none">
            <a:spAutoFit/>
          </a:bodyPr>
          <a:lstStyle/>
          <a:p>
            <a:r>
              <a:rPr lang="en-US" altLang="zh-TW" dirty="0"/>
              <a:t>DCM</a:t>
            </a:r>
            <a:r>
              <a:rPr lang="zh-TW" altLang="en-US" dirty="0"/>
              <a:t> 通常以尤拉角的形式定義。</a:t>
            </a:r>
          </a:p>
        </p:txBody>
      </p:sp>
    </p:spTree>
    <p:extLst>
      <p:ext uri="{BB962C8B-B14F-4D97-AF65-F5344CB8AC3E}">
        <p14:creationId xmlns:p14="http://schemas.microsoft.com/office/powerpoint/2010/main" val="1997425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a:t>DCM and Euler </a:t>
            </a:r>
            <a:r>
              <a:rPr lang="fr-FR" altLang="zh-TW" dirty="0" smtClean="0"/>
              <a:t>angles(Cont.)</a:t>
            </a:r>
            <a:endParaRPr lang="zh-TW" altLang="en-US" dirty="0"/>
          </a:p>
        </p:txBody>
      </p:sp>
      <p:sp>
        <p:nvSpPr>
          <p:cNvPr id="3" name="內容版面配置區 2"/>
          <p:cNvSpPr>
            <a:spLocks noGrp="1"/>
          </p:cNvSpPr>
          <p:nvPr>
            <p:ph idx="1"/>
          </p:nvPr>
        </p:nvSpPr>
        <p:spPr/>
        <p:txBody>
          <a:bodyPr/>
          <a:lstStyle/>
          <a:p>
            <a:r>
              <a:rPr lang="en-US" altLang="zh-TW" dirty="0"/>
              <a:t> The relation between the direction cosine matrix and Euler angles is</a:t>
            </a:r>
            <a:r>
              <a:rPr lang="en-US" altLang="zh-TW" dirty="0" smtClean="0"/>
              <a:t>:</a:t>
            </a:r>
          </a:p>
          <a:p>
            <a:endParaRPr lang="en-US" altLang="zh-TW" dirty="0"/>
          </a:p>
          <a:p>
            <a:endParaRPr lang="zh-TW" altLang="en-US" dirty="0"/>
          </a:p>
          <a:p>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1220041421"/>
              </p:ext>
            </p:extLst>
          </p:nvPr>
        </p:nvGraphicFramePr>
        <p:xfrm>
          <a:off x="411428" y="2420888"/>
          <a:ext cx="7966131" cy="1245682"/>
        </p:xfrm>
        <a:graphic>
          <a:graphicData uri="http://schemas.openxmlformats.org/presentationml/2006/ole">
            <mc:AlternateContent xmlns:mc="http://schemas.openxmlformats.org/markup-compatibility/2006">
              <mc:Choice xmlns:v="urn:schemas-microsoft-com:vml" Requires="v">
                <p:oleObj spid="_x0000_s17563" name="方程式" r:id="rId4" imgW="4533840" imgH="711000" progId="Equation.3">
                  <p:embed/>
                </p:oleObj>
              </mc:Choice>
              <mc:Fallback>
                <p:oleObj name="方程式" r:id="rId4" imgW="4533840" imgH="711000" progId="Equation.3">
                  <p:embed/>
                  <p:pic>
                    <p:nvPicPr>
                      <p:cNvPr id="0" name="Object 3"/>
                      <p:cNvPicPr>
                        <a:picLocks noChangeAspect="1" noChangeArrowheads="1"/>
                      </p:cNvPicPr>
                      <p:nvPr/>
                    </p:nvPicPr>
                    <p:blipFill>
                      <a:blip r:embed="rId5"/>
                      <a:srcRect/>
                      <a:stretch>
                        <a:fillRect/>
                      </a:stretch>
                    </p:blipFill>
                    <p:spPr bwMode="auto">
                      <a:xfrm>
                        <a:off x="411428" y="2420888"/>
                        <a:ext cx="7966131" cy="1245682"/>
                      </a:xfrm>
                      <a:prstGeom prst="rect">
                        <a:avLst/>
                      </a:prstGeom>
                      <a:noFill/>
                      <a:ln>
                        <a:noFill/>
                      </a:ln>
                    </p:spPr>
                  </p:pic>
                </p:oleObj>
              </mc:Fallback>
            </mc:AlternateContent>
          </a:graphicData>
        </a:graphic>
      </p:graphicFrame>
      <p:sp>
        <p:nvSpPr>
          <p:cNvPr id="5" name="矩形 4"/>
          <p:cNvSpPr/>
          <p:nvPr/>
        </p:nvSpPr>
        <p:spPr>
          <a:xfrm>
            <a:off x="323528" y="6011996"/>
            <a:ext cx="6408712" cy="369332"/>
          </a:xfrm>
          <a:prstGeom prst="rect">
            <a:avLst/>
          </a:prstGeom>
        </p:spPr>
        <p:txBody>
          <a:bodyPr wrap="square">
            <a:spAutoFit/>
          </a:bodyPr>
          <a:lstStyle/>
          <a:p>
            <a:r>
              <a:rPr lang="zh-TW" altLang="en-US" dirty="0"/>
              <a:t>旋轉矩陣的旋轉順序</a:t>
            </a:r>
            <a:r>
              <a:rPr lang="zh-TW" altLang="en-US" dirty="0" smtClean="0"/>
              <a:t>，這邊的順序</a:t>
            </a:r>
            <a:r>
              <a:rPr lang="zh-TW" altLang="en-US" dirty="0"/>
              <a:t>為 </a:t>
            </a:r>
            <a:r>
              <a:rPr lang="en-US" altLang="zh-TW" dirty="0"/>
              <a:t>x−y−z </a:t>
            </a:r>
            <a:r>
              <a:rPr lang="zh-TW" altLang="en-US" dirty="0"/>
              <a:t>即 </a:t>
            </a:r>
            <a:r>
              <a:rPr lang="en-US" altLang="zh-TW" dirty="0"/>
              <a:t>Roll-Pitch-Yaw</a:t>
            </a:r>
            <a:endParaRPr lang="zh-TW" altLang="en-US" dirty="0"/>
          </a:p>
        </p:txBody>
      </p:sp>
      <p:graphicFrame>
        <p:nvGraphicFramePr>
          <p:cNvPr id="6" name="物件 5"/>
          <p:cNvGraphicFramePr>
            <a:graphicFrameLocks noChangeAspect="1"/>
          </p:cNvGraphicFramePr>
          <p:nvPr>
            <p:extLst>
              <p:ext uri="{D42A27DB-BD31-4B8C-83A1-F6EECF244321}">
                <p14:modId xmlns:p14="http://schemas.microsoft.com/office/powerpoint/2010/main" val="3222829646"/>
              </p:ext>
            </p:extLst>
          </p:nvPr>
        </p:nvGraphicFramePr>
        <p:xfrm>
          <a:off x="395536" y="3861048"/>
          <a:ext cx="7978419" cy="1368152"/>
        </p:xfrm>
        <a:graphic>
          <a:graphicData uri="http://schemas.openxmlformats.org/presentationml/2006/ole">
            <mc:AlternateContent xmlns:mc="http://schemas.openxmlformats.org/markup-compatibility/2006">
              <mc:Choice xmlns:v="urn:schemas-microsoft-com:vml" Requires="v">
                <p:oleObj spid="_x0000_s17564" name="方程式" r:id="rId6" imgW="4762440" imgH="711000" progId="Equation.3">
                  <p:embed/>
                </p:oleObj>
              </mc:Choice>
              <mc:Fallback>
                <p:oleObj name="方程式" r:id="rId6" imgW="4762440" imgH="711000" progId="Equation.3">
                  <p:embed/>
                  <p:pic>
                    <p:nvPicPr>
                      <p:cNvPr id="0" name="Object 6"/>
                      <p:cNvPicPr>
                        <a:picLocks noChangeAspect="1" noChangeArrowheads="1"/>
                      </p:cNvPicPr>
                      <p:nvPr/>
                    </p:nvPicPr>
                    <p:blipFill>
                      <a:blip r:embed="rId7"/>
                      <a:srcRect/>
                      <a:stretch>
                        <a:fillRect/>
                      </a:stretch>
                    </p:blipFill>
                    <p:spPr bwMode="auto">
                      <a:xfrm>
                        <a:off x="395536" y="3861048"/>
                        <a:ext cx="7978419" cy="13681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930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Angular Velocity</a:t>
            </a:r>
            <a:br>
              <a:rPr lang="en-US" altLang="zh-TW" i="1" dirty="0"/>
            </a:br>
            <a:endParaRPr lang="zh-TW" altLang="en-US" dirty="0"/>
          </a:p>
        </p:txBody>
      </p:sp>
      <p:pic>
        <p:nvPicPr>
          <p:cNvPr id="22531" name="Picture 3" descr="C:\Users\jason_yao\Downloads\clip_image014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253339"/>
            <a:ext cx="2808312" cy="28947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3275618826"/>
              </p:ext>
            </p:extLst>
          </p:nvPr>
        </p:nvGraphicFramePr>
        <p:xfrm>
          <a:off x="3131840" y="1340768"/>
          <a:ext cx="1219077" cy="549134"/>
        </p:xfrm>
        <a:graphic>
          <a:graphicData uri="http://schemas.openxmlformats.org/presentationml/2006/ole">
            <mc:AlternateContent xmlns:mc="http://schemas.openxmlformats.org/markup-compatibility/2006">
              <mc:Choice xmlns:v="urn:schemas-microsoft-com:vml" Requires="v">
                <p:oleObj spid="_x0000_s24849" name="方程式" r:id="rId5" imgW="457200" imgH="203040" progId="Equation.3">
                  <p:embed/>
                </p:oleObj>
              </mc:Choice>
              <mc:Fallback>
                <p:oleObj name="方程式" r:id="rId5" imgW="457200" imgH="203040" progId="Equation.3">
                  <p:embed/>
                  <p:pic>
                    <p:nvPicPr>
                      <p:cNvPr id="0" name="物件 4"/>
                      <p:cNvPicPr>
                        <a:picLocks noChangeAspect="1" noChangeArrowheads="1"/>
                      </p:cNvPicPr>
                      <p:nvPr/>
                    </p:nvPicPr>
                    <p:blipFill>
                      <a:blip r:embed="rId6"/>
                      <a:srcRect/>
                      <a:stretch>
                        <a:fillRect/>
                      </a:stretch>
                    </p:blipFill>
                    <p:spPr bwMode="auto">
                      <a:xfrm>
                        <a:off x="3131840" y="1340768"/>
                        <a:ext cx="1219077" cy="549134"/>
                      </a:xfrm>
                      <a:prstGeom prst="rect">
                        <a:avLst/>
                      </a:prstGeom>
                      <a:noFill/>
                      <a:ln>
                        <a:noFill/>
                      </a:ln>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1499999007"/>
              </p:ext>
            </p:extLst>
          </p:nvPr>
        </p:nvGraphicFramePr>
        <p:xfrm>
          <a:off x="3131840" y="2060848"/>
          <a:ext cx="1996103" cy="549134"/>
        </p:xfrm>
        <a:graphic>
          <a:graphicData uri="http://schemas.openxmlformats.org/presentationml/2006/ole">
            <mc:AlternateContent xmlns:mc="http://schemas.openxmlformats.org/markup-compatibility/2006">
              <mc:Choice xmlns:v="urn:schemas-microsoft-com:vml" Requires="v">
                <p:oleObj spid="_x0000_s24850" name="方程式" r:id="rId7" imgW="749160" imgH="203040" progId="Equation.3">
                  <p:embed/>
                </p:oleObj>
              </mc:Choice>
              <mc:Fallback>
                <p:oleObj name="方程式" r:id="rId7" imgW="749160" imgH="203040" progId="Equation.3">
                  <p:embed/>
                  <p:pic>
                    <p:nvPicPr>
                      <p:cNvPr id="0" name="物件 3"/>
                      <p:cNvPicPr>
                        <a:picLocks noChangeAspect="1" noChangeArrowheads="1"/>
                      </p:cNvPicPr>
                      <p:nvPr/>
                    </p:nvPicPr>
                    <p:blipFill>
                      <a:blip r:embed="rId8"/>
                      <a:srcRect/>
                      <a:stretch>
                        <a:fillRect/>
                      </a:stretch>
                    </p:blipFill>
                    <p:spPr bwMode="auto">
                      <a:xfrm>
                        <a:off x="3131840" y="2060848"/>
                        <a:ext cx="1996103" cy="54913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824940180"/>
              </p:ext>
            </p:extLst>
          </p:nvPr>
        </p:nvGraphicFramePr>
        <p:xfrm>
          <a:off x="3120162" y="2804491"/>
          <a:ext cx="1523846" cy="480493"/>
        </p:xfrm>
        <a:graphic>
          <a:graphicData uri="http://schemas.openxmlformats.org/presentationml/2006/ole">
            <mc:AlternateContent xmlns:mc="http://schemas.openxmlformats.org/markup-compatibility/2006">
              <mc:Choice xmlns:v="urn:schemas-microsoft-com:vml" Requires="v">
                <p:oleObj spid="_x0000_s24851" name="方程式" r:id="rId9" imgW="571320" imgH="177480" progId="Equation.3">
                  <p:embed/>
                </p:oleObj>
              </mc:Choice>
              <mc:Fallback>
                <p:oleObj name="方程式" r:id="rId9" imgW="571320" imgH="177480" progId="Equation.3">
                  <p:embed/>
                  <p:pic>
                    <p:nvPicPr>
                      <p:cNvPr id="0" name="物件 4"/>
                      <p:cNvPicPr>
                        <a:picLocks noChangeAspect="1" noChangeArrowheads="1"/>
                      </p:cNvPicPr>
                      <p:nvPr/>
                    </p:nvPicPr>
                    <p:blipFill>
                      <a:blip r:embed="rId10"/>
                      <a:srcRect/>
                      <a:stretch>
                        <a:fillRect/>
                      </a:stretch>
                    </p:blipFill>
                    <p:spPr bwMode="auto">
                      <a:xfrm>
                        <a:off x="3120162" y="2804491"/>
                        <a:ext cx="1523846" cy="480493"/>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815388680"/>
              </p:ext>
            </p:extLst>
          </p:nvPr>
        </p:nvGraphicFramePr>
        <p:xfrm>
          <a:off x="3065974" y="3573016"/>
          <a:ext cx="1083578" cy="830387"/>
        </p:xfrm>
        <a:graphic>
          <a:graphicData uri="http://schemas.openxmlformats.org/presentationml/2006/ole">
            <mc:AlternateContent xmlns:mc="http://schemas.openxmlformats.org/markup-compatibility/2006">
              <mc:Choice xmlns:v="urn:schemas-microsoft-com:vml" Requires="v">
                <p:oleObj spid="_x0000_s24852" name="方程式" r:id="rId11" imgW="520560" imgH="393480" progId="Equation.3">
                  <p:embed/>
                </p:oleObj>
              </mc:Choice>
              <mc:Fallback>
                <p:oleObj name="方程式" r:id="rId11" imgW="520560" imgH="393480" progId="Equation.3">
                  <p:embed/>
                  <p:pic>
                    <p:nvPicPr>
                      <p:cNvPr id="0" name="物件 5"/>
                      <p:cNvPicPr>
                        <a:picLocks noChangeAspect="1" noChangeArrowheads="1"/>
                      </p:cNvPicPr>
                      <p:nvPr/>
                    </p:nvPicPr>
                    <p:blipFill>
                      <a:blip r:embed="rId12"/>
                      <a:srcRect/>
                      <a:stretch>
                        <a:fillRect/>
                      </a:stretch>
                    </p:blipFill>
                    <p:spPr bwMode="auto">
                      <a:xfrm>
                        <a:off x="3065974" y="3573016"/>
                        <a:ext cx="1083578" cy="830387"/>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932587798"/>
              </p:ext>
            </p:extLst>
          </p:nvPr>
        </p:nvGraphicFramePr>
        <p:xfrm>
          <a:off x="3101628" y="4482277"/>
          <a:ext cx="1268110" cy="590067"/>
        </p:xfrm>
        <a:graphic>
          <a:graphicData uri="http://schemas.openxmlformats.org/presentationml/2006/ole">
            <mc:AlternateContent xmlns:mc="http://schemas.openxmlformats.org/markup-compatibility/2006">
              <mc:Choice xmlns:v="urn:schemas-microsoft-com:vml" Requires="v">
                <p:oleObj spid="_x0000_s24853" name="方程式" r:id="rId13" imgW="609480" imgH="279360" progId="Equation.3">
                  <p:embed/>
                </p:oleObj>
              </mc:Choice>
              <mc:Fallback>
                <p:oleObj name="方程式" r:id="rId13" imgW="609480" imgH="279360" progId="Equation.3">
                  <p:embed/>
                  <p:pic>
                    <p:nvPicPr>
                      <p:cNvPr id="0" name="物件 6"/>
                      <p:cNvPicPr>
                        <a:picLocks noChangeAspect="1" noChangeArrowheads="1"/>
                      </p:cNvPicPr>
                      <p:nvPr/>
                    </p:nvPicPr>
                    <p:blipFill>
                      <a:blip r:embed="rId14"/>
                      <a:srcRect/>
                      <a:stretch>
                        <a:fillRect/>
                      </a:stretch>
                    </p:blipFill>
                    <p:spPr bwMode="auto">
                      <a:xfrm>
                        <a:off x="3101628" y="4482277"/>
                        <a:ext cx="1268110" cy="590067"/>
                      </a:xfrm>
                      <a:prstGeom prst="rect">
                        <a:avLst/>
                      </a:prstGeom>
                      <a:noFill/>
                      <a:ln>
                        <a:noFill/>
                      </a:ln>
                    </p:spPr>
                  </p:pic>
                </p:oleObj>
              </mc:Fallback>
            </mc:AlternateContent>
          </a:graphicData>
        </a:graphic>
      </p:graphicFrame>
      <p:sp>
        <p:nvSpPr>
          <p:cNvPr id="10" name="矩形 9"/>
          <p:cNvSpPr/>
          <p:nvPr/>
        </p:nvSpPr>
        <p:spPr>
          <a:xfrm>
            <a:off x="5292080" y="1968515"/>
            <a:ext cx="4981373" cy="461665"/>
          </a:xfrm>
          <a:prstGeom prst="rect">
            <a:avLst/>
          </a:prstGeom>
        </p:spPr>
        <p:txBody>
          <a:bodyPr wrap="square">
            <a:spAutoFit/>
          </a:bodyPr>
          <a:lstStyle/>
          <a:p>
            <a:r>
              <a:rPr lang="en-US" altLang="zh-TW" sz="2400" dirty="0"/>
              <a:t>r</a:t>
            </a:r>
            <a:r>
              <a:rPr lang="en-US" altLang="zh-TW" sz="2400" dirty="0" smtClean="0"/>
              <a:t>(t)</a:t>
            </a:r>
            <a:r>
              <a:rPr lang="zh-TW" altLang="en-US" sz="2400" dirty="0"/>
              <a:t> </a:t>
            </a:r>
            <a:r>
              <a:rPr lang="en-US" altLang="zh-TW" sz="2400" dirty="0" smtClean="0"/>
              <a:t>:</a:t>
            </a:r>
            <a:r>
              <a:rPr lang="zh-TW" altLang="en-US" sz="2400" dirty="0" smtClean="0"/>
              <a:t> </a:t>
            </a:r>
            <a:r>
              <a:rPr lang="en-US" altLang="zh-TW" sz="2400" dirty="0" smtClean="0"/>
              <a:t>it’s </a:t>
            </a:r>
            <a:r>
              <a:rPr lang="en-US" altLang="zh-TW" sz="2400" dirty="0"/>
              <a:t>coordinates at </a:t>
            </a:r>
            <a:r>
              <a:rPr lang="en-US" altLang="zh-TW" sz="2400" dirty="0" smtClean="0"/>
              <a:t>time</a:t>
            </a:r>
            <a:endParaRPr lang="zh-TW" altLang="en-US" sz="2400" dirty="0"/>
          </a:p>
        </p:txBody>
      </p:sp>
      <p:sp>
        <p:nvSpPr>
          <p:cNvPr id="12" name="矩形 11"/>
          <p:cNvSpPr/>
          <p:nvPr/>
        </p:nvSpPr>
        <p:spPr>
          <a:xfrm>
            <a:off x="5292080" y="1340768"/>
            <a:ext cx="4981373" cy="461665"/>
          </a:xfrm>
          <a:prstGeom prst="rect">
            <a:avLst/>
          </a:prstGeom>
        </p:spPr>
        <p:txBody>
          <a:bodyPr wrap="square">
            <a:spAutoFit/>
          </a:bodyPr>
          <a:lstStyle/>
          <a:p>
            <a:r>
              <a:rPr lang="en-US" altLang="zh-TW" sz="2400" dirty="0" smtClean="0"/>
              <a:t>r : arbitrary </a:t>
            </a:r>
            <a:r>
              <a:rPr lang="en-US" altLang="zh-TW" sz="2400" dirty="0"/>
              <a:t>rotating </a:t>
            </a:r>
            <a:r>
              <a:rPr lang="en-US" altLang="zh-TW" sz="2400" dirty="0" smtClean="0"/>
              <a:t>vector</a:t>
            </a:r>
            <a:endParaRPr lang="zh-TW" altLang="en-US" sz="2400" dirty="0"/>
          </a:p>
        </p:txBody>
      </p:sp>
      <p:sp>
        <p:nvSpPr>
          <p:cNvPr id="13" name="矩形 12"/>
          <p:cNvSpPr/>
          <p:nvPr/>
        </p:nvSpPr>
        <p:spPr>
          <a:xfrm>
            <a:off x="5292080" y="2564904"/>
            <a:ext cx="4981373" cy="461665"/>
          </a:xfrm>
          <a:prstGeom prst="rect">
            <a:avLst/>
          </a:prstGeom>
        </p:spPr>
        <p:txBody>
          <a:bodyPr wrap="square">
            <a:spAutoFit/>
          </a:bodyPr>
          <a:lstStyle/>
          <a:p>
            <a:r>
              <a:rPr lang="en-US" altLang="zh-TW" sz="2400" dirty="0" err="1"/>
              <a:t>d</a:t>
            </a:r>
            <a:r>
              <a:rPr lang="en-US" altLang="zh-TW" sz="2400" dirty="0" err="1" smtClean="0"/>
              <a:t>t</a:t>
            </a:r>
            <a:r>
              <a:rPr lang="en-US" altLang="zh-TW" sz="2400" dirty="0"/>
              <a:t> : a small time interval  </a:t>
            </a:r>
            <a:endParaRPr lang="zh-TW" altLang="en-US" sz="2400" dirty="0"/>
          </a:p>
        </p:txBody>
      </p:sp>
      <p:sp>
        <p:nvSpPr>
          <p:cNvPr id="11" name="矩形 10"/>
          <p:cNvSpPr/>
          <p:nvPr/>
        </p:nvSpPr>
        <p:spPr>
          <a:xfrm>
            <a:off x="4572000" y="3824913"/>
            <a:ext cx="4293163" cy="461665"/>
          </a:xfrm>
          <a:prstGeom prst="rect">
            <a:avLst/>
          </a:prstGeom>
        </p:spPr>
        <p:txBody>
          <a:bodyPr wrap="none">
            <a:spAutoFit/>
          </a:bodyPr>
          <a:lstStyle/>
          <a:p>
            <a:r>
              <a:rPr lang="en-US" altLang="zh-TW" sz="2400" dirty="0"/>
              <a:t>w</a:t>
            </a:r>
            <a:r>
              <a:rPr lang="en-US" altLang="zh-TW" dirty="0" smtClean="0"/>
              <a:t> : </a:t>
            </a:r>
            <a:r>
              <a:rPr lang="zh-TW" altLang="en-US" dirty="0" smtClean="0"/>
              <a:t>角速度</a:t>
            </a:r>
            <a:r>
              <a:rPr lang="zh-TW" altLang="en-US" dirty="0"/>
              <a:t>為角度在一段時間內的變化量</a:t>
            </a:r>
            <a:endParaRPr lang="en-US" altLang="zh-TW" dirty="0"/>
          </a:p>
        </p:txBody>
      </p:sp>
      <p:sp>
        <p:nvSpPr>
          <p:cNvPr id="15" name="矩形 14"/>
          <p:cNvSpPr/>
          <p:nvPr/>
        </p:nvSpPr>
        <p:spPr>
          <a:xfrm>
            <a:off x="4813280" y="4482277"/>
            <a:ext cx="3775393" cy="369332"/>
          </a:xfrm>
          <a:prstGeom prst="rect">
            <a:avLst/>
          </a:prstGeom>
        </p:spPr>
        <p:txBody>
          <a:bodyPr wrap="none">
            <a:spAutoFit/>
          </a:bodyPr>
          <a:lstStyle/>
          <a:p>
            <a:r>
              <a:rPr lang="en-US" altLang="zh-TW" dirty="0" smtClean="0"/>
              <a:t>: </a:t>
            </a:r>
            <a:r>
              <a:rPr lang="zh-TW" altLang="en-US" dirty="0" smtClean="0"/>
              <a:t>對角</a:t>
            </a:r>
            <a:r>
              <a:rPr lang="zh-TW" altLang="en-US" dirty="0"/>
              <a:t>速度以時間積分便可求得角度</a:t>
            </a:r>
            <a:endParaRPr lang="en-US" altLang="zh-TW" dirty="0"/>
          </a:p>
        </p:txBody>
      </p:sp>
      <p:graphicFrame>
        <p:nvGraphicFramePr>
          <p:cNvPr id="14" name="物件 13"/>
          <p:cNvGraphicFramePr>
            <a:graphicFrameLocks noChangeAspect="1"/>
          </p:cNvGraphicFramePr>
          <p:nvPr>
            <p:extLst>
              <p:ext uri="{D42A27DB-BD31-4B8C-83A1-F6EECF244321}">
                <p14:modId xmlns:p14="http://schemas.microsoft.com/office/powerpoint/2010/main" val="382802490"/>
              </p:ext>
            </p:extLst>
          </p:nvPr>
        </p:nvGraphicFramePr>
        <p:xfrm>
          <a:off x="4572000" y="4491569"/>
          <a:ext cx="263525" cy="374650"/>
        </p:xfrm>
        <a:graphic>
          <a:graphicData uri="http://schemas.openxmlformats.org/presentationml/2006/ole">
            <mc:AlternateContent xmlns:mc="http://schemas.openxmlformats.org/markup-compatibility/2006">
              <mc:Choice xmlns:v="urn:schemas-microsoft-com:vml" Requires="v">
                <p:oleObj spid="_x0000_s24854" name="方程式" r:id="rId15" imgW="126720" imgH="177480" progId="Equation.3">
                  <p:embed/>
                </p:oleObj>
              </mc:Choice>
              <mc:Fallback>
                <p:oleObj name="方程式" r:id="rId15" imgW="126720" imgH="177480" progId="Equation.3">
                  <p:embed/>
                  <p:pic>
                    <p:nvPicPr>
                      <p:cNvPr id="0" name="物件 7"/>
                      <p:cNvPicPr>
                        <a:picLocks noChangeAspect="1" noChangeArrowheads="1"/>
                      </p:cNvPicPr>
                      <p:nvPr/>
                    </p:nvPicPr>
                    <p:blipFill>
                      <a:blip r:embed="rId16"/>
                      <a:srcRect/>
                      <a:stretch>
                        <a:fillRect/>
                      </a:stretch>
                    </p:blipFill>
                    <p:spPr bwMode="auto">
                      <a:xfrm>
                        <a:off x="4572000" y="4491569"/>
                        <a:ext cx="2635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16231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0" dirty="0"/>
              <a:t>陀螺儀進行姿態解算</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886075007"/>
              </p:ext>
            </p:extLst>
          </p:nvPr>
        </p:nvGraphicFramePr>
        <p:xfrm>
          <a:off x="467544" y="1196752"/>
          <a:ext cx="3725862" cy="1292225"/>
        </p:xfrm>
        <a:graphic>
          <a:graphicData uri="http://schemas.openxmlformats.org/presentationml/2006/ole">
            <mc:AlternateContent xmlns:mc="http://schemas.openxmlformats.org/markup-compatibility/2006">
              <mc:Choice xmlns:v="urn:schemas-microsoft-com:vml" Requires="v">
                <p:oleObj spid="_x0000_s32863" name="方程式" r:id="rId4" imgW="2120760" imgH="736560" progId="Equation.3">
                  <p:embed/>
                </p:oleObj>
              </mc:Choice>
              <mc:Fallback>
                <p:oleObj name="方程式" r:id="rId4" imgW="2120760" imgH="736560" progId="Equation.3">
                  <p:embed/>
                  <p:pic>
                    <p:nvPicPr>
                      <p:cNvPr id="0" name="物件 3"/>
                      <p:cNvPicPr>
                        <a:picLocks noChangeAspect="1" noChangeArrowheads="1"/>
                      </p:cNvPicPr>
                      <p:nvPr/>
                    </p:nvPicPr>
                    <p:blipFill>
                      <a:blip r:embed="rId5"/>
                      <a:srcRect/>
                      <a:stretch>
                        <a:fillRect/>
                      </a:stretch>
                    </p:blipFill>
                    <p:spPr bwMode="auto">
                      <a:xfrm>
                        <a:off x="467544" y="1196752"/>
                        <a:ext cx="372586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022868698"/>
              </p:ext>
            </p:extLst>
          </p:nvPr>
        </p:nvGraphicFramePr>
        <p:xfrm>
          <a:off x="434975" y="2708275"/>
          <a:ext cx="4019550" cy="1292225"/>
        </p:xfrm>
        <a:graphic>
          <a:graphicData uri="http://schemas.openxmlformats.org/presentationml/2006/ole">
            <mc:AlternateContent xmlns:mc="http://schemas.openxmlformats.org/markup-compatibility/2006">
              <mc:Choice xmlns:v="urn:schemas-microsoft-com:vml" Requires="v">
                <p:oleObj spid="_x0000_s32864" name="方程式" r:id="rId6" imgW="2286000" imgH="736560" progId="Equation.3">
                  <p:embed/>
                </p:oleObj>
              </mc:Choice>
              <mc:Fallback>
                <p:oleObj name="方程式" r:id="rId6" imgW="2286000" imgH="736560" progId="Equation.3">
                  <p:embed/>
                  <p:pic>
                    <p:nvPicPr>
                      <p:cNvPr id="0" name="物件 4"/>
                      <p:cNvPicPr>
                        <a:picLocks noChangeAspect="1" noChangeArrowheads="1"/>
                      </p:cNvPicPr>
                      <p:nvPr/>
                    </p:nvPicPr>
                    <p:blipFill>
                      <a:blip r:embed="rId7"/>
                      <a:srcRect/>
                      <a:stretch>
                        <a:fillRect/>
                      </a:stretch>
                    </p:blipFill>
                    <p:spPr bwMode="auto">
                      <a:xfrm>
                        <a:off x="434975" y="2708275"/>
                        <a:ext cx="40195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819342913"/>
              </p:ext>
            </p:extLst>
          </p:nvPr>
        </p:nvGraphicFramePr>
        <p:xfrm>
          <a:off x="5014913" y="2709168"/>
          <a:ext cx="1060450" cy="830263"/>
        </p:xfrm>
        <a:graphic>
          <a:graphicData uri="http://schemas.openxmlformats.org/presentationml/2006/ole">
            <mc:AlternateContent xmlns:mc="http://schemas.openxmlformats.org/markup-compatibility/2006">
              <mc:Choice xmlns:v="urn:schemas-microsoft-com:vml" Requires="v">
                <p:oleObj spid="_x0000_s32865" name="方程式" r:id="rId8" imgW="507960" imgH="393480" progId="Equation.3">
                  <p:embed/>
                </p:oleObj>
              </mc:Choice>
              <mc:Fallback>
                <p:oleObj name="方程式" r:id="rId8" imgW="507960" imgH="393480" progId="Equation.3">
                  <p:embed/>
                  <p:pic>
                    <p:nvPicPr>
                      <p:cNvPr id="0" name="物件 6"/>
                      <p:cNvPicPr>
                        <a:picLocks noChangeAspect="1" noChangeArrowheads="1"/>
                      </p:cNvPicPr>
                      <p:nvPr/>
                    </p:nvPicPr>
                    <p:blipFill>
                      <a:blip r:embed="rId9"/>
                      <a:srcRect/>
                      <a:stretch>
                        <a:fillRect/>
                      </a:stretch>
                    </p:blipFill>
                    <p:spPr bwMode="auto">
                      <a:xfrm>
                        <a:off x="5014913" y="2709168"/>
                        <a:ext cx="1060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3436212004"/>
              </p:ext>
            </p:extLst>
          </p:nvPr>
        </p:nvGraphicFramePr>
        <p:xfrm>
          <a:off x="6418263" y="2780606"/>
          <a:ext cx="1320800" cy="590550"/>
        </p:xfrm>
        <a:graphic>
          <a:graphicData uri="http://schemas.openxmlformats.org/presentationml/2006/ole">
            <mc:AlternateContent xmlns:mc="http://schemas.openxmlformats.org/markup-compatibility/2006">
              <mc:Choice xmlns:v="urn:schemas-microsoft-com:vml" Requires="v">
                <p:oleObj spid="_x0000_s32866" name="方程式" r:id="rId10" imgW="634680" imgH="279360" progId="Equation.3">
                  <p:embed/>
                </p:oleObj>
              </mc:Choice>
              <mc:Fallback>
                <p:oleObj name="方程式" r:id="rId10" imgW="634680" imgH="279360" progId="Equation.3">
                  <p:embed/>
                  <p:pic>
                    <p:nvPicPr>
                      <p:cNvPr id="0" name="物件 7"/>
                      <p:cNvPicPr>
                        <a:picLocks noChangeAspect="1" noChangeArrowheads="1"/>
                      </p:cNvPicPr>
                      <p:nvPr/>
                    </p:nvPicPr>
                    <p:blipFill>
                      <a:blip r:embed="rId11"/>
                      <a:srcRect/>
                      <a:stretch>
                        <a:fillRect/>
                      </a:stretch>
                    </p:blipFill>
                    <p:spPr bwMode="auto">
                      <a:xfrm>
                        <a:off x="6418263" y="2780606"/>
                        <a:ext cx="13208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1275730160"/>
              </p:ext>
            </p:extLst>
          </p:nvPr>
        </p:nvGraphicFramePr>
        <p:xfrm>
          <a:off x="467544" y="4365104"/>
          <a:ext cx="2098675" cy="1292225"/>
        </p:xfrm>
        <a:graphic>
          <a:graphicData uri="http://schemas.openxmlformats.org/presentationml/2006/ole">
            <mc:AlternateContent xmlns:mc="http://schemas.openxmlformats.org/markup-compatibility/2006">
              <mc:Choice xmlns:v="urn:schemas-microsoft-com:vml" Requires="v">
                <p:oleObj spid="_x0000_s32867" name="方程式" r:id="rId12" imgW="1193760" imgH="736560" progId="Equation.3">
                  <p:embed/>
                </p:oleObj>
              </mc:Choice>
              <mc:Fallback>
                <p:oleObj name="方程式" r:id="rId12" imgW="1193760" imgH="736560" progId="Equation.3">
                  <p:embed/>
                  <p:pic>
                    <p:nvPicPr>
                      <p:cNvPr id="0" name="物件 6"/>
                      <p:cNvPicPr>
                        <a:picLocks noChangeAspect="1" noChangeArrowheads="1"/>
                      </p:cNvPicPr>
                      <p:nvPr/>
                    </p:nvPicPr>
                    <p:blipFill>
                      <a:blip r:embed="rId13"/>
                      <a:srcRect/>
                      <a:stretch>
                        <a:fillRect/>
                      </a:stretch>
                    </p:blipFill>
                    <p:spPr bwMode="auto">
                      <a:xfrm>
                        <a:off x="467544" y="4365104"/>
                        <a:ext cx="20986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2771800" y="5147900"/>
            <a:ext cx="2787943" cy="369332"/>
          </a:xfrm>
          <a:prstGeom prst="rect">
            <a:avLst/>
          </a:prstGeom>
        </p:spPr>
        <p:txBody>
          <a:bodyPr wrap="none">
            <a:spAutoFit/>
          </a:bodyPr>
          <a:lstStyle/>
          <a:p>
            <a:r>
              <a:rPr lang="en-US" altLang="zh-TW" dirty="0"/>
              <a:t>t : </a:t>
            </a:r>
            <a:r>
              <a:rPr lang="zh-TW" altLang="en-US" dirty="0"/>
              <a:t>時間為</a:t>
            </a:r>
            <a:r>
              <a:rPr lang="en-US" altLang="zh-TW" dirty="0"/>
              <a:t>Sensor</a:t>
            </a:r>
            <a:r>
              <a:rPr lang="zh-TW" altLang="en-US" dirty="0"/>
              <a:t>更新週期</a:t>
            </a:r>
            <a:endParaRPr lang="zh-TW" altLang="en-US" dirty="0"/>
          </a:p>
        </p:txBody>
      </p:sp>
      <p:sp>
        <p:nvSpPr>
          <p:cNvPr id="12" name="矩形 11"/>
          <p:cNvSpPr/>
          <p:nvPr/>
        </p:nvSpPr>
        <p:spPr>
          <a:xfrm>
            <a:off x="2771800" y="4293096"/>
            <a:ext cx="7542584" cy="646331"/>
          </a:xfrm>
          <a:prstGeom prst="rect">
            <a:avLst/>
          </a:prstGeom>
        </p:spPr>
        <p:txBody>
          <a:bodyPr wrap="square">
            <a:spAutoFit/>
          </a:bodyPr>
          <a:lstStyle/>
          <a:p>
            <a:r>
              <a:rPr lang="zh-TW" altLang="en-US" dirty="0"/>
              <a:t>對陀螺儀在 </a:t>
            </a:r>
            <a:r>
              <a:rPr lang="en-US" altLang="zh-TW" dirty="0"/>
              <a:t>( x , y , z) </a:t>
            </a:r>
            <a:r>
              <a:rPr lang="zh-TW" altLang="en-US" dirty="0"/>
              <a:t>三軸上所量測到角速度進行</a:t>
            </a:r>
            <a:r>
              <a:rPr lang="zh-TW" altLang="en-US" dirty="0" smtClean="0"/>
              <a:t>積分</a:t>
            </a:r>
            <a:endParaRPr lang="en-US" altLang="zh-TW" dirty="0" smtClean="0"/>
          </a:p>
          <a:p>
            <a:r>
              <a:rPr lang="zh-TW" altLang="en-US" dirty="0" smtClean="0"/>
              <a:t>進而</a:t>
            </a:r>
            <a:r>
              <a:rPr lang="zh-TW" altLang="en-US" dirty="0"/>
              <a:t>求得 </a:t>
            </a:r>
            <a:r>
              <a:rPr lang="en-US" altLang="zh-TW" dirty="0"/>
              <a:t>Roll</a:t>
            </a:r>
            <a:r>
              <a:rPr lang="zh-TW" altLang="en-US" dirty="0"/>
              <a:t>、</a:t>
            </a:r>
            <a:r>
              <a:rPr lang="en-US" altLang="zh-TW" dirty="0"/>
              <a:t>Pitch</a:t>
            </a:r>
            <a:r>
              <a:rPr lang="zh-TW" altLang="en-US" dirty="0"/>
              <a:t>、</a:t>
            </a:r>
            <a:r>
              <a:rPr lang="en-US" altLang="zh-TW" dirty="0"/>
              <a:t>Yaw </a:t>
            </a:r>
            <a:r>
              <a:rPr lang="zh-TW" altLang="en-US" dirty="0"/>
              <a:t>之姿態</a:t>
            </a:r>
          </a:p>
        </p:txBody>
      </p:sp>
    </p:spTree>
    <p:extLst>
      <p:ext uri="{BB962C8B-B14F-4D97-AF65-F5344CB8AC3E}">
        <p14:creationId xmlns:p14="http://schemas.microsoft.com/office/powerpoint/2010/main" val="2811221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加速計進行姿態解算</a:t>
            </a:r>
            <a:br>
              <a:rPr lang="zh-TW" altLang="en-US" dirty="0"/>
            </a:b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215823283"/>
              </p:ext>
            </p:extLst>
          </p:nvPr>
        </p:nvGraphicFramePr>
        <p:xfrm>
          <a:off x="1198587" y="1412776"/>
          <a:ext cx="6181725" cy="1247775"/>
        </p:xfrm>
        <a:graphic>
          <a:graphicData uri="http://schemas.openxmlformats.org/presentationml/2006/ole">
            <mc:AlternateContent xmlns:mc="http://schemas.openxmlformats.org/markup-compatibility/2006">
              <mc:Choice xmlns:v="urn:schemas-microsoft-com:vml" Requires="v">
                <p:oleObj spid="_x0000_s34837" name="方程式" r:id="rId4" imgW="3517560" imgH="711000" progId="Equation.3">
                  <p:embed/>
                </p:oleObj>
              </mc:Choice>
              <mc:Fallback>
                <p:oleObj name="方程式" r:id="rId4" imgW="3517560" imgH="711000" progId="Equation.3">
                  <p:embed/>
                  <p:pic>
                    <p:nvPicPr>
                      <p:cNvPr id="0" name="物件 4"/>
                      <p:cNvPicPr>
                        <a:picLocks noChangeAspect="1" noChangeArrowheads="1"/>
                      </p:cNvPicPr>
                      <p:nvPr/>
                    </p:nvPicPr>
                    <p:blipFill>
                      <a:blip r:embed="rId5"/>
                      <a:srcRect/>
                      <a:stretch>
                        <a:fillRect/>
                      </a:stretch>
                    </p:blipFill>
                    <p:spPr bwMode="auto">
                      <a:xfrm>
                        <a:off x="1198587" y="1412776"/>
                        <a:ext cx="61817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114270442"/>
              </p:ext>
            </p:extLst>
          </p:nvPr>
        </p:nvGraphicFramePr>
        <p:xfrm>
          <a:off x="1198587" y="2996952"/>
          <a:ext cx="2298700" cy="1247775"/>
        </p:xfrm>
        <a:graphic>
          <a:graphicData uri="http://schemas.openxmlformats.org/presentationml/2006/ole">
            <mc:AlternateContent xmlns:mc="http://schemas.openxmlformats.org/markup-compatibility/2006">
              <mc:Choice xmlns:v="urn:schemas-microsoft-com:vml" Requires="v">
                <p:oleObj spid="_x0000_s34838" name="方程式" r:id="rId6" imgW="1307880" imgH="711000" progId="Equation.3">
                  <p:embed/>
                </p:oleObj>
              </mc:Choice>
              <mc:Fallback>
                <p:oleObj name="方程式" r:id="rId6" imgW="1307880" imgH="711000" progId="Equation.3">
                  <p:embed/>
                  <p:pic>
                    <p:nvPicPr>
                      <p:cNvPr id="0" name="物件 4"/>
                      <p:cNvPicPr>
                        <a:picLocks noChangeAspect="1" noChangeArrowheads="1"/>
                      </p:cNvPicPr>
                      <p:nvPr/>
                    </p:nvPicPr>
                    <p:blipFill>
                      <a:blip r:embed="rId7"/>
                      <a:srcRect/>
                      <a:stretch>
                        <a:fillRect/>
                      </a:stretch>
                    </p:blipFill>
                    <p:spPr bwMode="auto">
                      <a:xfrm>
                        <a:off x="1198587" y="2996952"/>
                        <a:ext cx="22987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628013533"/>
              </p:ext>
            </p:extLst>
          </p:nvPr>
        </p:nvGraphicFramePr>
        <p:xfrm>
          <a:off x="4211960" y="2996952"/>
          <a:ext cx="1673225" cy="690562"/>
        </p:xfrm>
        <a:graphic>
          <a:graphicData uri="http://schemas.openxmlformats.org/presentationml/2006/ole">
            <mc:AlternateContent xmlns:mc="http://schemas.openxmlformats.org/markup-compatibility/2006">
              <mc:Choice xmlns:v="urn:schemas-microsoft-com:vml" Requires="v">
                <p:oleObj spid="_x0000_s34839" name="方程式" r:id="rId8" imgW="952200" imgH="393480" progId="Equation.3">
                  <p:embed/>
                </p:oleObj>
              </mc:Choice>
              <mc:Fallback>
                <p:oleObj name="方程式" r:id="rId8" imgW="952200" imgH="393480" progId="Equation.3">
                  <p:embed/>
                  <p:pic>
                    <p:nvPicPr>
                      <p:cNvPr id="0" name="物件 5"/>
                      <p:cNvPicPr>
                        <a:picLocks noChangeAspect="1" noChangeArrowheads="1"/>
                      </p:cNvPicPr>
                      <p:nvPr/>
                    </p:nvPicPr>
                    <p:blipFill>
                      <a:blip r:embed="rId9"/>
                      <a:srcRect/>
                      <a:stretch>
                        <a:fillRect/>
                      </a:stretch>
                    </p:blipFill>
                    <p:spPr bwMode="auto">
                      <a:xfrm>
                        <a:off x="4211960" y="2996952"/>
                        <a:ext cx="16732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149762942"/>
              </p:ext>
            </p:extLst>
          </p:nvPr>
        </p:nvGraphicFramePr>
        <p:xfrm>
          <a:off x="4211960" y="3861048"/>
          <a:ext cx="1249362" cy="401637"/>
        </p:xfrm>
        <a:graphic>
          <a:graphicData uri="http://schemas.openxmlformats.org/presentationml/2006/ole">
            <mc:AlternateContent xmlns:mc="http://schemas.openxmlformats.org/markup-compatibility/2006">
              <mc:Choice xmlns:v="urn:schemas-microsoft-com:vml" Requires="v">
                <p:oleObj spid="_x0000_s34840" name="方程式" r:id="rId10" imgW="711000" imgH="228600" progId="Equation.3">
                  <p:embed/>
                </p:oleObj>
              </mc:Choice>
              <mc:Fallback>
                <p:oleObj name="方程式" r:id="rId10" imgW="711000" imgH="228600" progId="Equation.3">
                  <p:embed/>
                  <p:pic>
                    <p:nvPicPr>
                      <p:cNvPr id="0" name="物件 6"/>
                      <p:cNvPicPr>
                        <a:picLocks noChangeAspect="1" noChangeArrowheads="1"/>
                      </p:cNvPicPr>
                      <p:nvPr/>
                    </p:nvPicPr>
                    <p:blipFill>
                      <a:blip r:embed="rId11"/>
                      <a:srcRect/>
                      <a:stretch>
                        <a:fillRect/>
                      </a:stretch>
                    </p:blipFill>
                    <p:spPr bwMode="auto">
                      <a:xfrm>
                        <a:off x="4211960" y="3861048"/>
                        <a:ext cx="12493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2816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磁力計進行姿態解算</a:t>
            </a:r>
            <a:br>
              <a:rPr lang="zh-TW" altLang="en-US" dirty="0"/>
            </a:b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898824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Angular Velocity</a:t>
            </a:r>
            <a:br>
              <a:rPr lang="en-US" altLang="zh-TW" i="1" dirty="0"/>
            </a:br>
            <a:endParaRPr lang="zh-TW" altLang="en-US" dirty="0"/>
          </a:p>
        </p:txBody>
      </p:sp>
      <p:sp>
        <p:nvSpPr>
          <p:cNvPr id="3" name="內容版面配置區 2"/>
          <p:cNvSpPr>
            <a:spLocks noGrp="1"/>
          </p:cNvSpPr>
          <p:nvPr>
            <p:ph idx="1"/>
          </p:nvPr>
        </p:nvSpPr>
        <p:spPr/>
        <p:txBody>
          <a:bodyPr/>
          <a:lstStyle/>
          <a:p>
            <a:r>
              <a:rPr lang="en-US" altLang="zh-TW" dirty="0"/>
              <a:t>Let’s consider an arbitrary rotating vector </a:t>
            </a:r>
            <a:r>
              <a:rPr lang="en-US" altLang="zh-TW" b="1" dirty="0"/>
              <a:t>r </a:t>
            </a:r>
            <a:r>
              <a:rPr lang="en-US" altLang="zh-TW" dirty="0"/>
              <a:t>and define it’s coordinates at time t to be </a:t>
            </a:r>
            <a:r>
              <a:rPr lang="en-US" altLang="zh-TW" b="1" dirty="0"/>
              <a:t>r</a:t>
            </a:r>
            <a:r>
              <a:rPr lang="en-US" altLang="zh-TW" dirty="0"/>
              <a:t>(t</a:t>
            </a:r>
            <a:r>
              <a:rPr lang="en-US" altLang="zh-TW" dirty="0" smtClean="0"/>
              <a:t>).</a:t>
            </a:r>
          </a:p>
          <a:p>
            <a:r>
              <a:rPr lang="en-US" altLang="zh-TW" dirty="0"/>
              <a:t>let’s consider a small time interval </a:t>
            </a:r>
            <a:r>
              <a:rPr lang="en-US" altLang="zh-TW" dirty="0" err="1"/>
              <a:t>dt</a:t>
            </a:r>
            <a:r>
              <a:rPr lang="en-US" altLang="zh-TW" dirty="0"/>
              <a:t> and make the following notations: </a:t>
            </a:r>
            <a:r>
              <a:rPr lang="en-US" altLang="zh-TW" b="1" dirty="0"/>
              <a:t>r</a:t>
            </a:r>
            <a:r>
              <a:rPr lang="en-US" altLang="zh-TW" dirty="0"/>
              <a:t> = </a:t>
            </a:r>
            <a:r>
              <a:rPr lang="en-US" altLang="zh-TW" b="1" dirty="0"/>
              <a:t>r</a:t>
            </a:r>
            <a:r>
              <a:rPr lang="en-US" altLang="zh-TW" dirty="0"/>
              <a:t> (t) , </a:t>
            </a:r>
            <a:r>
              <a:rPr lang="en-US" altLang="zh-TW" b="1" dirty="0"/>
              <a:t>r’</a:t>
            </a:r>
            <a:r>
              <a:rPr lang="en-US" altLang="zh-TW" dirty="0"/>
              <a:t>= </a:t>
            </a:r>
            <a:r>
              <a:rPr lang="en-US" altLang="zh-TW" b="1" dirty="0"/>
              <a:t>r</a:t>
            </a:r>
            <a:r>
              <a:rPr lang="en-US" altLang="zh-TW" dirty="0"/>
              <a:t> (</a:t>
            </a:r>
            <a:r>
              <a:rPr lang="en-US" altLang="zh-TW" dirty="0" err="1"/>
              <a:t>t+dt</a:t>
            </a:r>
            <a:r>
              <a:rPr lang="en-US" altLang="zh-TW" dirty="0"/>
              <a:t>) and </a:t>
            </a:r>
            <a:r>
              <a:rPr lang="en-US" altLang="zh-TW" dirty="0" err="1"/>
              <a:t>d</a:t>
            </a:r>
            <a:r>
              <a:rPr lang="en-US" altLang="zh-TW" b="1" dirty="0" err="1"/>
              <a:t>r</a:t>
            </a:r>
            <a:r>
              <a:rPr lang="en-US" altLang="zh-TW" b="1" dirty="0"/>
              <a:t> = r</a:t>
            </a:r>
            <a:r>
              <a:rPr lang="en-US" altLang="zh-TW" dirty="0"/>
              <a:t>’ – </a:t>
            </a:r>
            <a:r>
              <a:rPr lang="en-US" altLang="zh-TW" b="1" dirty="0"/>
              <a:t>r</a:t>
            </a:r>
            <a:r>
              <a:rPr lang="en-US" altLang="zh-TW" dirty="0"/>
              <a:t>:</a:t>
            </a:r>
            <a:endParaRPr lang="zh-TW" altLang="en-US" dirty="0"/>
          </a:p>
        </p:txBody>
      </p:sp>
      <p:pic>
        <p:nvPicPr>
          <p:cNvPr id="22531" name="Picture 3" descr="C:\Users\jason_yao\Downloads\clip_image01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05064"/>
            <a:ext cx="2160240" cy="222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5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Attitude from gyroscope</a:t>
            </a:r>
            <a:endParaRPr lang="zh-TW" altLang="en-US" dirty="0"/>
          </a:p>
        </p:txBody>
      </p:sp>
      <p:sp>
        <p:nvSpPr>
          <p:cNvPr id="3" name="內容版面配置區 2"/>
          <p:cNvSpPr>
            <a:spLocks noGrp="1"/>
          </p:cNvSpPr>
          <p:nvPr>
            <p:ph idx="1"/>
          </p:nvPr>
        </p:nvSpPr>
        <p:spPr/>
        <p:txBody>
          <a:bodyPr/>
          <a:lstStyle/>
          <a:p>
            <a:r>
              <a:rPr lang="en-US" altLang="zh-TW" dirty="0"/>
              <a:t>kinematics is that the rate of change of a </a:t>
            </a:r>
            <a:r>
              <a:rPr lang="en-US" altLang="zh-TW" dirty="0" smtClean="0"/>
              <a:t>rotating</a:t>
            </a:r>
          </a:p>
          <a:p>
            <a:pPr marL="0" indent="0">
              <a:buNone/>
            </a:pPr>
            <a:r>
              <a:rPr lang="en-US" altLang="zh-TW" dirty="0" smtClean="0"/>
              <a:t>vector due to its rotation is given by:</a:t>
            </a:r>
            <a:endParaRPr lang="zh-TW" altLang="en-US" dirty="0"/>
          </a:p>
        </p:txBody>
      </p:sp>
    </p:spTree>
    <p:extLst>
      <p:ext uri="{BB962C8B-B14F-4D97-AF65-F5344CB8AC3E}">
        <p14:creationId xmlns:p14="http://schemas.microsoft.com/office/powerpoint/2010/main" val="4138039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Attitude </a:t>
            </a:r>
            <a:r>
              <a:rPr lang="en-US" altLang="zh-TW" dirty="0"/>
              <a:t>from accelerometer</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674913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a:t>方向餘弦矩陣是利用固定座標向量與體座標向量之餘弦關係所構成之矩陣</a:t>
            </a:r>
            <a:endParaRPr lang="en-US" altLang="zh-TW" dirty="0" smtClean="0"/>
          </a:p>
          <a:p>
            <a:pPr marL="0" indent="0">
              <a:buNone/>
            </a:pPr>
            <a:endParaRPr lang="en-US" altLang="zh-TW" dirty="0"/>
          </a:p>
          <a:p>
            <a:r>
              <a:rPr lang="zh-TW" altLang="en-US" dirty="0" smtClean="0"/>
              <a:t>方向</a:t>
            </a:r>
            <a:r>
              <a:rPr lang="zh-TW" altLang="en-US" dirty="0"/>
              <a:t>餘弦法</a:t>
            </a:r>
            <a:r>
              <a:rPr lang="en-US" altLang="zh-TW" dirty="0"/>
              <a:t>(Direct Cosine Method</a:t>
            </a:r>
            <a:r>
              <a:rPr lang="zh-TW" altLang="en-US" dirty="0"/>
              <a:t>，</a:t>
            </a:r>
            <a:r>
              <a:rPr lang="en-US" altLang="zh-TW" dirty="0"/>
              <a:t>DCM)</a:t>
            </a:r>
            <a:r>
              <a:rPr lang="zh-TW" altLang="en-US" dirty="0"/>
              <a:t>利用幾何特性，能得知其單位向量的分量與座標系基底向量夾角為一餘弦關係</a:t>
            </a:r>
          </a:p>
        </p:txBody>
      </p:sp>
      <p:pic>
        <p:nvPicPr>
          <p:cNvPr id="10244" name="Picture 4" descr="C:\234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153098"/>
            <a:ext cx="7554913"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27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179388" y="1196975"/>
            <a:ext cx="8640762" cy="5472385"/>
          </a:xfrm>
        </p:spPr>
        <p:txBody>
          <a:bodyPr/>
          <a:lstStyle/>
          <a:p>
            <a:r>
              <a:rPr lang="en-US" altLang="zh-TW" dirty="0" smtClean="0">
                <a:latin typeface="Times New Roman" panose="02020603050405020304" pitchFamily="18" charset="0"/>
                <a:cs typeface="Times New Roman" panose="02020603050405020304" pitchFamily="18" charset="0"/>
              </a:rPr>
              <a:t>Ⅰ. Introduction</a:t>
            </a:r>
          </a:p>
          <a:p>
            <a:endParaRPr lang="en-US" altLang="zh-TW" dirty="0" smtClean="0">
              <a:cs typeface="Times New Roman" panose="02020603050405020304" pitchFamily="18" charset="0"/>
            </a:endParaRPr>
          </a:p>
          <a:p>
            <a:endParaRPr lang="en-US" altLang="zh-TW" dirty="0" smtClean="0"/>
          </a:p>
          <a:p>
            <a:endParaRPr lang="en-US" altLang="zh-TW" dirty="0" smtClean="0"/>
          </a:p>
          <a:p>
            <a:pPr lvl="1"/>
            <a:endParaRPr lang="en-US" altLang="zh-TW" dirty="0"/>
          </a:p>
          <a:p>
            <a:pPr lvl="2">
              <a:buFont typeface="Wingdings" panose="05000000000000000000" pitchFamily="2" charset="2"/>
              <a:buChar char="u"/>
            </a:pPr>
            <a:endParaRPr lang="en-US" altLang="zh-TW" dirty="0" smtClean="0"/>
          </a:p>
          <a:p>
            <a:pPr lvl="1"/>
            <a:endParaRPr lang="en-US" altLang="zh-TW" dirty="0" smtClean="0"/>
          </a:p>
          <a:p>
            <a:pPr lvl="2">
              <a:buFont typeface="Wingdings" panose="05000000000000000000" pitchFamily="2" charset="2"/>
              <a:buChar char="u"/>
            </a:pPr>
            <a:endParaRPr lang="en-US" altLang="zh-TW" dirty="0"/>
          </a:p>
          <a:p>
            <a:endParaRPr lang="en-US" altLang="zh-TW" dirty="0" smtClean="0"/>
          </a:p>
          <a:p>
            <a:pPr lvl="1"/>
            <a:endParaRPr lang="en-US" altLang="zh-TW" dirty="0"/>
          </a:p>
          <a:p>
            <a:pPr lvl="1"/>
            <a:endParaRPr lang="en-US" altLang="zh-TW" dirty="0" smtClean="0"/>
          </a:p>
        </p:txBody>
      </p:sp>
    </p:spTree>
    <p:extLst>
      <p:ext uri="{BB962C8B-B14F-4D97-AF65-F5344CB8AC3E}">
        <p14:creationId xmlns:p14="http://schemas.microsoft.com/office/powerpoint/2010/main" val="1166824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r>
              <a:rPr lang="zh-TW" altLang="en-US" dirty="0" smtClean="0"/>
              <a:t>歐</a:t>
            </a:r>
            <a:r>
              <a:rPr lang="zh-TW" altLang="en-US" dirty="0"/>
              <a:t>拉角</a:t>
            </a:r>
            <a:r>
              <a:rPr lang="en-US" altLang="zh-TW" dirty="0"/>
              <a:t>? </a:t>
            </a:r>
            <a:endParaRPr lang="zh-TW" altLang="en-US" dirty="0"/>
          </a:p>
          <a:p>
            <a:r>
              <a:rPr lang="zh-TW" altLang="en-US" dirty="0"/>
              <a:t>用一句話說</a:t>
            </a:r>
            <a:r>
              <a:rPr lang="en-US" altLang="zh-TW" dirty="0"/>
              <a:t>,</a:t>
            </a:r>
            <a:r>
              <a:rPr lang="zh-TW" altLang="en-US" dirty="0"/>
              <a:t>歐拉角就是物體繞坐標系三個坐標軸</a:t>
            </a:r>
            <a:r>
              <a:rPr lang="en-US" altLang="zh-TW" dirty="0"/>
              <a:t>(</a:t>
            </a:r>
            <a:r>
              <a:rPr lang="en-US" altLang="zh-TW" dirty="0" err="1"/>
              <a:t>x,y,z</a:t>
            </a:r>
            <a:r>
              <a:rPr lang="zh-TW" altLang="en-US" dirty="0"/>
              <a:t>軸</a:t>
            </a:r>
            <a:r>
              <a:rPr lang="en-US" altLang="zh-TW" dirty="0"/>
              <a:t>)</a:t>
            </a:r>
            <a:r>
              <a:rPr lang="zh-TW" altLang="en-US" dirty="0"/>
              <a:t>的旋轉角度。 </a:t>
            </a:r>
          </a:p>
        </p:txBody>
      </p:sp>
    </p:spTree>
    <p:extLst>
      <p:ext uri="{BB962C8B-B14F-4D97-AF65-F5344CB8AC3E}">
        <p14:creationId xmlns:p14="http://schemas.microsoft.com/office/powerpoint/2010/main" val="1085116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分別為單獨繞</a:t>
            </a:r>
            <a:r>
              <a:rPr lang="en-US" altLang="zh-TW" dirty="0"/>
              <a:t>Z</a:t>
            </a:r>
            <a:r>
              <a:rPr lang="zh-TW" altLang="en-US" dirty="0"/>
              <a:t>軸旋轉，繞</a:t>
            </a:r>
            <a:r>
              <a:rPr lang="en-US" altLang="zh-TW" dirty="0"/>
              <a:t>X</a:t>
            </a:r>
            <a:r>
              <a:rPr lang="zh-TW" altLang="en-US" dirty="0"/>
              <a:t>軸旋轉，繞</a:t>
            </a:r>
            <a:r>
              <a:rPr lang="en-US" altLang="zh-TW" dirty="0"/>
              <a:t>Y</a:t>
            </a:r>
            <a:r>
              <a:rPr lang="zh-TW" altLang="en-US" dirty="0"/>
              <a:t>軸旋轉</a:t>
            </a:r>
            <a:r>
              <a:rPr lang="zh-TW" altLang="en-US" dirty="0" smtClean="0"/>
              <a:t>。實際上</a:t>
            </a:r>
            <a:r>
              <a:rPr lang="zh-TW" altLang="en-US" dirty="0"/>
              <a:t>，兩坐標系任何複雜的角位置關係都可以看做有限次基本旋轉的組合，變換矩陣 等於</a:t>
            </a:r>
          </a:p>
          <a:p>
            <a:pPr marL="0" indent="0">
              <a:buNone/>
            </a:pPr>
            <a:r>
              <a:rPr lang="zh-TW" altLang="en-US" dirty="0"/>
              <a:t>基本旋轉確定的變換矩陣的連乘（線性代數）， 連 乘的基本順序依據基本旋轉的順序向右排列</a:t>
            </a:r>
            <a:r>
              <a:rPr lang="zh-TW" altLang="en-US" dirty="0" smtClean="0"/>
              <a:t>。之所以</a:t>
            </a:r>
            <a:r>
              <a:rPr lang="zh-TW" altLang="en-US" dirty="0"/>
              <a:t>有順序是因為矩陣有「左乘」和「右乘」 之分（還是線性代數）。那麼我們得到</a:t>
            </a:r>
            <a:r>
              <a:rPr lang="zh-TW" altLang="en-US" dirty="0" smtClean="0"/>
              <a:t>：</a:t>
            </a:r>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a:p>
          <a:p>
            <a:endParaRPr lang="en-US" altLang="zh-TW" dirty="0" smtClean="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3865022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 diagram of DCM</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90688"/>
            <a:ext cx="78867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036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kern="1200" dirty="0"/>
              <a:t>為陀螺儀於理想狀況下訊號輸出值， 為陀螺儀量測訊號飄移量， 為陀螺儀量測雜訊， </a:t>
            </a:r>
            <a:r>
              <a:rPr lang="en-US" altLang="zh-TW" i="1" kern="1200" dirty="0"/>
              <a:t>d w </a:t>
            </a:r>
            <a:r>
              <a:rPr lang="en-US" altLang="zh-TW" kern="1200" dirty="0"/>
              <a:t>misalignment ε </a:t>
            </a:r>
            <a:r>
              <a:rPr lang="zh-TW" altLang="en-US" kern="1200" dirty="0"/>
              <a:t>為溫度影響或是配置問題所造成之量測方向誤差，其中當誤差角度為極小值時，其值為一單位矩陣。 </a:t>
            </a:r>
            <a:endParaRPr lang="zh-TW" altLang="en-US" dirty="0"/>
          </a:p>
          <a:p>
            <a:endParaRPr lang="zh-TW" altLang="en-US" dirty="0"/>
          </a:p>
        </p:txBody>
      </p:sp>
      <p:pic>
        <p:nvPicPr>
          <p:cNvPr id="9218" name="Picture 2" descr="C:\84a97043e34929b482a217595c7896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7764693" cy="232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96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C:\Users\jason_yao\Downloads\dcm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145212"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60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二维情形</a:t>
            </a:r>
            <a:endParaRPr lang="zh-TW" altLang="en-US" dirty="0"/>
          </a:p>
        </p:txBody>
      </p:sp>
      <p:sp>
        <p:nvSpPr>
          <p:cNvPr id="3" name="內容版面配置區 2"/>
          <p:cNvSpPr>
            <a:spLocks noGrp="1"/>
          </p:cNvSpPr>
          <p:nvPr>
            <p:ph idx="1"/>
          </p:nvPr>
        </p:nvSpPr>
        <p:spPr/>
        <p:txBody>
          <a:bodyPr/>
          <a:lstStyle/>
          <a:p>
            <a:r>
              <a:rPr lang="zh-CN" altLang="en-US" dirty="0">
                <a:solidFill>
                  <a:srgbClr val="FF0000"/>
                </a:solidFill>
                <a:latin typeface="宋体" pitchFamily="2" charset="-122"/>
              </a:rPr>
              <a:t>方向余弦的</a:t>
            </a:r>
            <a:r>
              <a:rPr lang="zh-CN" altLang="en-US" dirty="0" smtClean="0">
                <a:solidFill>
                  <a:srgbClr val="FF0000"/>
                </a:solidFill>
                <a:latin typeface="宋体" pitchFamily="2" charset="-122"/>
              </a:rPr>
              <a:t>物理</a:t>
            </a:r>
            <a:r>
              <a:rPr lang="zh-TW" altLang="en-US" dirty="0">
                <a:solidFill>
                  <a:srgbClr val="FF0000"/>
                </a:solidFill>
                <a:latin typeface="宋体" pitchFamily="2" charset="-122"/>
              </a:rPr>
              <a:t>意義</a:t>
            </a:r>
            <a:r>
              <a:rPr lang="en-US" altLang="zh-CN" dirty="0" smtClean="0">
                <a:solidFill>
                  <a:srgbClr val="FF0000"/>
                </a:solidFill>
                <a:latin typeface="宋体" pitchFamily="2" charset="-122"/>
              </a:rPr>
              <a:t>(Direction </a:t>
            </a:r>
            <a:r>
              <a:rPr lang="en-US" altLang="zh-CN" dirty="0">
                <a:solidFill>
                  <a:srgbClr val="FF0000"/>
                </a:solidFill>
                <a:latin typeface="宋体" pitchFamily="2" charset="-122"/>
              </a:rPr>
              <a:t>Cosine)</a:t>
            </a:r>
            <a:r>
              <a:rPr lang="en-US" altLang="zh-CN" dirty="0"/>
              <a:t> </a:t>
            </a:r>
          </a:p>
          <a:p>
            <a:endParaRPr lang="zh-TW" altLang="en-US" dirty="0"/>
          </a:p>
        </p:txBody>
      </p:sp>
      <p:pic>
        <p:nvPicPr>
          <p:cNvPr id="5"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828800"/>
            <a:ext cx="4038600" cy="3097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76200" y="5105400"/>
            <a:ext cx="388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二维平面中，同一个矢量在两个坐标系</a:t>
            </a:r>
            <a:r>
              <a:rPr lang="en-US" altLang="zh-CN" dirty="0"/>
              <a:t>OXY </a:t>
            </a:r>
            <a:r>
              <a:rPr lang="zh-CN" altLang="en-US" dirty="0">
                <a:latin typeface="宋体" pitchFamily="2" charset="-122"/>
              </a:rPr>
              <a:t>和 </a:t>
            </a:r>
            <a:r>
              <a:rPr lang="en-US" altLang="zh-CN" dirty="0"/>
              <a:t>OX’Y’</a:t>
            </a:r>
            <a:r>
              <a:rPr lang="zh-CN" altLang="en-US" dirty="0">
                <a:latin typeface="宋体" pitchFamily="2" charset="-122"/>
              </a:rPr>
              <a:t>中的投影分别为</a:t>
            </a:r>
            <a:r>
              <a:rPr lang="zh-CN" altLang="en-US" dirty="0"/>
              <a:t> </a:t>
            </a:r>
          </a:p>
        </p:txBody>
      </p:sp>
      <p:graphicFrame>
        <p:nvGraphicFramePr>
          <p:cNvPr id="7" name="Object 11"/>
          <p:cNvGraphicFramePr>
            <a:graphicFrameLocks noChangeAspect="1"/>
          </p:cNvGraphicFramePr>
          <p:nvPr/>
        </p:nvGraphicFramePr>
        <p:xfrm>
          <a:off x="4724400" y="2743200"/>
          <a:ext cx="1447800" cy="1241425"/>
        </p:xfrm>
        <a:graphic>
          <a:graphicData uri="http://schemas.openxmlformats.org/presentationml/2006/ole">
            <mc:AlternateContent xmlns:mc="http://schemas.openxmlformats.org/markup-compatibility/2006">
              <mc:Choice xmlns:v="urn:schemas-microsoft-com:vml" Requires="v">
                <p:oleObj spid="_x0000_s7790"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743200"/>
                        <a:ext cx="1447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nvGraphicFramePr>
        <p:xfrm>
          <a:off x="6781800" y="2743200"/>
          <a:ext cx="1447800" cy="1177925"/>
        </p:xfrm>
        <a:graphic>
          <a:graphicData uri="http://schemas.openxmlformats.org/presentationml/2006/ole">
            <mc:AlternateContent xmlns:mc="http://schemas.openxmlformats.org/markup-compatibility/2006">
              <mc:Choice xmlns:v="urn:schemas-microsoft-com:vml" Requires="v">
                <p:oleObj spid="_x0000_s7791"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743200"/>
                        <a:ext cx="1447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3"/>
          <p:cNvGrpSpPr>
            <a:grpSpLocks/>
          </p:cNvGrpSpPr>
          <p:nvPr/>
        </p:nvGrpSpPr>
        <p:grpSpPr bwMode="auto">
          <a:xfrm>
            <a:off x="4648200" y="4289425"/>
            <a:ext cx="2590800" cy="517525"/>
            <a:chOff x="2928" y="2702"/>
            <a:chExt cx="1632" cy="326"/>
          </a:xfrm>
        </p:grpSpPr>
        <p:sp>
          <p:nvSpPr>
            <p:cNvPr id="10" name="Text Box 15"/>
            <p:cNvSpPr txBox="1">
              <a:spLocks noChangeArrowheads="1"/>
            </p:cNvSpPr>
            <p:nvPr/>
          </p:nvSpPr>
          <p:spPr bwMode="auto">
            <a:xfrm>
              <a:off x="2928" y="270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则</a:t>
              </a:r>
              <a:r>
                <a:rPr lang="zh-CN" altLang="en-US"/>
                <a:t> </a:t>
              </a:r>
            </a:p>
          </p:txBody>
        </p:sp>
        <p:graphicFrame>
          <p:nvGraphicFramePr>
            <p:cNvPr id="11" name="Object 17"/>
            <p:cNvGraphicFramePr>
              <a:graphicFrameLocks noChangeAspect="1"/>
            </p:cNvGraphicFramePr>
            <p:nvPr/>
          </p:nvGraphicFramePr>
          <p:xfrm>
            <a:off x="3600" y="2702"/>
            <a:ext cx="960" cy="326"/>
          </p:xfrm>
          <a:graphic>
            <a:graphicData uri="http://schemas.openxmlformats.org/presentationml/2006/ole">
              <mc:AlternateContent xmlns:mc="http://schemas.openxmlformats.org/markup-compatibility/2006">
                <mc:Choice xmlns:v="urn:schemas-microsoft-com:vml" Requires="v">
                  <p:oleObj spid="_x0000_s7792" r:id="rId8" imgW="532937" imgH="177646" progId="Equation.3">
                    <p:embed/>
                  </p:oleObj>
                </mc:Choice>
                <mc:Fallback>
                  <p:oleObj r:id="rId8" imgW="532937"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2702"/>
                          <a:ext cx="960"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24"/>
          <p:cNvGrpSpPr>
            <a:grpSpLocks/>
          </p:cNvGrpSpPr>
          <p:nvPr/>
        </p:nvGrpSpPr>
        <p:grpSpPr bwMode="auto">
          <a:xfrm>
            <a:off x="4648200" y="5051425"/>
            <a:ext cx="4267200" cy="1157288"/>
            <a:chOff x="2928" y="3182"/>
            <a:chExt cx="2688" cy="729"/>
          </a:xfrm>
        </p:grpSpPr>
        <p:sp>
          <p:nvSpPr>
            <p:cNvPr id="13" name="Text Box 19"/>
            <p:cNvSpPr txBox="1">
              <a:spLocks noChangeArrowheads="1"/>
            </p:cNvSpPr>
            <p:nvPr/>
          </p:nvSpPr>
          <p:spPr bwMode="auto">
            <a:xfrm>
              <a:off x="2928" y="337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其中</a:t>
              </a:r>
              <a:r>
                <a:rPr lang="zh-CN" altLang="en-US"/>
                <a:t> </a:t>
              </a:r>
            </a:p>
          </p:txBody>
        </p:sp>
        <p:graphicFrame>
          <p:nvGraphicFramePr>
            <p:cNvPr id="14" name="Object 20"/>
            <p:cNvGraphicFramePr>
              <a:graphicFrameLocks noChangeAspect="1"/>
            </p:cNvGraphicFramePr>
            <p:nvPr/>
          </p:nvGraphicFramePr>
          <p:xfrm>
            <a:off x="3504" y="3182"/>
            <a:ext cx="2112" cy="729"/>
          </p:xfrm>
          <a:graphic>
            <a:graphicData uri="http://schemas.openxmlformats.org/presentationml/2006/ole">
              <mc:AlternateContent xmlns:mc="http://schemas.openxmlformats.org/markup-compatibility/2006">
                <mc:Choice xmlns:v="urn:schemas-microsoft-com:vml" Requires="v">
                  <p:oleObj spid="_x0000_s7793" r:id="rId10" imgW="1320800" imgH="457200" progId="Equation.3">
                    <p:embed/>
                  </p:oleObj>
                </mc:Choice>
                <mc:Fallback>
                  <p:oleObj r:id="rId10" imgW="13208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3182"/>
                          <a:ext cx="2112" cy="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3019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三维情形</a:t>
            </a:r>
            <a:br>
              <a:rPr lang="zh-CN" altLang="en-US" dirty="0">
                <a:solidFill>
                  <a:schemeClr val="tx1"/>
                </a:solidFill>
                <a:latin typeface="宋体" pitchFamily="2" charset="-122"/>
              </a:rPr>
            </a:b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Text Box 3"/>
          <p:cNvSpPr txBox="1">
            <a:spLocks noChangeArrowheads="1"/>
          </p:cNvSpPr>
          <p:nvPr/>
        </p:nvSpPr>
        <p:spPr bwMode="auto">
          <a:xfrm>
            <a:off x="304800" y="9906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类似地，对于三维空间，仍有</a:t>
            </a:r>
            <a:r>
              <a:rPr lang="zh-CN" altLang="en-US"/>
              <a:t> </a:t>
            </a:r>
          </a:p>
        </p:txBody>
      </p:sp>
      <p:graphicFrame>
        <p:nvGraphicFramePr>
          <p:cNvPr id="6" name="Object 4"/>
          <p:cNvGraphicFramePr>
            <a:graphicFrameLocks noChangeAspect="1"/>
          </p:cNvGraphicFramePr>
          <p:nvPr/>
        </p:nvGraphicFramePr>
        <p:xfrm>
          <a:off x="5791200" y="955675"/>
          <a:ext cx="1676400" cy="568325"/>
        </p:xfrm>
        <a:graphic>
          <a:graphicData uri="http://schemas.openxmlformats.org/presentationml/2006/ole">
            <mc:AlternateContent xmlns:mc="http://schemas.openxmlformats.org/markup-compatibility/2006">
              <mc:Choice xmlns:v="urn:schemas-microsoft-com:vml" Requires="v">
                <p:oleObj spid="_x0000_s8656" r:id="rId4" imgW="532937" imgH="177646" progId="Equation.3">
                  <p:embed/>
                </p:oleObj>
              </mc:Choice>
              <mc:Fallback>
                <p:oleObj r:id="rId4" imgW="532937"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55675"/>
                        <a:ext cx="1676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304800" y="1524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只不过 </a:t>
            </a:r>
            <a:r>
              <a:rPr lang="en-US" altLang="zh-CN" dirty="0"/>
              <a:t>V </a:t>
            </a:r>
            <a:r>
              <a:rPr lang="zh-CN" altLang="en-US" dirty="0">
                <a:latin typeface="宋体" pitchFamily="2" charset="-122"/>
              </a:rPr>
              <a:t>和 </a:t>
            </a:r>
            <a:r>
              <a:rPr lang="en-US" altLang="zh-CN" dirty="0"/>
              <a:t>V’ </a:t>
            </a:r>
            <a:r>
              <a:rPr lang="zh-CN" altLang="en-US" dirty="0">
                <a:latin typeface="宋体" pitchFamily="2" charset="-122"/>
              </a:rPr>
              <a:t>都是三维矢量，或可写成</a:t>
            </a:r>
            <a:r>
              <a:rPr lang="zh-CN" altLang="en-US" dirty="0"/>
              <a:t> </a:t>
            </a:r>
          </a:p>
        </p:txBody>
      </p:sp>
      <p:graphicFrame>
        <p:nvGraphicFramePr>
          <p:cNvPr id="8" name="Object 8"/>
          <p:cNvGraphicFramePr>
            <a:graphicFrameLocks noChangeAspect="1"/>
          </p:cNvGraphicFramePr>
          <p:nvPr/>
        </p:nvGraphicFramePr>
        <p:xfrm>
          <a:off x="1066800" y="1981200"/>
          <a:ext cx="5562600" cy="1768475"/>
        </p:xfrm>
        <a:graphic>
          <a:graphicData uri="http://schemas.openxmlformats.org/presentationml/2006/ole">
            <mc:AlternateContent xmlns:mc="http://schemas.openxmlformats.org/markup-compatibility/2006">
              <mc:Choice xmlns:v="urn:schemas-microsoft-com:vml" Requires="v">
                <p:oleObj spid="_x0000_s8657" r:id="rId6" imgW="2247900" imgH="711200" progId="Equation.3">
                  <p:embed/>
                </p:oleObj>
              </mc:Choice>
              <mc:Fallback>
                <p:oleObj r:id="rId6" imgW="22479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981200"/>
                        <a:ext cx="55626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304800" y="3810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方向余弦矩阵</a:t>
            </a:r>
            <a:r>
              <a:rPr lang="en-US" altLang="zh-CN">
                <a:latin typeface="宋体" pitchFamily="2" charset="-122"/>
              </a:rPr>
              <a:t>(</a:t>
            </a:r>
            <a:r>
              <a:rPr lang="en-US" altLang="zh-CN"/>
              <a:t>Direction Cosine Matrix</a:t>
            </a:r>
            <a:r>
              <a:rPr lang="en-US" altLang="zh-CN">
                <a:latin typeface="宋体" pitchFamily="2" charset="-122"/>
              </a:rPr>
              <a:t>)</a:t>
            </a:r>
            <a:r>
              <a:rPr lang="en-US" altLang="zh-CN"/>
              <a:t> </a:t>
            </a:r>
            <a:r>
              <a:rPr lang="zh-CN" altLang="en-US">
                <a:latin typeface="宋体" pitchFamily="2" charset="-122"/>
              </a:rPr>
              <a:t>为正交矩阵，有时以表格形式给出</a:t>
            </a:r>
            <a:r>
              <a:rPr lang="zh-CN" altLang="en-US"/>
              <a:t> </a:t>
            </a:r>
          </a:p>
        </p:txBody>
      </p:sp>
      <p:graphicFrame>
        <p:nvGraphicFramePr>
          <p:cNvPr id="10" name="Object 11"/>
          <p:cNvGraphicFramePr>
            <a:graphicFrameLocks noChangeAspect="1"/>
          </p:cNvGraphicFramePr>
          <p:nvPr/>
        </p:nvGraphicFramePr>
        <p:xfrm>
          <a:off x="2209800" y="4648200"/>
          <a:ext cx="4191000" cy="2198688"/>
        </p:xfrm>
        <a:graphic>
          <a:graphicData uri="http://schemas.openxmlformats.org/presentationml/2006/ole">
            <mc:AlternateContent xmlns:mc="http://schemas.openxmlformats.org/markup-compatibility/2006">
              <mc:Choice xmlns:v="urn:schemas-microsoft-com:vml" Requires="v">
                <p:oleObj spid="_x0000_s8658" r:id="rId8" imgW="1739900" imgH="914400" progId="Equation.3">
                  <p:embed/>
                </p:oleObj>
              </mc:Choice>
              <mc:Fallback>
                <p:oleObj r:id="rId8" imgW="17399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648200"/>
                        <a:ext cx="4191000"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67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DCM </a:t>
            </a:r>
            <a:r>
              <a:rPr lang="en-US" altLang="zh-TW" dirty="0"/>
              <a:t>Define</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8"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1A3366-D869-429D-B649-F525AD24F814}" type="slidenum">
              <a:rPr lang="zh-CN" altLang="en-US" smtClean="0"/>
              <a:pPr>
                <a:defRPr/>
              </a:pPr>
              <a:t>27</a:t>
            </a:fld>
            <a:endParaRPr lang="en-US" altLang="zh-CN"/>
          </a:p>
        </p:txBody>
      </p:sp>
      <p:grpSp>
        <p:nvGrpSpPr>
          <p:cNvPr id="9" name="Group 6"/>
          <p:cNvGrpSpPr>
            <a:grpSpLocks/>
          </p:cNvGrpSpPr>
          <p:nvPr/>
        </p:nvGrpSpPr>
        <p:grpSpPr bwMode="auto">
          <a:xfrm>
            <a:off x="4574232" y="980728"/>
            <a:ext cx="3886200" cy="4635500"/>
            <a:chOff x="3120" y="1400"/>
            <a:chExt cx="2448" cy="2920"/>
          </a:xfrm>
        </p:grpSpPr>
        <p:graphicFrame>
          <p:nvGraphicFramePr>
            <p:cNvPr id="10"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1865" name="公式" r:id="rId4" imgW="152517" imgH="209468" progId="Equation.3">
                    <p:embed/>
                  </p:oleObj>
                </mc:Choice>
                <mc:Fallback>
                  <p:oleObj name="公式" r:id="rId4" imgW="152517" imgH="2094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1866" name="Equation" r:id="rId6" imgW="152517" imgH="209468" progId="Equation.3">
                    <p:embed/>
                  </p:oleObj>
                </mc:Choice>
                <mc:Fallback>
                  <p:oleObj name="Equation" r:id="rId6" imgW="152517" imgH="2094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1867" name="Equation" r:id="rId8" imgW="152517" imgH="209468" progId="Equation.3">
                    <p:embed/>
                  </p:oleObj>
                </mc:Choice>
                <mc:Fallback>
                  <p:oleObj name="Equation" r:id="rId8" imgW="152517" imgH="2094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9"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1868" name="公式" r:id="rId10" imgW="142799" imgH="209468" progId="Equation.3">
                    <p:embed/>
                  </p:oleObj>
                </mc:Choice>
                <mc:Fallback>
                  <p:oleObj name="公式" r:id="rId10" imgW="142799" imgH="20946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1869" name="Equation" r:id="rId12" imgW="142799" imgH="209468" progId="Equation.3">
                    <p:embed/>
                  </p:oleObj>
                </mc:Choice>
                <mc:Fallback>
                  <p:oleObj name="Equation" r:id="rId12" imgW="142799" imgH="20946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1870" name="Equation" r:id="rId14" imgW="142799" imgH="209468" progId="Equation.3">
                    <p:embed/>
                  </p:oleObj>
                </mc:Choice>
                <mc:Fallback>
                  <p:oleObj name="Equation" r:id="rId14" imgW="142799" imgH="209468"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 name="Object 20"/>
          <p:cNvGraphicFramePr>
            <a:graphicFrameLocks noChangeAspect="1"/>
          </p:cNvGraphicFramePr>
          <p:nvPr>
            <p:extLst>
              <p:ext uri="{D42A27DB-BD31-4B8C-83A1-F6EECF244321}">
                <p14:modId xmlns:p14="http://schemas.microsoft.com/office/powerpoint/2010/main" val="4231244331"/>
              </p:ext>
            </p:extLst>
          </p:nvPr>
        </p:nvGraphicFramePr>
        <p:xfrm>
          <a:off x="960636" y="1772816"/>
          <a:ext cx="3035300" cy="752475"/>
        </p:xfrm>
        <a:graphic>
          <a:graphicData uri="http://schemas.openxmlformats.org/presentationml/2006/ole">
            <mc:AlternateContent xmlns:mc="http://schemas.openxmlformats.org/markup-compatibility/2006">
              <mc:Choice xmlns:v="urn:schemas-microsoft-com:vml" Requires="v">
                <p:oleObj spid="_x0000_s31871" name="公式" r:id="rId16" imgW="812447" imgH="203112" progId="Equation.3">
                  <p:embed/>
                </p:oleObj>
              </mc:Choice>
              <mc:Fallback>
                <p:oleObj name="公式" r:id="rId16" imgW="812447"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636" y="1772816"/>
                        <a:ext cx="3035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6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7"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12FA15-3540-4F56-8AA9-D1CA75A80AC2}" type="slidenum">
              <a:rPr lang="zh-CN" altLang="en-US" smtClean="0"/>
              <a:pPr>
                <a:defRPr/>
              </a:pPr>
              <a:t>28</a:t>
            </a:fld>
            <a:endParaRPr lang="en-US" altLang="zh-CN"/>
          </a:p>
        </p:txBody>
      </p:sp>
      <p:sp>
        <p:nvSpPr>
          <p:cNvPr id="10"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1"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2052"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6"/>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13" name="Text Box 8"/>
          <p:cNvSpPr txBox="1">
            <a:spLocks noChangeArrowheads="1"/>
          </p:cNvSpPr>
          <p:nvPr/>
        </p:nvSpPr>
        <p:spPr bwMode="auto">
          <a:xfrm>
            <a:off x="874713" y="1258888"/>
            <a:ext cx="7772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800" b="1" dirty="0">
                <a:solidFill>
                  <a:schemeClr val="tx1"/>
                </a:solidFill>
              </a:rPr>
              <a:t>当两个</a:t>
            </a:r>
            <a:r>
              <a:rPr kumimoji="1" lang="zh-CN" altLang="en-US" sz="2800" b="1" dirty="0" smtClean="0">
                <a:solidFill>
                  <a:schemeClr val="tx1"/>
                </a:solidFill>
              </a:rPr>
              <a:t>基的</a:t>
            </a:r>
            <a:r>
              <a:rPr kumimoji="1" lang="zh-CN" altLang="en-US" sz="2800" b="1" dirty="0">
                <a:solidFill>
                  <a:schemeClr val="tx1"/>
                </a:solidFill>
              </a:rPr>
              <a:t>基矢量的两两方向一致，则它们的方向余弦阵</a:t>
            </a:r>
            <a:r>
              <a:rPr kumimoji="1" lang="zh-CN" altLang="en-US" sz="2800" b="1" dirty="0" smtClean="0">
                <a:solidFill>
                  <a:schemeClr val="tx1"/>
                </a:solidFill>
              </a:rPr>
              <a:t>为</a:t>
            </a:r>
            <a:r>
              <a:rPr kumimoji="1" lang="en-US" altLang="zh-CN" sz="2800" b="1" dirty="0" smtClean="0">
                <a:solidFill>
                  <a:schemeClr val="tx1"/>
                </a:solidFill>
              </a:rPr>
              <a:t>3*3</a:t>
            </a:r>
            <a:r>
              <a:rPr kumimoji="1" lang="zh-TW" altLang="en-US" sz="2800" b="1" dirty="0" smtClean="0">
                <a:solidFill>
                  <a:schemeClr val="tx1"/>
                </a:solidFill>
              </a:rPr>
              <a:t>的</a:t>
            </a:r>
            <a:r>
              <a:rPr kumimoji="1" lang="zh-TW" altLang="en-US" sz="2800" b="1" dirty="0">
                <a:solidFill>
                  <a:schemeClr val="tx1"/>
                </a:solidFill>
              </a:rPr>
              <a:t>單位</a:t>
            </a:r>
            <a:r>
              <a:rPr kumimoji="1" lang="zh-TW" altLang="en-US" sz="2800" b="1" dirty="0" smtClean="0">
                <a:solidFill>
                  <a:schemeClr val="tx1"/>
                </a:solidFill>
              </a:rPr>
              <a:t>矩陣</a:t>
            </a:r>
            <a:r>
              <a:rPr kumimoji="1" lang="zh-CN" altLang="en-US" sz="2800" b="1" dirty="0" smtClean="0">
                <a:solidFill>
                  <a:schemeClr val="tx1"/>
                </a:solidFill>
              </a:rPr>
              <a:t> </a:t>
            </a:r>
            <a:endParaRPr kumimoji="1" lang="zh-CN" altLang="en-US" sz="2800" b="1" dirty="0">
              <a:solidFill>
                <a:schemeClr val="tx1"/>
              </a:solidFill>
            </a:endParaRPr>
          </a:p>
        </p:txBody>
      </p:sp>
      <p:graphicFrame>
        <p:nvGraphicFramePr>
          <p:cNvPr id="14" name="Object 10"/>
          <p:cNvGraphicFramePr>
            <a:graphicFrameLocks noChangeAspect="1"/>
          </p:cNvGraphicFramePr>
          <p:nvPr/>
        </p:nvGraphicFramePr>
        <p:xfrm>
          <a:off x="3184525" y="2311400"/>
          <a:ext cx="1528763" cy="711200"/>
        </p:xfrm>
        <a:graphic>
          <a:graphicData uri="http://schemas.openxmlformats.org/presentationml/2006/ole">
            <mc:AlternateContent xmlns:mc="http://schemas.openxmlformats.org/markup-compatibility/2006">
              <mc:Choice xmlns:v="urn:schemas-microsoft-com:vml" Requires="v">
                <p:oleObj spid="_x0000_s22053" name="Equation" r:id="rId5" imgW="457280" imgH="209468" progId="Equation.3">
                  <p:embed/>
                </p:oleObj>
              </mc:Choice>
              <mc:Fallback>
                <p:oleObj name="Equation" r:id="rId5" imgW="457280" imgH="209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2311400"/>
                        <a:ext cx="15287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22054" name="公式" r:id="rId7" imgW="253780" imgH="203024" progId="Equation.3">
                  <p:embed/>
                </p:oleObj>
              </mc:Choice>
              <mc:Fallback>
                <p:oleObj name="公式" r:id="rId7" imgW="253780"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1138238" y="4768850"/>
          <a:ext cx="2051050" cy="555625"/>
        </p:xfrm>
        <a:graphic>
          <a:graphicData uri="http://schemas.openxmlformats.org/presentationml/2006/ole">
            <mc:AlternateContent xmlns:mc="http://schemas.openxmlformats.org/markup-compatibility/2006">
              <mc:Choice xmlns:v="urn:schemas-microsoft-com:vml" Requires="v">
                <p:oleObj spid="_x0000_s22055" name="公式" r:id="rId9" imgW="710891" imgH="190417" progId="Equation.3">
                  <p:embed/>
                </p:oleObj>
              </mc:Choice>
              <mc:Fallback>
                <p:oleObj name="公式" r:id="rId9" imgW="710891"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238" y="4768850"/>
                        <a:ext cx="20510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3"/>
          <p:cNvSpPr txBox="1">
            <a:spLocks noChangeArrowheads="1"/>
          </p:cNvSpPr>
          <p:nvPr/>
        </p:nvSpPr>
        <p:spPr bwMode="auto">
          <a:xfrm>
            <a:off x="341313" y="4076700"/>
            <a:ext cx="13938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证明</a:t>
            </a:r>
          </a:p>
        </p:txBody>
      </p:sp>
      <p:graphicFrame>
        <p:nvGraphicFramePr>
          <p:cNvPr id="18" name="Object 15"/>
          <p:cNvGraphicFramePr>
            <a:graphicFrameLocks noChangeAspect="1"/>
          </p:cNvGraphicFramePr>
          <p:nvPr/>
        </p:nvGraphicFramePr>
        <p:xfrm>
          <a:off x="7185025" y="2176463"/>
          <a:ext cx="450850" cy="668337"/>
        </p:xfrm>
        <a:graphic>
          <a:graphicData uri="http://schemas.openxmlformats.org/presentationml/2006/ole">
            <mc:AlternateContent xmlns:mc="http://schemas.openxmlformats.org/markup-compatibility/2006">
              <mc:Choice xmlns:v="urn:schemas-microsoft-com:vml" Requires="v">
                <p:oleObj spid="_x0000_s22056" name="公式" r:id="rId11" imgW="152517" imgH="228634" progId="Equation.3">
                  <p:embed/>
                </p:oleObj>
              </mc:Choice>
              <mc:Fallback>
                <p:oleObj name="公式" r:id="rId11" imgW="152517" imgH="2286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025" y="2176463"/>
                        <a:ext cx="4508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6"/>
          <p:cNvGraphicFramePr>
            <a:graphicFrameLocks noChangeAspect="1"/>
          </p:cNvGraphicFramePr>
          <p:nvPr/>
        </p:nvGraphicFramePr>
        <p:xfrm>
          <a:off x="8367713" y="3557588"/>
          <a:ext cx="457200" cy="633412"/>
        </p:xfrm>
        <a:graphic>
          <a:graphicData uri="http://schemas.openxmlformats.org/presentationml/2006/ole">
            <mc:AlternateContent xmlns:mc="http://schemas.openxmlformats.org/markup-compatibility/2006">
              <mc:Choice xmlns:v="urn:schemas-microsoft-com:vml" Requires="v">
                <p:oleObj spid="_x0000_s22057" name="公式" r:id="rId13" imgW="152517" imgH="219186" progId="Equation.3">
                  <p:embed/>
                </p:oleObj>
              </mc:Choice>
              <mc:Fallback>
                <p:oleObj name="公式" r:id="rId13" imgW="152517" imgH="21918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7713" y="3557588"/>
                        <a:ext cx="457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6067425" y="5400675"/>
          <a:ext cx="450850" cy="631825"/>
        </p:xfrm>
        <a:graphic>
          <a:graphicData uri="http://schemas.openxmlformats.org/presentationml/2006/ole">
            <mc:AlternateContent xmlns:mc="http://schemas.openxmlformats.org/markup-compatibility/2006">
              <mc:Choice xmlns:v="urn:schemas-microsoft-com:vml" Requires="v">
                <p:oleObj spid="_x0000_s22058" name="公式" r:id="rId15" imgW="152517" imgH="219186" progId="Equation.3">
                  <p:embed/>
                </p:oleObj>
              </mc:Choice>
              <mc:Fallback>
                <p:oleObj name="公式" r:id="rId15" imgW="152517" imgH="21918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7425" y="5400675"/>
                        <a:ext cx="4508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Line 18"/>
          <p:cNvSpPr>
            <a:spLocks noChangeShapeType="1"/>
          </p:cNvSpPr>
          <p:nvPr/>
        </p:nvSpPr>
        <p:spPr bwMode="auto">
          <a:xfrm flipV="1">
            <a:off x="7072313" y="2533650"/>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 name="Line 19"/>
          <p:cNvSpPr>
            <a:spLocks noChangeShapeType="1"/>
          </p:cNvSpPr>
          <p:nvPr/>
        </p:nvSpPr>
        <p:spPr bwMode="auto">
          <a:xfrm flipH="1">
            <a:off x="6243638" y="4284663"/>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 name="Line 20"/>
          <p:cNvSpPr>
            <a:spLocks noChangeShapeType="1"/>
          </p:cNvSpPr>
          <p:nvPr/>
        </p:nvSpPr>
        <p:spPr bwMode="auto">
          <a:xfrm flipV="1">
            <a:off x="7070725" y="4265613"/>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4" name="Line 21"/>
          <p:cNvSpPr>
            <a:spLocks noChangeShapeType="1"/>
          </p:cNvSpPr>
          <p:nvPr/>
        </p:nvSpPr>
        <p:spPr bwMode="auto">
          <a:xfrm flipV="1">
            <a:off x="6172200" y="2832100"/>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5" name="Line 22"/>
          <p:cNvSpPr>
            <a:spLocks noChangeShapeType="1"/>
          </p:cNvSpPr>
          <p:nvPr/>
        </p:nvSpPr>
        <p:spPr bwMode="auto">
          <a:xfrm flipH="1">
            <a:off x="5334000" y="4965700"/>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6" name="Line 23"/>
          <p:cNvSpPr>
            <a:spLocks noChangeShapeType="1"/>
          </p:cNvSpPr>
          <p:nvPr/>
        </p:nvSpPr>
        <p:spPr bwMode="auto">
          <a:xfrm>
            <a:off x="6172200" y="4965700"/>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7" name="Object 24"/>
          <p:cNvGraphicFramePr>
            <a:graphicFrameLocks noChangeAspect="1"/>
          </p:cNvGraphicFramePr>
          <p:nvPr/>
        </p:nvGraphicFramePr>
        <p:xfrm>
          <a:off x="5943600" y="2222500"/>
          <a:ext cx="415925" cy="598488"/>
        </p:xfrm>
        <a:graphic>
          <a:graphicData uri="http://schemas.openxmlformats.org/presentationml/2006/ole">
            <mc:AlternateContent xmlns:mc="http://schemas.openxmlformats.org/markup-compatibility/2006">
              <mc:Choice xmlns:v="urn:schemas-microsoft-com:vml" Requires="v">
                <p:oleObj spid="_x0000_s22059" name="公式" r:id="rId17" imgW="142799" imgH="209468" progId="Equation.3">
                  <p:embed/>
                </p:oleObj>
              </mc:Choice>
              <mc:Fallback>
                <p:oleObj name="公式" r:id="rId17" imgW="142799"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2222500"/>
                        <a:ext cx="4159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5"/>
          <p:cNvGraphicFramePr>
            <a:graphicFrameLocks noChangeAspect="1"/>
          </p:cNvGraphicFramePr>
          <p:nvPr/>
        </p:nvGraphicFramePr>
        <p:xfrm>
          <a:off x="8418513" y="4660900"/>
          <a:ext cx="420687" cy="596900"/>
        </p:xfrm>
        <a:graphic>
          <a:graphicData uri="http://schemas.openxmlformats.org/presentationml/2006/ole">
            <mc:AlternateContent xmlns:mc="http://schemas.openxmlformats.org/markup-compatibility/2006">
              <mc:Choice xmlns:v="urn:schemas-microsoft-com:vml" Requires="v">
                <p:oleObj spid="_x0000_s22060" name="Equation" r:id="rId19" imgW="142799" imgH="209468" progId="Equation.3">
                  <p:embed/>
                </p:oleObj>
              </mc:Choice>
              <mc:Fallback>
                <p:oleObj name="Equation" r:id="rId19" imgW="142799"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18513" y="4660900"/>
                        <a:ext cx="4206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6"/>
          <p:cNvGraphicFramePr>
            <a:graphicFrameLocks noChangeAspect="1"/>
          </p:cNvGraphicFramePr>
          <p:nvPr/>
        </p:nvGraphicFramePr>
        <p:xfrm>
          <a:off x="4953000" y="5727700"/>
          <a:ext cx="415925" cy="596900"/>
        </p:xfrm>
        <a:graphic>
          <a:graphicData uri="http://schemas.openxmlformats.org/presentationml/2006/ole">
            <mc:AlternateContent xmlns:mc="http://schemas.openxmlformats.org/markup-compatibility/2006">
              <mc:Choice xmlns:v="urn:schemas-microsoft-com:vml" Requires="v">
                <p:oleObj spid="_x0000_s22061" name="Equation" r:id="rId21" imgW="142799" imgH="209468" progId="Equation.3">
                  <p:embed/>
                </p:oleObj>
              </mc:Choice>
              <mc:Fallback>
                <p:oleObj name="Equation" r:id="rId21" imgW="142799"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5727700"/>
                        <a:ext cx="4159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74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latin typeface="Times New Roman" pitchFamily="18" charset="0"/>
              </a:rPr>
              <a:t>方向余弦矩陣的定義</a:t>
            </a:r>
            <a:br>
              <a:rPr lang="zh-CN" altLang="en-US" smtClean="0">
                <a:latin typeface="Times New Roman" pitchFamily="18" charset="0"/>
              </a:rPr>
            </a:br>
            <a:endParaRPr lang="zh-TW" altLang="en-US" dirty="0"/>
          </a:p>
        </p:txBody>
      </p:sp>
      <p:sp>
        <p:nvSpPr>
          <p:cNvPr id="6"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79EFFB8-50DC-4D98-BE69-9D9D6EE4041D}" type="slidenum">
              <a:rPr lang="zh-CN" altLang="en-US" smtClean="0"/>
              <a:pPr>
                <a:defRPr/>
              </a:pPr>
              <a:t>29</a:t>
            </a:fld>
            <a:endParaRPr lang="en-US" altLang="zh-CN"/>
          </a:p>
        </p:txBody>
      </p:sp>
      <p:sp>
        <p:nvSpPr>
          <p:cNvPr id="7" name="Rectangle 2"/>
          <p:cNvSpPr txBox="1">
            <a:spLocks noChangeArrowheads="1"/>
          </p:cNvSpPr>
          <p:nvPr/>
        </p:nvSpPr>
        <p:spPr bwMode="auto">
          <a:xfrm>
            <a:off x="228600" y="190500"/>
            <a:ext cx="7315200" cy="38100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a:lstStyle>
          <a:p>
            <a:r>
              <a:rPr lang="zh-CN" altLang="en-US" sz="2000" b="0" smtClean="0">
                <a:solidFill>
                  <a:schemeClr val="accent2"/>
                </a:solidFill>
                <a:latin typeface="宋体" pitchFamily="2" charset="-122"/>
                <a:ea typeface="宋体" pitchFamily="2" charset="-122"/>
              </a:rPr>
              <a:t>方向余弦矩陣/定義</a:t>
            </a:r>
          </a:p>
        </p:txBody>
      </p:sp>
      <p:sp>
        <p:nvSpPr>
          <p:cNvPr id="9"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0"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4024"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auto">
          <a:xfrm>
            <a:off x="1676400" y="3962400"/>
            <a:ext cx="487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buFontTx/>
              <a:buChar char="•"/>
            </a:pPr>
            <a:endParaRPr kumimoji="1" lang="zh-CN" altLang="en-US" sz="2400">
              <a:solidFill>
                <a:schemeClr val="tx1"/>
              </a:solidFill>
            </a:endParaRPr>
          </a:p>
        </p:txBody>
      </p:sp>
      <p:sp>
        <p:nvSpPr>
          <p:cNvPr id="12" name="Rectangle 7"/>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pSp>
        <p:nvGrpSpPr>
          <p:cNvPr id="13" name="Group 8"/>
          <p:cNvGrpSpPr>
            <a:grpSpLocks/>
          </p:cNvGrpSpPr>
          <p:nvPr/>
        </p:nvGrpSpPr>
        <p:grpSpPr bwMode="auto">
          <a:xfrm>
            <a:off x="533400" y="1295400"/>
            <a:ext cx="7029450" cy="1177925"/>
            <a:chOff x="336" y="816"/>
            <a:chExt cx="4428" cy="742"/>
          </a:xfrm>
        </p:grpSpPr>
        <p:graphicFrame>
          <p:nvGraphicFramePr>
            <p:cNvPr id="14" name="Object 9"/>
            <p:cNvGraphicFramePr>
              <a:graphicFrameLocks noChangeAspect="1"/>
            </p:cNvGraphicFramePr>
            <p:nvPr>
              <p:extLst>
                <p:ext uri="{D42A27DB-BD31-4B8C-83A1-F6EECF244321}">
                  <p14:modId xmlns:p14="http://schemas.microsoft.com/office/powerpoint/2010/main" val="3780837064"/>
                </p:ext>
              </p:extLst>
            </p:nvPr>
          </p:nvGraphicFramePr>
          <p:xfrm>
            <a:off x="648" y="1062"/>
            <a:ext cx="1964" cy="496"/>
          </p:xfrm>
          <a:graphic>
            <a:graphicData uri="http://schemas.openxmlformats.org/presentationml/2006/ole">
              <mc:AlternateContent xmlns:mc="http://schemas.openxmlformats.org/markup-compatibility/2006">
                <mc:Choice xmlns:v="urn:schemas-microsoft-com:vml" Requires="v">
                  <p:oleObj spid="_x0000_s24025" name="方程式" r:id="rId5" imgW="1143000" imgH="291960" progId="Equation.3">
                    <p:embed/>
                  </p:oleObj>
                </mc:Choice>
                <mc:Fallback>
                  <p:oleObj name="方程式" r:id="rId5" imgW="1143000" imgH="291960" progId="Equation.3">
                    <p:embed/>
                    <p:pic>
                      <p:nvPicPr>
                        <p:cNvPr id="0" name=""/>
                        <p:cNvPicPr>
                          <a:picLocks noChangeAspect="1" noChangeArrowheads="1"/>
                        </p:cNvPicPr>
                        <p:nvPr/>
                      </p:nvPicPr>
                      <p:blipFill>
                        <a:blip r:embed="rId6"/>
                        <a:srcRect/>
                        <a:stretch>
                          <a:fillRect/>
                        </a:stretch>
                      </p:blipFill>
                      <p:spPr bwMode="auto">
                        <a:xfrm>
                          <a:off x="648" y="1062"/>
                          <a:ext cx="196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p:cNvSpPr txBox="1">
              <a:spLocks noChangeArrowheads="1"/>
            </p:cNvSpPr>
            <p:nvPr/>
          </p:nvSpPr>
          <p:spPr bwMode="auto">
            <a:xfrm>
              <a:off x="336" y="816"/>
              <a:ext cx="196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CN" altLang="en-US" sz="2400" b="1" dirty="0" smtClean="0">
                  <a:solidFill>
                    <a:schemeClr val="tx1"/>
                  </a:solidFill>
                </a:rPr>
                <a:t>對於兩個不同的基</a:t>
              </a:r>
              <a:endParaRPr kumimoji="1" lang="zh-CN" altLang="en-US" sz="2400" b="1" dirty="0">
                <a:solidFill>
                  <a:schemeClr val="tx1"/>
                </a:solidFill>
              </a:endParaRPr>
            </a:p>
          </p:txBody>
        </p:sp>
        <p:graphicFrame>
          <p:nvGraphicFramePr>
            <p:cNvPr id="16" name="Object 11"/>
            <p:cNvGraphicFramePr>
              <a:graphicFrameLocks noChangeAspect="1"/>
            </p:cNvGraphicFramePr>
            <p:nvPr>
              <p:extLst>
                <p:ext uri="{D42A27DB-BD31-4B8C-83A1-F6EECF244321}">
                  <p14:modId xmlns:p14="http://schemas.microsoft.com/office/powerpoint/2010/main" val="3138609959"/>
                </p:ext>
              </p:extLst>
            </p:nvPr>
          </p:nvGraphicFramePr>
          <p:xfrm>
            <a:off x="2711" y="1014"/>
            <a:ext cx="2053" cy="496"/>
          </p:xfrm>
          <a:graphic>
            <a:graphicData uri="http://schemas.openxmlformats.org/presentationml/2006/ole">
              <mc:AlternateContent xmlns:mc="http://schemas.openxmlformats.org/markup-compatibility/2006">
                <mc:Choice xmlns:v="urn:schemas-microsoft-com:vml" Requires="v">
                  <p:oleObj spid="_x0000_s24026" name="方程式" r:id="rId7" imgW="1193760" imgH="291960" progId="Equation.3">
                    <p:embed/>
                  </p:oleObj>
                </mc:Choice>
                <mc:Fallback>
                  <p:oleObj name="方程式" r:id="rId7" imgW="1193760" imgH="291960" progId="Equation.3">
                    <p:embed/>
                    <p:pic>
                      <p:nvPicPr>
                        <p:cNvPr id="0" name=""/>
                        <p:cNvPicPr>
                          <a:picLocks noChangeAspect="1" noChangeArrowheads="1"/>
                        </p:cNvPicPr>
                        <p:nvPr/>
                      </p:nvPicPr>
                      <p:blipFill>
                        <a:blip r:embed="rId8"/>
                        <a:srcRect/>
                        <a:stretch>
                          <a:fillRect/>
                        </a:stretch>
                      </p:blipFill>
                      <p:spPr bwMode="auto">
                        <a:xfrm>
                          <a:off x="2711" y="1014"/>
                          <a:ext cx="20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2"/>
          <p:cNvGrpSpPr>
            <a:grpSpLocks/>
          </p:cNvGrpSpPr>
          <p:nvPr/>
        </p:nvGrpSpPr>
        <p:grpSpPr bwMode="auto">
          <a:xfrm>
            <a:off x="685800" y="2362200"/>
            <a:ext cx="7848600" cy="609600"/>
            <a:chOff x="432" y="1488"/>
            <a:chExt cx="4944" cy="384"/>
          </a:xfrm>
        </p:grpSpPr>
        <p:sp>
          <p:nvSpPr>
            <p:cNvPr id="18" name="Rectangle 13"/>
            <p:cNvSpPr>
              <a:spLocks noChangeArrowheads="1"/>
            </p:cNvSpPr>
            <p:nvPr/>
          </p:nvSpPr>
          <p:spPr bwMode="auto">
            <a:xfrm>
              <a:off x="432" y="1536"/>
              <a:ext cx="49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1"/>
                  </a:solidFill>
                </a:rPr>
                <a:t>定義如下3*3標量陣為基        關於基       的</a:t>
              </a:r>
              <a:r>
                <a:rPr kumimoji="1" lang="zh-CN" altLang="en-US" sz="2400" b="1" dirty="0" smtClean="0">
                  <a:solidFill>
                    <a:schemeClr val="tx2"/>
                  </a:solidFill>
                </a:rPr>
                <a:t>方向余弦矩陣</a:t>
              </a:r>
              <a:endParaRPr kumimoji="1" lang="zh-CN" altLang="en-US" sz="2400" b="1" dirty="0">
                <a:solidFill>
                  <a:schemeClr val="tx1"/>
                </a:solidFill>
              </a:endParaRPr>
            </a:p>
          </p:txBody>
        </p:sp>
        <p:graphicFrame>
          <p:nvGraphicFramePr>
            <p:cNvPr id="19" name="Object 14"/>
            <p:cNvGraphicFramePr>
              <a:graphicFrameLocks noChangeAspect="1"/>
            </p:cNvGraphicFramePr>
            <p:nvPr/>
          </p:nvGraphicFramePr>
          <p:xfrm>
            <a:off x="3504" y="1488"/>
            <a:ext cx="262" cy="323"/>
          </p:xfrm>
          <a:graphic>
            <a:graphicData uri="http://schemas.openxmlformats.org/presentationml/2006/ole">
              <mc:AlternateContent xmlns:mc="http://schemas.openxmlformats.org/markup-compatibility/2006">
                <mc:Choice xmlns:v="urn:schemas-microsoft-com:vml" Requires="v">
                  <p:oleObj spid="_x0000_s24027" name="Equation" r:id="rId9" imgW="152334" imgH="190417" progId="Equation.3">
                    <p:embed/>
                  </p:oleObj>
                </mc:Choice>
                <mc:Fallback>
                  <p:oleObj name="Equation" r:id="rId9" imgW="152334"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48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5"/>
            <p:cNvGraphicFramePr>
              <a:graphicFrameLocks noChangeAspect="1"/>
            </p:cNvGraphicFramePr>
            <p:nvPr/>
          </p:nvGraphicFramePr>
          <p:xfrm>
            <a:off x="2592" y="1488"/>
            <a:ext cx="284" cy="323"/>
          </p:xfrm>
          <a:graphic>
            <a:graphicData uri="http://schemas.openxmlformats.org/presentationml/2006/ole">
              <mc:AlternateContent xmlns:mc="http://schemas.openxmlformats.org/markup-compatibility/2006">
                <mc:Choice xmlns:v="urn:schemas-microsoft-com:vml" Requires="v">
                  <p:oleObj spid="_x0000_s24028" name="Equation" r:id="rId11" imgW="164957" imgH="190335" progId="Equation.3">
                    <p:embed/>
                  </p:oleObj>
                </mc:Choice>
                <mc:Fallback>
                  <p:oleObj name="Equation"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148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p:cNvGraphicFramePr>
            <a:graphicFrameLocks noChangeAspect="1"/>
          </p:cNvGraphicFramePr>
          <p:nvPr>
            <p:extLst>
              <p:ext uri="{D42A27DB-BD31-4B8C-83A1-F6EECF244321}">
                <p14:modId xmlns:p14="http://schemas.microsoft.com/office/powerpoint/2010/main" val="1049051067"/>
              </p:ext>
            </p:extLst>
          </p:nvPr>
        </p:nvGraphicFramePr>
        <p:xfrm>
          <a:off x="1828800" y="3301430"/>
          <a:ext cx="2438400" cy="627062"/>
        </p:xfrm>
        <a:graphic>
          <a:graphicData uri="http://schemas.openxmlformats.org/presentationml/2006/ole">
            <mc:AlternateContent xmlns:mc="http://schemas.openxmlformats.org/markup-compatibility/2006">
              <mc:Choice xmlns:v="urn:schemas-microsoft-com:vml" Requires="v">
                <p:oleObj spid="_x0000_s24029" name="公式" r:id="rId13" imgW="742877" imgH="180855" progId="Equation.3">
                  <p:embed/>
                </p:oleObj>
              </mc:Choice>
              <mc:Fallback>
                <p:oleObj name="公式" r:id="rId13" imgW="742877" imgH="18085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01430"/>
                        <a:ext cx="2438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8"/>
          <p:cNvGraphicFramePr>
            <a:graphicFrameLocks noChangeAspect="1"/>
          </p:cNvGraphicFramePr>
          <p:nvPr/>
        </p:nvGraphicFramePr>
        <p:xfrm>
          <a:off x="909638" y="4327525"/>
          <a:ext cx="3251200" cy="1584325"/>
        </p:xfrm>
        <a:graphic>
          <a:graphicData uri="http://schemas.openxmlformats.org/presentationml/2006/ole">
            <mc:AlternateContent xmlns:mc="http://schemas.openxmlformats.org/markup-compatibility/2006">
              <mc:Choice xmlns:v="urn:schemas-microsoft-com:vml" Requires="v">
                <p:oleObj spid="_x0000_s24030" name="公式" r:id="rId15" imgW="1244600" imgH="609600" progId="Equation.3">
                  <p:embed/>
                </p:oleObj>
              </mc:Choice>
              <mc:Fallback>
                <p:oleObj name="公式" r:id="rId15" imgW="1244600" imgH="609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638" y="4327525"/>
                        <a:ext cx="3251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9"/>
          <p:cNvSpPr>
            <a:spLocks noChangeArrowheads="1"/>
          </p:cNvSpPr>
          <p:nvPr/>
        </p:nvSpPr>
        <p:spPr bwMode="auto">
          <a:xfrm>
            <a:off x="395536" y="60213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2"/>
                </a:solidFill>
              </a:rPr>
              <a:t>方向余弦矩陣的元素是兩基基向量夾角的余弦</a:t>
            </a:r>
            <a:endParaRPr kumimoji="1" lang="zh-CN" altLang="zh-CN" sz="2400" b="1" dirty="0">
              <a:solidFill>
                <a:schemeClr val="tx2"/>
              </a:solidFill>
            </a:endParaRPr>
          </a:p>
        </p:txBody>
      </p:sp>
      <p:graphicFrame>
        <p:nvGraphicFramePr>
          <p:cNvPr id="24" name="Object 20"/>
          <p:cNvGraphicFramePr>
            <a:graphicFrameLocks noChangeAspect="1"/>
          </p:cNvGraphicFramePr>
          <p:nvPr>
            <p:extLst>
              <p:ext uri="{D42A27DB-BD31-4B8C-83A1-F6EECF244321}">
                <p14:modId xmlns:p14="http://schemas.microsoft.com/office/powerpoint/2010/main" val="2028417587"/>
              </p:ext>
            </p:extLst>
          </p:nvPr>
        </p:nvGraphicFramePr>
        <p:xfrm>
          <a:off x="4148138" y="2762250"/>
          <a:ext cx="3079750" cy="1743075"/>
        </p:xfrm>
        <a:graphic>
          <a:graphicData uri="http://schemas.openxmlformats.org/presentationml/2006/ole">
            <mc:AlternateContent xmlns:mc="http://schemas.openxmlformats.org/markup-compatibility/2006">
              <mc:Choice xmlns:v="urn:schemas-microsoft-com:vml" Requires="v">
                <p:oleObj spid="_x0000_s24031" name="方程式" r:id="rId17" imgW="1295280" imgH="736560" progId="Equation.3">
                  <p:embed/>
                </p:oleObj>
              </mc:Choice>
              <mc:Fallback>
                <p:oleObj name="方程式" r:id="rId17" imgW="1295280" imgH="736560" progId="Equation.3">
                  <p:embed/>
                  <p:pic>
                    <p:nvPicPr>
                      <p:cNvPr id="0" name=""/>
                      <p:cNvPicPr>
                        <a:picLocks noChangeAspect="1" noChangeArrowheads="1"/>
                      </p:cNvPicPr>
                      <p:nvPr/>
                    </p:nvPicPr>
                    <p:blipFill>
                      <a:blip r:embed="rId18"/>
                      <a:srcRect/>
                      <a:stretch>
                        <a:fillRect/>
                      </a:stretch>
                    </p:blipFill>
                    <p:spPr bwMode="auto">
                      <a:xfrm>
                        <a:off x="4148138" y="2762250"/>
                        <a:ext cx="30797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1"/>
          <p:cNvGraphicFramePr>
            <a:graphicFrameLocks noChangeAspect="1"/>
          </p:cNvGraphicFramePr>
          <p:nvPr/>
        </p:nvGraphicFramePr>
        <p:xfrm>
          <a:off x="4230688" y="4370388"/>
          <a:ext cx="3443287" cy="1533525"/>
        </p:xfrm>
        <a:graphic>
          <a:graphicData uri="http://schemas.openxmlformats.org/presentationml/2006/ole">
            <mc:AlternateContent xmlns:mc="http://schemas.openxmlformats.org/markup-compatibility/2006">
              <mc:Choice xmlns:v="urn:schemas-microsoft-com:vml" Requires="v">
                <p:oleObj spid="_x0000_s24032" name="公式" r:id="rId19" imgW="1447800" imgH="647700" progId="Equation.3">
                  <p:embed/>
                </p:oleObj>
              </mc:Choice>
              <mc:Fallback>
                <p:oleObj name="公式" r:id="rId19" imgW="1447800" imgH="647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0688" y="4370388"/>
                        <a:ext cx="34432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2"/>
          <p:cNvSpPr>
            <a:spLocks noChangeArrowheads="1"/>
          </p:cNvSpPr>
          <p:nvPr/>
        </p:nvSpPr>
        <p:spPr bwMode="auto">
          <a:xfrm>
            <a:off x="5823123" y="1057225"/>
            <a:ext cx="2771775" cy="1647875"/>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9486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Coordinate frames and transformations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218" name="Picture 2" descr="C:\sensors-12-09336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72816"/>
            <a:ext cx="6552728" cy="39054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55976" y="3358839"/>
            <a:ext cx="2826415" cy="369332"/>
          </a:xfrm>
          <a:prstGeom prst="rect">
            <a:avLst/>
          </a:prstGeom>
        </p:spPr>
        <p:txBody>
          <a:bodyPr wrap="none">
            <a:spAutoFit/>
          </a:bodyPr>
          <a:lstStyle/>
          <a:p>
            <a:r>
              <a:rPr lang="zh-TW" altLang="en-US" b="1" dirty="0"/>
              <a:t>載</a:t>
            </a:r>
            <a:r>
              <a:rPr lang="zh-TW" altLang="en-US" b="1" dirty="0" smtClean="0"/>
              <a:t>體</a:t>
            </a:r>
            <a:r>
              <a:rPr lang="zh-TW" altLang="en-US" b="1" dirty="0"/>
              <a:t>座標系</a:t>
            </a:r>
            <a:r>
              <a:rPr lang="en-US" altLang="zh-TW" b="1" dirty="0"/>
              <a:t>(Body frame) </a:t>
            </a:r>
            <a:endParaRPr lang="zh-TW" altLang="en-US" b="1" dirty="0"/>
          </a:p>
        </p:txBody>
      </p:sp>
      <p:sp>
        <p:nvSpPr>
          <p:cNvPr id="5" name="矩形 4"/>
          <p:cNvSpPr/>
          <p:nvPr/>
        </p:nvSpPr>
        <p:spPr>
          <a:xfrm>
            <a:off x="464344" y="5682722"/>
            <a:ext cx="3967753" cy="646331"/>
          </a:xfrm>
          <a:prstGeom prst="rect">
            <a:avLst/>
          </a:prstGeom>
        </p:spPr>
        <p:txBody>
          <a:bodyPr wrap="none">
            <a:spAutoFit/>
          </a:bodyPr>
          <a:lstStyle/>
          <a:p>
            <a:r>
              <a:rPr lang="zh-TW" altLang="en-US" b="1" dirty="0"/>
              <a:t>慣性座標系統</a:t>
            </a:r>
            <a:r>
              <a:rPr lang="en-US" altLang="zh-TW" b="1" dirty="0"/>
              <a:t>(Inertial Frame</a:t>
            </a:r>
            <a:r>
              <a:rPr lang="en-US" altLang="zh-TW" b="1" dirty="0" smtClean="0"/>
              <a:t>)</a:t>
            </a:r>
          </a:p>
          <a:p>
            <a:r>
              <a:rPr lang="zh-TW" altLang="en-US" b="1" dirty="0" smtClean="0"/>
              <a:t>相對</a:t>
            </a:r>
            <a:r>
              <a:rPr lang="zh-TW" altLang="en-US" b="1" dirty="0"/>
              <a:t>於</a:t>
            </a:r>
            <a:r>
              <a:rPr lang="en-US" altLang="zh-TW" b="1" dirty="0"/>
              <a:t>body frame</a:t>
            </a:r>
            <a:r>
              <a:rPr lang="zh-TW" altLang="en-US" b="1" dirty="0"/>
              <a:t>而言不變的座標系</a:t>
            </a:r>
          </a:p>
        </p:txBody>
      </p:sp>
    </p:spTree>
    <p:extLst>
      <p:ext uri="{BB962C8B-B14F-4D97-AF65-F5344CB8AC3E}">
        <p14:creationId xmlns:p14="http://schemas.microsoft.com/office/powerpoint/2010/main" val="4077508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properties</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952421823"/>
              </p:ext>
            </p:extLst>
          </p:nvPr>
        </p:nvGraphicFramePr>
        <p:xfrm>
          <a:off x="419100" y="2455863"/>
          <a:ext cx="2987675" cy="752475"/>
        </p:xfrm>
        <a:graphic>
          <a:graphicData uri="http://schemas.openxmlformats.org/presentationml/2006/ole">
            <mc:AlternateContent xmlns:mc="http://schemas.openxmlformats.org/markup-compatibility/2006">
              <mc:Choice xmlns:v="urn:schemas-microsoft-com:vml" Requires="v">
                <p:oleObj spid="_x0000_s30869" name="方程式" r:id="rId4" imgW="799920" imgH="203040" progId="Equation.3">
                  <p:embed/>
                </p:oleObj>
              </mc:Choice>
              <mc:Fallback>
                <p:oleObj name="方程式" r:id="rId4" imgW="799920" imgH="203040" progId="Equation.3">
                  <p:embed/>
                  <p:pic>
                    <p:nvPicPr>
                      <p:cNvPr id="0" name="Object 20"/>
                      <p:cNvPicPr>
                        <a:picLocks noChangeAspect="1" noChangeArrowheads="1"/>
                      </p:cNvPicPr>
                      <p:nvPr/>
                    </p:nvPicPr>
                    <p:blipFill>
                      <a:blip r:embed="rId5"/>
                      <a:srcRect/>
                      <a:stretch>
                        <a:fillRect/>
                      </a:stretch>
                    </p:blipFill>
                    <p:spPr bwMode="auto">
                      <a:xfrm>
                        <a:off x="419100" y="2455863"/>
                        <a:ext cx="29876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6"/>
          <p:cNvGrpSpPr>
            <a:grpSpLocks/>
          </p:cNvGrpSpPr>
          <p:nvPr/>
        </p:nvGrpSpPr>
        <p:grpSpPr bwMode="auto">
          <a:xfrm>
            <a:off x="3619500" y="1412776"/>
            <a:ext cx="3886200" cy="4635500"/>
            <a:chOff x="3120" y="1400"/>
            <a:chExt cx="2448" cy="2920"/>
          </a:xfrm>
        </p:grpSpPr>
        <p:graphicFrame>
          <p:nvGraphicFramePr>
            <p:cNvPr id="7"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0870" name="公式" r:id="rId6" imgW="164880" imgH="215640" progId="Equation.3">
                    <p:embed/>
                  </p:oleObj>
                </mc:Choice>
                <mc:Fallback>
                  <p:oleObj name="公式"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0871" name="Equation" r:id="rId8" imgW="164880" imgH="215640" progId="Equation.3">
                    <p:embed/>
                  </p:oleObj>
                </mc:Choice>
                <mc:Fallback>
                  <p:oleObj name="Equation"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0872" name="Equation" r:id="rId10" imgW="164880" imgH="215640" progId="Equation.3">
                    <p:embed/>
                  </p:oleObj>
                </mc:Choice>
                <mc:Fallback>
                  <p:oleObj name="Equation" r:id="rId10" imgW="1648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1"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2"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3"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6"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0873" name="公式" r:id="rId12" imgW="152280" imgH="215640" progId="Equation.3">
                    <p:embed/>
                  </p:oleObj>
                </mc:Choice>
                <mc:Fallback>
                  <p:oleObj name="公式" r:id="rId12" imgW="1522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0874"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0875" name="Equation" r:id="rId16" imgW="152280" imgH="215640" progId="Equation.3">
                    <p:embed/>
                  </p:oleObj>
                </mc:Choice>
                <mc:Fallback>
                  <p:oleObj name="Equation" r:id="rId16" imgW="152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9242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zh-TW" altLang="en-US" dirty="0" smtClean="0"/>
              <a:t> </a:t>
            </a:r>
            <a:r>
              <a:rPr lang="en-US" altLang="zh-TW" dirty="0">
                <a:hlinkClick r:id="rId3"/>
              </a:rPr>
              <a:t>https://</a:t>
            </a:r>
            <a:r>
              <a:rPr lang="en-US" altLang="zh-TW" dirty="0" smtClean="0">
                <a:hlinkClick r:id="rId3"/>
              </a:rPr>
              <a:t>github.com/ptrbrtz/razor-9dof-ahrs/wiki/Tutorial</a:t>
            </a:r>
            <a:endParaRPr lang="en-US" altLang="zh-TW" dirty="0" smtClean="0"/>
          </a:p>
          <a:p>
            <a:r>
              <a:rPr lang="en-US" altLang="zh-TW" dirty="0" smtClean="0">
                <a:hlinkClick r:id="rId4"/>
              </a:rPr>
              <a:t>http</a:t>
            </a:r>
            <a:r>
              <a:rPr lang="en-US" altLang="zh-TW" dirty="0">
                <a:hlinkClick r:id="rId4"/>
              </a:rPr>
              <a:t>://</a:t>
            </a:r>
            <a:r>
              <a:rPr lang="en-US" altLang="zh-TW" dirty="0" smtClean="0">
                <a:hlinkClick r:id="rId4"/>
              </a:rPr>
              <a:t>www.cnblogs.com/dreamfactory/p/3424953.html</a:t>
            </a:r>
            <a:endParaRPr lang="en-US" altLang="zh-TW" dirty="0" smtClean="0"/>
          </a:p>
          <a:p>
            <a:r>
              <a:rPr lang="en-US" altLang="zh-TW" dirty="0">
                <a:hlinkClick r:id="rId5"/>
              </a:rPr>
              <a:t>http://</a:t>
            </a:r>
            <a:r>
              <a:rPr lang="en-US" altLang="zh-TW" dirty="0" smtClean="0">
                <a:hlinkClick r:id="rId5"/>
              </a:rPr>
              <a:t>www.starlino.com/dcm_tutorial.html</a:t>
            </a:r>
            <a:endParaRPr lang="en-US" altLang="zh-TW" dirty="0" smtClean="0"/>
          </a:p>
          <a:p>
            <a:r>
              <a:rPr lang="en-US" altLang="zh-TW" dirty="0">
                <a:hlinkClick r:id="rId6"/>
              </a:rPr>
              <a:t>https://</a:t>
            </a:r>
            <a:r>
              <a:rPr lang="en-US" altLang="zh-TW" dirty="0" smtClean="0">
                <a:hlinkClick r:id="rId6"/>
              </a:rPr>
              <a:t>gentlenav.googlecode.com/files/</a:t>
            </a:r>
            <a:r>
              <a:rPr lang="en-US" altLang="zh-TW" b="1" dirty="0" smtClean="0">
                <a:hlinkClick r:id="rId6"/>
              </a:rPr>
              <a:t>DCMDraft2</a:t>
            </a:r>
            <a:r>
              <a:rPr lang="en-US" altLang="zh-TW" dirty="0" smtClean="0">
                <a:hlinkClick r:id="rId6"/>
              </a:rPr>
              <a:t>.pdf</a:t>
            </a:r>
            <a:endParaRPr lang="en-US" altLang="zh-TW" dirty="0" smtClean="0"/>
          </a:p>
          <a:p>
            <a:r>
              <a:rPr lang="en-US" altLang="zh-TW" dirty="0"/>
              <a:t> http://www.tamabc.com/article/145897.html</a:t>
            </a:r>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2508799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9F79E2F0-34B5-487D-B972-D30C2B537D48}" type="slidenum">
              <a:rPr lang="zh-CN" altLang="en-US"/>
              <a:pPr>
                <a:defRPr/>
              </a:pPr>
              <a:t>32</a:t>
            </a:fld>
            <a:endParaRPr lang="en-US" altLang="zh-CN"/>
          </a:p>
        </p:txBody>
      </p:sp>
      <p:sp>
        <p:nvSpPr>
          <p:cNvPr id="21509"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方向余弦矩阵/定义/方向余弦阵元素间的关系</a:t>
            </a:r>
          </a:p>
        </p:txBody>
      </p:sp>
      <p:sp>
        <p:nvSpPr>
          <p:cNvPr id="21510" name="Rectangle 3"/>
          <p:cNvSpPr>
            <a:spLocks noGrp="1" noChangeArrowheads="1"/>
          </p:cNvSpPr>
          <p:nvPr>
            <p:ph type="body" idx="1"/>
          </p:nvPr>
        </p:nvSpPr>
        <p:spPr>
          <a:xfrm>
            <a:off x="246063" y="733425"/>
            <a:ext cx="5292725" cy="823913"/>
          </a:xfrm>
        </p:spPr>
        <p:txBody>
          <a:bodyPr/>
          <a:lstStyle/>
          <a:p>
            <a:pPr eaLnBrk="1" hangingPunct="1">
              <a:buFontTx/>
              <a:buNone/>
            </a:pPr>
            <a:r>
              <a:rPr lang="zh-CN" altLang="en-US" sz="2400" dirty="0" smtClean="0">
                <a:solidFill>
                  <a:schemeClr val="tx1"/>
                </a:solidFill>
                <a:latin typeface="Times New Roman" pitchFamily="18" charset="0"/>
              </a:rPr>
              <a:t>[例] 已知矢量       与      在基      下的坐标阵为</a:t>
            </a:r>
          </a:p>
        </p:txBody>
      </p:sp>
      <p:sp>
        <p:nvSpPr>
          <p:cNvPr id="21511"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aphicFrame>
        <p:nvGraphicFramePr>
          <p:cNvPr id="21512" name="Object 6"/>
          <p:cNvGraphicFramePr>
            <a:graphicFrameLocks noChangeAspect="1"/>
          </p:cNvGraphicFramePr>
          <p:nvPr/>
        </p:nvGraphicFramePr>
        <p:xfrm>
          <a:off x="4106863" y="706438"/>
          <a:ext cx="415925" cy="512762"/>
        </p:xfrm>
        <a:graphic>
          <a:graphicData uri="http://schemas.openxmlformats.org/presentationml/2006/ole">
            <mc:AlternateContent xmlns:mc="http://schemas.openxmlformats.org/markup-compatibility/2006">
              <mc:Choice xmlns:v="urn:schemas-microsoft-com:vml" Requires="v">
                <p:oleObj spid="_x0000_s28258" name="Equation" r:id="rId3" imgW="152334" imgH="190417" progId="Equation.3">
                  <p:embed/>
                </p:oleObj>
              </mc:Choice>
              <mc:Fallback>
                <p:oleObj name="Equation" r:id="rId3"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863" y="706438"/>
                        <a:ext cx="4159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3" name="Line 8"/>
          <p:cNvSpPr>
            <a:spLocks noChangeShapeType="1"/>
          </p:cNvSpPr>
          <p:nvPr/>
        </p:nvSpPr>
        <p:spPr bwMode="auto">
          <a:xfrm flipV="1">
            <a:off x="7315200" y="5638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1514" name="Object 9"/>
          <p:cNvGraphicFramePr>
            <a:graphicFrameLocks noChangeAspect="1"/>
          </p:cNvGraphicFramePr>
          <p:nvPr/>
        </p:nvGraphicFramePr>
        <p:xfrm>
          <a:off x="3067050" y="673100"/>
          <a:ext cx="350838" cy="561975"/>
        </p:xfrm>
        <a:graphic>
          <a:graphicData uri="http://schemas.openxmlformats.org/presentationml/2006/ole">
            <mc:AlternateContent xmlns:mc="http://schemas.openxmlformats.org/markup-compatibility/2006">
              <mc:Choice xmlns:v="urn:schemas-microsoft-com:vml" Requires="v">
                <p:oleObj spid="_x0000_s28259"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673100"/>
                        <a:ext cx="3508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12"/>
          <p:cNvGraphicFramePr>
            <a:graphicFrameLocks noChangeAspect="1"/>
          </p:cNvGraphicFramePr>
          <p:nvPr/>
        </p:nvGraphicFramePr>
        <p:xfrm>
          <a:off x="2220913" y="746125"/>
          <a:ext cx="350837" cy="457200"/>
        </p:xfrm>
        <a:graphic>
          <a:graphicData uri="http://schemas.openxmlformats.org/presentationml/2006/ole">
            <mc:AlternateContent xmlns:mc="http://schemas.openxmlformats.org/markup-compatibility/2006">
              <mc:Choice xmlns:v="urn:schemas-microsoft-com:vml" Requires="v">
                <p:oleObj spid="_x0000_s28260" name="Equation" r:id="rId7" imgW="126780" imgH="164814" progId="Equation.3">
                  <p:embed/>
                </p:oleObj>
              </mc:Choice>
              <mc:Fallback>
                <p:oleObj name="Equation" r:id="rId7"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74612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13"/>
          <p:cNvGraphicFramePr>
            <a:graphicFrameLocks noChangeAspect="1"/>
          </p:cNvGraphicFramePr>
          <p:nvPr/>
        </p:nvGraphicFramePr>
        <p:xfrm>
          <a:off x="1281113" y="1652588"/>
          <a:ext cx="2543175" cy="646112"/>
        </p:xfrm>
        <a:graphic>
          <a:graphicData uri="http://schemas.openxmlformats.org/presentationml/2006/ole">
            <mc:AlternateContent xmlns:mc="http://schemas.openxmlformats.org/markup-compatibility/2006">
              <mc:Choice xmlns:v="urn:schemas-microsoft-com:vml" Requires="v">
                <p:oleObj spid="_x0000_s28261" name="Equation" r:id="rId9" imgW="901309" imgH="228501" progId="Equation.3">
                  <p:embed/>
                </p:oleObj>
              </mc:Choice>
              <mc:Fallback>
                <p:oleObj name="Equation" r:id="rId9" imgW="901309"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113" y="1652588"/>
                        <a:ext cx="2543175"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4"/>
          <p:cNvGraphicFramePr>
            <a:graphicFrameLocks noChangeAspect="1"/>
          </p:cNvGraphicFramePr>
          <p:nvPr/>
        </p:nvGraphicFramePr>
        <p:xfrm>
          <a:off x="1244600" y="2251075"/>
          <a:ext cx="2614613" cy="596900"/>
        </p:xfrm>
        <a:graphic>
          <a:graphicData uri="http://schemas.openxmlformats.org/presentationml/2006/ole">
            <mc:AlternateContent xmlns:mc="http://schemas.openxmlformats.org/markup-compatibility/2006">
              <mc:Choice xmlns:v="urn:schemas-microsoft-com:vml" Requires="v">
                <p:oleObj spid="_x0000_s28262" name="Equation" r:id="rId11" imgW="1002865" imgH="228501" progId="Equation.3">
                  <p:embed/>
                </p:oleObj>
              </mc:Choice>
              <mc:Fallback>
                <p:oleObj name="Equation" r:id="rId11" imgW="1002865"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4600" y="2251075"/>
                        <a:ext cx="26146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0583" name="Group 55"/>
          <p:cNvGrpSpPr>
            <a:grpSpLocks/>
          </p:cNvGrpSpPr>
          <p:nvPr/>
        </p:nvGrpSpPr>
        <p:grpSpPr bwMode="auto">
          <a:xfrm>
            <a:off x="265113" y="2767013"/>
            <a:ext cx="4608512" cy="936625"/>
            <a:chOff x="167" y="1743"/>
            <a:chExt cx="2903" cy="590"/>
          </a:xfrm>
        </p:grpSpPr>
        <p:sp>
          <p:nvSpPr>
            <p:cNvPr id="21549" name="Text Box 11"/>
            <p:cNvSpPr txBox="1">
              <a:spLocks noChangeArrowheads="1"/>
            </p:cNvSpPr>
            <p:nvPr/>
          </p:nvSpPr>
          <p:spPr bwMode="auto">
            <a:xfrm>
              <a:off x="167" y="1797"/>
              <a:ext cx="2903"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如果基       的基矢量       和       分别与      和      的方向一致</a:t>
              </a:r>
            </a:p>
          </p:txBody>
        </p:sp>
        <p:graphicFrame>
          <p:nvGraphicFramePr>
            <p:cNvPr id="21550" name="Object 15"/>
            <p:cNvGraphicFramePr>
              <a:graphicFrameLocks noChangeAspect="1"/>
            </p:cNvGraphicFramePr>
            <p:nvPr/>
          </p:nvGraphicFramePr>
          <p:xfrm>
            <a:off x="855" y="1752"/>
            <a:ext cx="284" cy="323"/>
          </p:xfrm>
          <a:graphic>
            <a:graphicData uri="http://schemas.openxmlformats.org/presentationml/2006/ole">
              <mc:AlternateContent xmlns:mc="http://schemas.openxmlformats.org/markup-compatibility/2006">
                <mc:Choice xmlns:v="urn:schemas-microsoft-com:vml" Requires="v">
                  <p:oleObj spid="_x0000_s28263" name="Equation" r:id="rId13" imgW="164957" imgH="190335" progId="Equation.3">
                    <p:embed/>
                  </p:oleObj>
                </mc:Choice>
                <mc:Fallback>
                  <p:oleObj name="Equation" r:id="rId13"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 y="1752"/>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1" name="Object 16"/>
            <p:cNvGraphicFramePr>
              <a:graphicFrameLocks noChangeAspect="1"/>
            </p:cNvGraphicFramePr>
            <p:nvPr/>
          </p:nvGraphicFramePr>
          <p:xfrm>
            <a:off x="1953" y="1752"/>
            <a:ext cx="284" cy="366"/>
          </p:xfrm>
          <a:graphic>
            <a:graphicData uri="http://schemas.openxmlformats.org/presentationml/2006/ole">
              <mc:AlternateContent xmlns:mc="http://schemas.openxmlformats.org/markup-compatibility/2006">
                <mc:Choice xmlns:v="urn:schemas-microsoft-com:vml" Requires="v">
                  <p:oleObj spid="_x0000_s28264" name="Equation" r:id="rId15" imgW="164885" imgH="215619" progId="Equation.3">
                    <p:embed/>
                  </p:oleObj>
                </mc:Choice>
                <mc:Fallback>
                  <p:oleObj name="Equation" r:id="rId15" imgW="164885" imgH="21561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53" y="1752"/>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2" name="Object 17"/>
            <p:cNvGraphicFramePr>
              <a:graphicFrameLocks noChangeAspect="1"/>
            </p:cNvGraphicFramePr>
            <p:nvPr/>
          </p:nvGraphicFramePr>
          <p:xfrm>
            <a:off x="2488" y="1743"/>
            <a:ext cx="284" cy="366"/>
          </p:xfrm>
          <a:graphic>
            <a:graphicData uri="http://schemas.openxmlformats.org/presentationml/2006/ole">
              <mc:AlternateContent xmlns:mc="http://schemas.openxmlformats.org/markup-compatibility/2006">
                <mc:Choice xmlns:v="urn:schemas-microsoft-com:vml" Requires="v">
                  <p:oleObj spid="_x0000_s28265" name="Equation" r:id="rId17" imgW="164885" imgH="215619" progId="Equation.3">
                    <p:embed/>
                  </p:oleObj>
                </mc:Choice>
                <mc:Fallback>
                  <p:oleObj name="Equation" r:id="rId17"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8" y="1743"/>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3" name="Object 18"/>
            <p:cNvGraphicFramePr>
              <a:graphicFrameLocks noChangeAspect="1"/>
            </p:cNvGraphicFramePr>
            <p:nvPr/>
          </p:nvGraphicFramePr>
          <p:xfrm>
            <a:off x="664" y="2005"/>
            <a:ext cx="221" cy="288"/>
          </p:xfrm>
          <a:graphic>
            <a:graphicData uri="http://schemas.openxmlformats.org/presentationml/2006/ole">
              <mc:AlternateContent xmlns:mc="http://schemas.openxmlformats.org/markup-compatibility/2006">
                <mc:Choice xmlns:v="urn:schemas-microsoft-com:vml" Requires="v">
                  <p:oleObj spid="_x0000_s28266" name="Equation" r:id="rId19" imgW="126780" imgH="164814" progId="Equation.3">
                    <p:embed/>
                  </p:oleObj>
                </mc:Choice>
                <mc:Fallback>
                  <p:oleObj name="Equation" r:id="rId19"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005"/>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4" name="Object 19"/>
            <p:cNvGraphicFramePr>
              <a:graphicFrameLocks noChangeAspect="1"/>
            </p:cNvGraphicFramePr>
            <p:nvPr/>
          </p:nvGraphicFramePr>
          <p:xfrm>
            <a:off x="1154" y="1979"/>
            <a:ext cx="221" cy="354"/>
          </p:xfrm>
          <a:graphic>
            <a:graphicData uri="http://schemas.openxmlformats.org/presentationml/2006/ole">
              <mc:AlternateContent xmlns:mc="http://schemas.openxmlformats.org/markup-compatibility/2006">
                <mc:Choice xmlns:v="urn:schemas-microsoft-com:vml" Requires="v">
                  <p:oleObj spid="_x0000_s28267" name="Equation" r:id="rId20" imgW="126835" imgH="202936" progId="Equation.3">
                    <p:embed/>
                  </p:oleObj>
                </mc:Choice>
                <mc:Fallback>
                  <p:oleObj name="Equation" r:id="rId20"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 y="1979"/>
                          <a:ext cx="2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0584" name="Group 56"/>
          <p:cNvGrpSpPr>
            <a:grpSpLocks/>
          </p:cNvGrpSpPr>
          <p:nvPr/>
        </p:nvGrpSpPr>
        <p:grpSpPr bwMode="auto">
          <a:xfrm>
            <a:off x="295275" y="4003675"/>
            <a:ext cx="4464050" cy="1128713"/>
            <a:chOff x="186" y="2522"/>
            <a:chExt cx="2812" cy="711"/>
          </a:xfrm>
        </p:grpSpPr>
        <p:sp>
          <p:nvSpPr>
            <p:cNvPr id="21545" name="Text Box 50"/>
            <p:cNvSpPr txBox="1">
              <a:spLocks noChangeArrowheads="1"/>
            </p:cNvSpPr>
            <p:nvPr/>
          </p:nvSpPr>
          <p:spPr bwMode="auto">
            <a:xfrm>
              <a:off x="186" y="2567"/>
              <a:ext cx="2812"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求  基       关于基        的方向余弦阵</a:t>
              </a:r>
            </a:p>
          </p:txBody>
        </p:sp>
        <p:graphicFrame>
          <p:nvGraphicFramePr>
            <p:cNvPr id="21546" name="Object 20"/>
            <p:cNvGraphicFramePr>
              <a:graphicFrameLocks noChangeAspect="1"/>
            </p:cNvGraphicFramePr>
            <p:nvPr/>
          </p:nvGraphicFramePr>
          <p:xfrm>
            <a:off x="766" y="2522"/>
            <a:ext cx="284" cy="323"/>
          </p:xfrm>
          <a:graphic>
            <a:graphicData uri="http://schemas.openxmlformats.org/presentationml/2006/ole">
              <mc:AlternateContent xmlns:mc="http://schemas.openxmlformats.org/markup-compatibility/2006">
                <mc:Choice xmlns:v="urn:schemas-microsoft-com:vml" Requires="v">
                  <p:oleObj spid="_x0000_s28268" name="Equation" r:id="rId21" imgW="164957" imgH="190335" progId="Equation.3">
                    <p:embed/>
                  </p:oleObj>
                </mc:Choice>
                <mc:Fallback>
                  <p:oleObj name="Equation" r:id="rId21"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 y="2522"/>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7" name="Object 21"/>
            <p:cNvGraphicFramePr>
              <a:graphicFrameLocks noChangeAspect="1"/>
            </p:cNvGraphicFramePr>
            <p:nvPr/>
          </p:nvGraphicFramePr>
          <p:xfrm>
            <a:off x="1718" y="2522"/>
            <a:ext cx="262" cy="323"/>
          </p:xfrm>
          <a:graphic>
            <a:graphicData uri="http://schemas.openxmlformats.org/presentationml/2006/ole">
              <mc:AlternateContent xmlns:mc="http://schemas.openxmlformats.org/markup-compatibility/2006">
                <mc:Choice xmlns:v="urn:schemas-microsoft-com:vml" Requires="v">
                  <p:oleObj spid="_x0000_s28269" name="Equation" r:id="rId22" imgW="152334" imgH="190417" progId="Equation.3">
                    <p:embed/>
                  </p:oleObj>
                </mc:Choice>
                <mc:Fallback>
                  <p:oleObj name="Equation" r:id="rId22"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 y="2522"/>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8" name="Object 22"/>
            <p:cNvGraphicFramePr>
              <a:graphicFrameLocks noChangeAspect="1"/>
            </p:cNvGraphicFramePr>
            <p:nvPr/>
          </p:nvGraphicFramePr>
          <p:xfrm>
            <a:off x="855" y="2866"/>
            <a:ext cx="473" cy="367"/>
          </p:xfrm>
          <a:graphic>
            <a:graphicData uri="http://schemas.openxmlformats.org/presentationml/2006/ole">
              <mc:AlternateContent xmlns:mc="http://schemas.openxmlformats.org/markup-compatibility/2006">
                <mc:Choice xmlns:v="urn:schemas-microsoft-com:vml" Requires="v">
                  <p:oleObj spid="_x0000_s28270" name="Equation" r:id="rId23" imgW="228402" imgH="177646" progId="Equation.3">
                    <p:embed/>
                  </p:oleObj>
                </mc:Choice>
                <mc:Fallback>
                  <p:oleObj name="Equation" r:id="rId23" imgW="228402" imgH="177646"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5" y="2866"/>
                          <a:ext cx="473"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20" name="Line 23"/>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521" name="Line 24"/>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2" name="Line 25"/>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3" name="Line 26"/>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4" name="Line 27"/>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5" name="Line 28"/>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6" name="Line 29"/>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7" name="Line 30"/>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28" name="Object 31"/>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28271" name="Equation" r:id="rId25" imgW="126780" imgH="164814" progId="Equation.3">
                  <p:embed/>
                </p:oleObj>
              </mc:Choice>
              <mc:Fallback>
                <p:oleObj name="Equation" r:id="rId25"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9" name="Object 32"/>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28272" name="Equation" r:id="rId26" imgW="126835" imgH="202936" progId="Equation.3">
                  <p:embed/>
                </p:oleObj>
              </mc:Choice>
              <mc:Fallback>
                <p:oleObj name="Equation" r:id="rId26" imgW="126835" imgH="202936"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0" name="Object 37"/>
          <p:cNvGraphicFramePr>
            <a:graphicFrameLocks noChangeAspect="1"/>
          </p:cNvGraphicFramePr>
          <p:nvPr/>
        </p:nvGraphicFramePr>
        <p:xfrm>
          <a:off x="5791200" y="3962400"/>
          <a:ext cx="420688" cy="596900"/>
        </p:xfrm>
        <a:graphic>
          <a:graphicData uri="http://schemas.openxmlformats.org/presentationml/2006/ole">
            <mc:AlternateContent xmlns:mc="http://schemas.openxmlformats.org/markup-compatibility/2006">
              <mc:Choice xmlns:v="urn:schemas-microsoft-com:vml" Requires="v">
                <p:oleObj spid="_x0000_s28273" name="Equation" r:id="rId28" imgW="152268" imgH="215713" progId="Equation.3">
                  <p:embed/>
                </p:oleObj>
              </mc:Choice>
              <mc:Fallback>
                <p:oleObj name="Equation" r:id="rId28" imgW="152268" imgH="215713"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91200" y="39624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31" name="Line 38"/>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32" name="Line 39"/>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pSp>
        <p:nvGrpSpPr>
          <p:cNvPr id="790582" name="Group 54"/>
          <p:cNvGrpSpPr>
            <a:grpSpLocks/>
          </p:cNvGrpSpPr>
          <p:nvPr/>
        </p:nvGrpSpPr>
        <p:grpSpPr bwMode="auto">
          <a:xfrm>
            <a:off x="7162800" y="2895600"/>
            <a:ext cx="696913" cy="809625"/>
            <a:chOff x="4512" y="1824"/>
            <a:chExt cx="439" cy="510"/>
          </a:xfrm>
        </p:grpSpPr>
        <p:sp>
          <p:nvSpPr>
            <p:cNvPr id="21543" name="Line 40"/>
            <p:cNvSpPr>
              <a:spLocks noChangeShapeType="1"/>
            </p:cNvSpPr>
            <p:nvPr/>
          </p:nvSpPr>
          <p:spPr bwMode="auto">
            <a:xfrm>
              <a:off x="4512" y="1824"/>
              <a:ext cx="144" cy="384"/>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44" name="Object 42"/>
            <p:cNvGraphicFramePr>
              <a:graphicFrameLocks noChangeAspect="1"/>
            </p:cNvGraphicFramePr>
            <p:nvPr/>
          </p:nvGraphicFramePr>
          <p:xfrm>
            <a:off x="4704" y="2016"/>
            <a:ext cx="247" cy="318"/>
          </p:xfrm>
          <a:graphic>
            <a:graphicData uri="http://schemas.openxmlformats.org/presentationml/2006/ole">
              <mc:AlternateContent xmlns:mc="http://schemas.openxmlformats.org/markup-compatibility/2006">
                <mc:Choice xmlns:v="urn:schemas-microsoft-com:vml" Requires="v">
                  <p:oleObj spid="_x0000_s28274" name="Equation" r:id="rId30" imgW="164885" imgH="215619" progId="Equation.3">
                    <p:embed/>
                  </p:oleObj>
                </mc:Choice>
                <mc:Fallback>
                  <p:oleObj name="Equation" r:id="rId30" imgW="164885" imgH="215619"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04" y="2016"/>
                          <a:ext cx="24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0581" name="Group 53"/>
          <p:cNvGrpSpPr>
            <a:grpSpLocks/>
          </p:cNvGrpSpPr>
          <p:nvPr/>
        </p:nvGrpSpPr>
        <p:grpSpPr bwMode="auto">
          <a:xfrm>
            <a:off x="6248400" y="2514600"/>
            <a:ext cx="914400" cy="533400"/>
            <a:chOff x="3936" y="1584"/>
            <a:chExt cx="576" cy="336"/>
          </a:xfrm>
        </p:grpSpPr>
        <p:sp>
          <p:nvSpPr>
            <p:cNvPr id="21541" name="Line 41"/>
            <p:cNvSpPr>
              <a:spLocks noChangeShapeType="1"/>
            </p:cNvSpPr>
            <p:nvPr/>
          </p:nvSpPr>
          <p:spPr bwMode="auto">
            <a:xfrm flipH="1">
              <a:off x="4080" y="1824"/>
              <a:ext cx="432" cy="96"/>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42" name="Object 43"/>
            <p:cNvGraphicFramePr>
              <a:graphicFrameLocks noChangeAspect="1"/>
            </p:cNvGraphicFramePr>
            <p:nvPr/>
          </p:nvGraphicFramePr>
          <p:xfrm>
            <a:off x="3936" y="1584"/>
            <a:ext cx="247" cy="318"/>
          </p:xfrm>
          <a:graphic>
            <a:graphicData uri="http://schemas.openxmlformats.org/presentationml/2006/ole">
              <mc:AlternateContent xmlns:mc="http://schemas.openxmlformats.org/markup-compatibility/2006">
                <mc:Choice xmlns:v="urn:schemas-microsoft-com:vml" Requires="v">
                  <p:oleObj spid="_x0000_s28275" name="Equation" r:id="rId32" imgW="164885" imgH="215619" progId="Equation.3">
                    <p:embed/>
                  </p:oleObj>
                </mc:Choice>
                <mc:Fallback>
                  <p:oleObj name="Equation" r:id="rId32" imgW="164885" imgH="215619"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36" y="1584"/>
                          <a:ext cx="24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535" name="Object 44"/>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28276" name="Equation" r:id="rId34" imgW="152268" imgH="215713" progId="Equation.3">
                  <p:embed/>
                </p:oleObj>
              </mc:Choice>
              <mc:Fallback>
                <p:oleObj name="Equation" r:id="rId34" imgW="152268" imgH="215713"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6" name="Object 45"/>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28277" name="Equation" r:id="rId36" imgW="152268" imgH="215713" progId="Equation.3">
                  <p:embed/>
                </p:oleObj>
              </mc:Choice>
              <mc:Fallback>
                <p:oleObj name="Equation" r:id="rId36" imgW="152268" imgH="215713"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7" name="Object 46"/>
          <p:cNvGraphicFramePr>
            <a:graphicFrameLocks noChangeAspect="1"/>
          </p:cNvGraphicFramePr>
          <p:nvPr/>
        </p:nvGraphicFramePr>
        <p:xfrm>
          <a:off x="6227763" y="3644900"/>
          <a:ext cx="255587" cy="342900"/>
        </p:xfrm>
        <a:graphic>
          <a:graphicData uri="http://schemas.openxmlformats.org/presentationml/2006/ole">
            <mc:AlternateContent xmlns:mc="http://schemas.openxmlformats.org/markup-compatibility/2006">
              <mc:Choice xmlns:v="urn:schemas-microsoft-com:vml" Requires="v">
                <p:oleObj spid="_x0000_s28278" name="公式" r:id="rId38" imgW="114151" imgH="152202" progId="Equation.3">
                  <p:embed/>
                </p:oleObj>
              </mc:Choice>
              <mc:Fallback>
                <p:oleObj name="公式" r:id="rId38"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227763" y="3644900"/>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8" name="Object 47"/>
          <p:cNvGraphicFramePr>
            <a:graphicFrameLocks noChangeAspect="1"/>
          </p:cNvGraphicFramePr>
          <p:nvPr/>
        </p:nvGraphicFramePr>
        <p:xfrm>
          <a:off x="6588125" y="3500438"/>
          <a:ext cx="227013" cy="371475"/>
        </p:xfrm>
        <a:graphic>
          <a:graphicData uri="http://schemas.openxmlformats.org/presentationml/2006/ole">
            <mc:AlternateContent xmlns:mc="http://schemas.openxmlformats.org/markup-compatibility/2006">
              <mc:Choice xmlns:v="urn:schemas-microsoft-com:vml" Requires="v">
                <p:oleObj spid="_x0000_s28279" name="公式" r:id="rId40" imgW="101468" imgH="164885" progId="Equation.3">
                  <p:embed/>
                </p:oleObj>
              </mc:Choice>
              <mc:Fallback>
                <p:oleObj name="公式" r:id="rId40" imgW="101468" imgH="164885"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588125" y="3500438"/>
                        <a:ext cx="2270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9" name="Object 48"/>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28280" name="公式" r:id="rId42" imgW="114151" imgH="152202" progId="Equation.3">
                  <p:embed/>
                </p:oleObj>
              </mc:Choice>
              <mc:Fallback>
                <p:oleObj name="公式" r:id="rId42"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0" name="Object 49"/>
          <p:cNvGraphicFramePr>
            <a:graphicFrameLocks noChangeAspect="1"/>
          </p:cNvGraphicFramePr>
          <p:nvPr/>
        </p:nvGraphicFramePr>
        <p:xfrm>
          <a:off x="6372225" y="1989138"/>
          <a:ext cx="396875" cy="371475"/>
        </p:xfrm>
        <a:graphic>
          <a:graphicData uri="http://schemas.openxmlformats.org/presentationml/2006/ole">
            <mc:AlternateContent xmlns:mc="http://schemas.openxmlformats.org/markup-compatibility/2006">
              <mc:Choice xmlns:v="urn:schemas-microsoft-com:vml" Requires="v">
                <p:oleObj spid="_x0000_s28281" name="公式" r:id="rId43" imgW="177492" imgH="164814" progId="Equation.3">
                  <p:embed/>
                </p:oleObj>
              </mc:Choice>
              <mc:Fallback>
                <p:oleObj name="公式" r:id="rId43" imgW="177492" imgH="16481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372225" y="1989138"/>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206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0582"/>
                                        </p:tgtEl>
                                        <p:attrNameLst>
                                          <p:attrName>style.visibility</p:attrName>
                                        </p:attrNameLst>
                                      </p:cBhvr>
                                      <p:to>
                                        <p:strVal val="visible"/>
                                      </p:to>
                                    </p:set>
                                    <p:animEffect transition="in" filter="blinds(horizontal)">
                                      <p:cBhvr>
                                        <p:cTn id="7" dur="500"/>
                                        <p:tgtEl>
                                          <p:spTgt spid="790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0581"/>
                                        </p:tgtEl>
                                        <p:attrNameLst>
                                          <p:attrName>style.visibility</p:attrName>
                                        </p:attrNameLst>
                                      </p:cBhvr>
                                      <p:to>
                                        <p:strVal val="visible"/>
                                      </p:to>
                                    </p:set>
                                    <p:animEffect transition="in" filter="blinds(horizontal)">
                                      <p:cBhvr>
                                        <p:cTn id="12" dur="500"/>
                                        <p:tgtEl>
                                          <p:spTgt spid="790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0583"/>
                                        </p:tgtEl>
                                        <p:attrNameLst>
                                          <p:attrName>style.visibility</p:attrName>
                                        </p:attrNameLst>
                                      </p:cBhvr>
                                      <p:to>
                                        <p:strVal val="visible"/>
                                      </p:to>
                                    </p:set>
                                    <p:animEffect transition="in" filter="blinds(horizontal)">
                                      <p:cBhvr>
                                        <p:cTn id="17" dur="500"/>
                                        <p:tgtEl>
                                          <p:spTgt spid="790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0584"/>
                                        </p:tgtEl>
                                        <p:attrNameLst>
                                          <p:attrName>style.visibility</p:attrName>
                                        </p:attrNameLst>
                                      </p:cBhvr>
                                      <p:to>
                                        <p:strVal val="visible"/>
                                      </p:to>
                                    </p:set>
                                    <p:animEffect transition="in" filter="blinds(horizontal)">
                                      <p:cBhvr>
                                        <p:cTn id="22" dur="500"/>
                                        <p:tgtEl>
                                          <p:spTgt spid="790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58A83CAF-3033-4282-98B8-EF7000C0C9E7}" type="slidenum">
              <a:rPr lang="zh-CN" altLang="en-US"/>
              <a:pPr>
                <a:defRPr/>
              </a:pPr>
              <a:t>33</a:t>
            </a:fld>
            <a:endParaRPr lang="en-US" altLang="zh-CN"/>
          </a:p>
        </p:txBody>
      </p:sp>
      <p:sp>
        <p:nvSpPr>
          <p:cNvPr id="22533"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方向余弦矩阵/定义/方向余弦阵元素间的关系</a:t>
            </a:r>
          </a:p>
        </p:txBody>
      </p:sp>
      <p:sp>
        <p:nvSpPr>
          <p:cNvPr id="22534" name="Rectangle 3"/>
          <p:cNvSpPr>
            <a:spLocks noGrp="1" noChangeArrowheads="1"/>
          </p:cNvSpPr>
          <p:nvPr>
            <p:ph type="body" idx="1"/>
          </p:nvPr>
        </p:nvSpPr>
        <p:spPr>
          <a:xfrm>
            <a:off x="179388" y="765175"/>
            <a:ext cx="936625" cy="533400"/>
          </a:xfrm>
        </p:spPr>
        <p:txBody>
          <a:bodyPr/>
          <a:lstStyle/>
          <a:p>
            <a:pPr eaLnBrk="1" hangingPunct="1">
              <a:buFontTx/>
              <a:buNone/>
            </a:pPr>
            <a:r>
              <a:rPr lang="zh-CN" altLang="en-US" sz="2400" smtClean="0">
                <a:solidFill>
                  <a:schemeClr val="tx1"/>
                </a:solidFill>
                <a:latin typeface="Times New Roman" pitchFamily="18" charset="0"/>
              </a:rPr>
              <a:t>[解</a:t>
            </a:r>
            <a:r>
              <a:rPr lang="zh-CN" altLang="zh-CN" sz="2400" smtClean="0">
                <a:solidFill>
                  <a:schemeClr val="tx1"/>
                </a:solidFill>
                <a:latin typeface="Times New Roman" pitchFamily="18" charset="0"/>
              </a:rPr>
              <a:t>]</a:t>
            </a:r>
            <a:endParaRPr lang="zh-CN" altLang="en-US" sz="2400" smtClean="0">
              <a:solidFill>
                <a:schemeClr val="tx1"/>
              </a:solidFill>
              <a:latin typeface="Times New Roman" pitchFamily="18" charset="0"/>
            </a:endParaRPr>
          </a:p>
        </p:txBody>
      </p:sp>
      <p:sp>
        <p:nvSpPr>
          <p:cNvPr id="22535"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22536" name="Line 7"/>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537" name="Line 8"/>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38" name="Line 9"/>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39" name="Line 10"/>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0" name="Line 11"/>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1" name="Line 12"/>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2" name="Line 13"/>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3" name="Line 15"/>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2544" name="Object 16"/>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29282"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5" name="Object 17"/>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29283"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6" name="Object 22"/>
          <p:cNvGraphicFramePr>
            <a:graphicFrameLocks noChangeAspect="1"/>
          </p:cNvGraphicFramePr>
          <p:nvPr/>
        </p:nvGraphicFramePr>
        <p:xfrm>
          <a:off x="5724525" y="4005263"/>
          <a:ext cx="420688" cy="596900"/>
        </p:xfrm>
        <a:graphic>
          <a:graphicData uri="http://schemas.openxmlformats.org/presentationml/2006/ole">
            <mc:AlternateContent xmlns:mc="http://schemas.openxmlformats.org/markup-compatibility/2006">
              <mc:Choice xmlns:v="urn:schemas-microsoft-com:vml" Requires="v">
                <p:oleObj spid="_x0000_s29284"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4005263"/>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1576" name="Object 24"/>
          <p:cNvGraphicFramePr>
            <a:graphicFrameLocks noChangeAspect="1"/>
          </p:cNvGraphicFramePr>
          <p:nvPr/>
        </p:nvGraphicFramePr>
        <p:xfrm>
          <a:off x="1331913" y="1268413"/>
          <a:ext cx="1916112" cy="546100"/>
        </p:xfrm>
        <a:graphic>
          <a:graphicData uri="http://schemas.openxmlformats.org/presentationml/2006/ole">
            <mc:AlternateContent xmlns:mc="http://schemas.openxmlformats.org/markup-compatibility/2006">
              <mc:Choice xmlns:v="urn:schemas-microsoft-com:vml" Requires="v">
                <p:oleObj spid="_x0000_s29285" name="Equation" r:id="rId9" imgW="850531" imgH="241195" progId="Equation.3">
                  <p:embed/>
                </p:oleObj>
              </mc:Choice>
              <mc:Fallback>
                <p:oleObj name="Equation" r:id="rId9" imgW="850531"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268413"/>
                        <a:ext cx="19161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8" name="Line 25"/>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9" name="Line 26"/>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50" name="Line 27"/>
          <p:cNvSpPr>
            <a:spLocks noChangeShapeType="1"/>
          </p:cNvSpPr>
          <p:nvPr/>
        </p:nvSpPr>
        <p:spPr bwMode="auto">
          <a:xfrm>
            <a:off x="7162800" y="2895600"/>
            <a:ext cx="228600" cy="609600"/>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51" name="Line 28"/>
          <p:cNvSpPr>
            <a:spLocks noChangeShapeType="1"/>
          </p:cNvSpPr>
          <p:nvPr/>
        </p:nvSpPr>
        <p:spPr bwMode="auto">
          <a:xfrm flipH="1">
            <a:off x="6477000" y="2895600"/>
            <a:ext cx="685800" cy="1524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2552" name="Object 29"/>
          <p:cNvGraphicFramePr>
            <a:graphicFrameLocks noChangeAspect="1"/>
          </p:cNvGraphicFramePr>
          <p:nvPr/>
        </p:nvGraphicFramePr>
        <p:xfrm>
          <a:off x="7467600" y="3200400"/>
          <a:ext cx="392113" cy="504825"/>
        </p:xfrm>
        <a:graphic>
          <a:graphicData uri="http://schemas.openxmlformats.org/presentationml/2006/ole">
            <mc:AlternateContent xmlns:mc="http://schemas.openxmlformats.org/markup-compatibility/2006">
              <mc:Choice xmlns:v="urn:schemas-microsoft-com:vml" Requires="v">
                <p:oleObj spid="_x0000_s29286" name="Equation" r:id="rId11" imgW="164885" imgH="215619" progId="Equation.3">
                  <p:embed/>
                </p:oleObj>
              </mc:Choice>
              <mc:Fallback>
                <p:oleObj name="Equation" r:id="rId11" imgW="164885"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3" name="Object 30"/>
          <p:cNvGraphicFramePr>
            <a:graphicFrameLocks noChangeAspect="1"/>
          </p:cNvGraphicFramePr>
          <p:nvPr/>
        </p:nvGraphicFramePr>
        <p:xfrm>
          <a:off x="6248400" y="2514600"/>
          <a:ext cx="392113" cy="504825"/>
        </p:xfrm>
        <a:graphic>
          <a:graphicData uri="http://schemas.openxmlformats.org/presentationml/2006/ole">
            <mc:AlternateContent xmlns:mc="http://schemas.openxmlformats.org/markup-compatibility/2006">
              <mc:Choice xmlns:v="urn:schemas-microsoft-com:vml" Requires="v">
                <p:oleObj spid="_x0000_s29287" name="Equation" r:id="rId13" imgW="164885" imgH="215619" progId="Equation.3">
                  <p:embed/>
                </p:oleObj>
              </mc:Choice>
              <mc:Fallback>
                <p:oleObj name="Equation"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5146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4" name="Object 31"/>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29288"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5" name="Object 32"/>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29289" name="Equation" r:id="rId17" imgW="152268" imgH="215713" progId="Equation.3">
                  <p:embed/>
                </p:oleObj>
              </mc:Choice>
              <mc:Fallback>
                <p:oleObj name="Equation" r:id="rId17" imgW="152268"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1585" name="Object 33"/>
          <p:cNvGraphicFramePr>
            <a:graphicFrameLocks noChangeAspect="1"/>
          </p:cNvGraphicFramePr>
          <p:nvPr/>
        </p:nvGraphicFramePr>
        <p:xfrm>
          <a:off x="700088" y="2520950"/>
          <a:ext cx="3732212" cy="522288"/>
        </p:xfrm>
        <a:graphic>
          <a:graphicData uri="http://schemas.openxmlformats.org/presentationml/2006/ole">
            <mc:AlternateContent xmlns:mc="http://schemas.openxmlformats.org/markup-compatibility/2006">
              <mc:Choice xmlns:v="urn:schemas-microsoft-com:vml" Requires="v">
                <p:oleObj spid="_x0000_s29290" name="公式" r:id="rId19" imgW="1548728" imgH="215806" progId="Equation.3">
                  <p:embed/>
                </p:oleObj>
              </mc:Choice>
              <mc:Fallback>
                <p:oleObj name="公式" r:id="rId19" imgW="1548728" imgH="21580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0088" y="2520950"/>
                        <a:ext cx="37322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586" name="Object 34"/>
          <p:cNvGraphicFramePr>
            <a:graphicFrameLocks noChangeAspect="1"/>
          </p:cNvGraphicFramePr>
          <p:nvPr/>
        </p:nvGraphicFramePr>
        <p:xfrm>
          <a:off x="3492500" y="1268413"/>
          <a:ext cx="1966913" cy="546100"/>
        </p:xfrm>
        <a:graphic>
          <a:graphicData uri="http://schemas.openxmlformats.org/presentationml/2006/ole">
            <mc:AlternateContent xmlns:mc="http://schemas.openxmlformats.org/markup-compatibility/2006">
              <mc:Choice xmlns:v="urn:schemas-microsoft-com:vml" Requires="v">
                <p:oleObj spid="_x0000_s29291" name="Equation" r:id="rId21" imgW="825500" imgH="228600" progId="Equation.3">
                  <p:embed/>
                </p:oleObj>
              </mc:Choice>
              <mc:Fallback>
                <p:oleObj name="Equation" r:id="rId21" imgW="8255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92500" y="1268413"/>
                        <a:ext cx="19669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587" name="Object 35"/>
          <p:cNvGraphicFramePr>
            <a:graphicFrameLocks noChangeAspect="1"/>
          </p:cNvGraphicFramePr>
          <p:nvPr/>
        </p:nvGraphicFramePr>
        <p:xfrm>
          <a:off x="565150" y="3178175"/>
          <a:ext cx="4191000" cy="560388"/>
        </p:xfrm>
        <a:graphic>
          <a:graphicData uri="http://schemas.openxmlformats.org/presentationml/2006/ole">
            <mc:AlternateContent xmlns:mc="http://schemas.openxmlformats.org/markup-compatibility/2006">
              <mc:Choice xmlns:v="urn:schemas-microsoft-com:vml" Requires="v">
                <p:oleObj spid="_x0000_s29292" name="Equation" r:id="rId23" imgW="1714500" imgH="228600" progId="Equation.3">
                  <p:embed/>
                </p:oleObj>
              </mc:Choice>
              <mc:Fallback>
                <p:oleObj name="Equation" r:id="rId23" imgW="171450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5150" y="3178175"/>
                        <a:ext cx="4191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588" name="Line 36"/>
          <p:cNvSpPr>
            <a:spLocks noChangeShapeType="1"/>
          </p:cNvSpPr>
          <p:nvPr/>
        </p:nvSpPr>
        <p:spPr bwMode="auto">
          <a:xfrm flipH="1">
            <a:off x="7162800" y="2895600"/>
            <a:ext cx="0" cy="762000"/>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91589" name="Object 37"/>
          <p:cNvGraphicFramePr>
            <a:graphicFrameLocks noChangeAspect="1"/>
          </p:cNvGraphicFramePr>
          <p:nvPr/>
        </p:nvGraphicFramePr>
        <p:xfrm>
          <a:off x="6934200" y="3810000"/>
          <a:ext cx="392113" cy="504825"/>
        </p:xfrm>
        <a:graphic>
          <a:graphicData uri="http://schemas.openxmlformats.org/presentationml/2006/ole">
            <mc:AlternateContent xmlns:mc="http://schemas.openxmlformats.org/markup-compatibility/2006">
              <mc:Choice xmlns:v="urn:schemas-microsoft-com:vml" Requires="v">
                <p:oleObj spid="_x0000_s29293" name="Equation" r:id="rId25" imgW="164885" imgH="215619" progId="Equation.3">
                  <p:embed/>
                </p:oleObj>
              </mc:Choice>
              <mc:Fallback>
                <p:oleObj name="Equation" r:id="rId25" imgW="164885" imgH="21561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34200" y="38100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1590" name="Group 38"/>
          <p:cNvGrpSpPr>
            <a:grpSpLocks/>
          </p:cNvGrpSpPr>
          <p:nvPr/>
        </p:nvGrpSpPr>
        <p:grpSpPr bwMode="auto">
          <a:xfrm>
            <a:off x="381000" y="1868488"/>
            <a:ext cx="5181600" cy="581025"/>
            <a:chOff x="240" y="1296"/>
            <a:chExt cx="3264" cy="366"/>
          </a:xfrm>
        </p:grpSpPr>
        <p:sp>
          <p:nvSpPr>
            <p:cNvPr id="22575" name="Text Box 39"/>
            <p:cNvSpPr txBox="1">
              <a:spLocks noChangeArrowheads="1"/>
            </p:cNvSpPr>
            <p:nvPr/>
          </p:nvSpPr>
          <p:spPr bwMode="auto">
            <a:xfrm>
              <a:off x="240" y="1344"/>
              <a:ext cx="3264"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基矢量       和       基      下的坐标阵为</a:t>
              </a:r>
            </a:p>
          </p:txBody>
        </p:sp>
        <p:graphicFrame>
          <p:nvGraphicFramePr>
            <p:cNvPr id="22576" name="Object 40"/>
            <p:cNvGraphicFramePr>
              <a:graphicFrameLocks noChangeAspect="1"/>
            </p:cNvGraphicFramePr>
            <p:nvPr/>
          </p:nvGraphicFramePr>
          <p:xfrm>
            <a:off x="960" y="1296"/>
            <a:ext cx="284" cy="366"/>
          </p:xfrm>
          <a:graphic>
            <a:graphicData uri="http://schemas.openxmlformats.org/presentationml/2006/ole">
              <mc:AlternateContent xmlns:mc="http://schemas.openxmlformats.org/markup-compatibility/2006">
                <mc:Choice xmlns:v="urn:schemas-microsoft-com:vml" Requires="v">
                  <p:oleObj spid="_x0000_s29294" name="Equation" r:id="rId27" imgW="164885" imgH="215619" progId="Equation.3">
                    <p:embed/>
                  </p:oleObj>
                </mc:Choice>
                <mc:Fallback>
                  <p:oleObj name="Equation" r:id="rId27" imgW="164885" imgH="215619"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60" y="1296"/>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7" name="Object 41"/>
            <p:cNvGraphicFramePr>
              <a:graphicFrameLocks noChangeAspect="1"/>
            </p:cNvGraphicFramePr>
            <p:nvPr/>
          </p:nvGraphicFramePr>
          <p:xfrm>
            <a:off x="1488" y="1296"/>
            <a:ext cx="284" cy="366"/>
          </p:xfrm>
          <a:graphic>
            <a:graphicData uri="http://schemas.openxmlformats.org/presentationml/2006/ole">
              <mc:AlternateContent xmlns:mc="http://schemas.openxmlformats.org/markup-compatibility/2006">
                <mc:Choice xmlns:v="urn:schemas-microsoft-com:vml" Requires="v">
                  <p:oleObj spid="_x0000_s29295" name="Equation" r:id="rId29" imgW="164885" imgH="215619" progId="Equation.3">
                    <p:embed/>
                  </p:oleObj>
                </mc:Choice>
                <mc:Fallback>
                  <p:oleObj name="Equation" r:id="rId29" imgW="164885" imgH="21561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88" y="1296"/>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8" name="Object 42"/>
            <p:cNvGraphicFramePr>
              <a:graphicFrameLocks noChangeAspect="1"/>
            </p:cNvGraphicFramePr>
            <p:nvPr/>
          </p:nvGraphicFramePr>
          <p:xfrm>
            <a:off x="1968" y="1296"/>
            <a:ext cx="262" cy="323"/>
          </p:xfrm>
          <a:graphic>
            <a:graphicData uri="http://schemas.openxmlformats.org/presentationml/2006/ole">
              <mc:AlternateContent xmlns:mc="http://schemas.openxmlformats.org/markup-compatibility/2006">
                <mc:Choice xmlns:v="urn:schemas-microsoft-com:vml" Requires="v">
                  <p:oleObj spid="_x0000_s29296" name="Equation" r:id="rId31" imgW="152334" imgH="190417" progId="Equation.3">
                    <p:embed/>
                  </p:oleObj>
                </mc:Choice>
                <mc:Fallback>
                  <p:oleObj name="Equation" r:id="rId31" imgW="152334" imgH="190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68" y="1296"/>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1610" name="Group 58"/>
          <p:cNvGrpSpPr>
            <a:grpSpLocks/>
          </p:cNvGrpSpPr>
          <p:nvPr/>
        </p:nvGrpSpPr>
        <p:grpSpPr bwMode="auto">
          <a:xfrm>
            <a:off x="420688" y="4357688"/>
            <a:ext cx="3119437" cy="512762"/>
            <a:chOff x="0" y="2910"/>
            <a:chExt cx="1965" cy="323"/>
          </a:xfrm>
        </p:grpSpPr>
        <p:sp>
          <p:nvSpPr>
            <p:cNvPr id="22573" name="Text Box 46"/>
            <p:cNvSpPr txBox="1">
              <a:spLocks noChangeArrowheads="1"/>
            </p:cNvSpPr>
            <p:nvPr/>
          </p:nvSpPr>
          <p:spPr bwMode="auto">
            <a:xfrm>
              <a:off x="0" y="2967"/>
              <a:ext cx="196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在基      下的坐标阵为</a:t>
              </a:r>
            </a:p>
          </p:txBody>
        </p:sp>
        <p:graphicFrame>
          <p:nvGraphicFramePr>
            <p:cNvPr id="22574" name="Object 47"/>
            <p:cNvGraphicFramePr>
              <a:graphicFrameLocks noChangeAspect="1"/>
            </p:cNvGraphicFramePr>
            <p:nvPr/>
          </p:nvGraphicFramePr>
          <p:xfrm>
            <a:off x="462" y="2910"/>
            <a:ext cx="262" cy="323"/>
          </p:xfrm>
          <a:graphic>
            <a:graphicData uri="http://schemas.openxmlformats.org/presentationml/2006/ole">
              <mc:AlternateContent xmlns:mc="http://schemas.openxmlformats.org/markup-compatibility/2006">
                <mc:Choice xmlns:v="urn:schemas-microsoft-com:vml" Requires="v">
                  <p:oleObj spid="_x0000_s29297" name="Equation" r:id="rId33" imgW="152334" imgH="190417" progId="Equation.3">
                    <p:embed/>
                  </p:oleObj>
                </mc:Choice>
                <mc:Fallback>
                  <p:oleObj name="Equation" r:id="rId33" imgW="152334" imgH="190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2" y="2910"/>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91600" name="Object 48"/>
          <p:cNvGraphicFramePr>
            <a:graphicFrameLocks noChangeAspect="1"/>
          </p:cNvGraphicFramePr>
          <p:nvPr/>
        </p:nvGraphicFramePr>
        <p:xfrm>
          <a:off x="1276350" y="4856163"/>
          <a:ext cx="6311900" cy="1444625"/>
        </p:xfrm>
        <a:graphic>
          <a:graphicData uri="http://schemas.openxmlformats.org/presentationml/2006/ole">
            <mc:AlternateContent xmlns:mc="http://schemas.openxmlformats.org/markup-compatibility/2006">
              <mc:Choice xmlns:v="urn:schemas-microsoft-com:vml" Requires="v">
                <p:oleObj spid="_x0000_s29298" name="Equation" r:id="rId34" imgW="2806700" imgH="647700" progId="Equation.3">
                  <p:embed/>
                </p:oleObj>
              </mc:Choice>
              <mc:Fallback>
                <p:oleObj name="Equation" r:id="rId34" imgW="2806700" imgH="6477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276350" y="4856163"/>
                        <a:ext cx="63119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4" name="Object 49"/>
          <p:cNvGraphicFramePr>
            <a:graphicFrameLocks noChangeAspect="1"/>
          </p:cNvGraphicFramePr>
          <p:nvPr/>
        </p:nvGraphicFramePr>
        <p:xfrm>
          <a:off x="6227763" y="3644900"/>
          <a:ext cx="271462" cy="363538"/>
        </p:xfrm>
        <a:graphic>
          <a:graphicData uri="http://schemas.openxmlformats.org/presentationml/2006/ole">
            <mc:AlternateContent xmlns:mc="http://schemas.openxmlformats.org/markup-compatibility/2006">
              <mc:Choice xmlns:v="urn:schemas-microsoft-com:vml" Requires="v">
                <p:oleObj spid="_x0000_s29299" name="公式" r:id="rId36" imgW="114151" imgH="152202" progId="Equation.3">
                  <p:embed/>
                </p:oleObj>
              </mc:Choice>
              <mc:Fallback>
                <p:oleObj name="公式" r:id="rId36" imgW="114151" imgH="152202"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27763" y="3644900"/>
                        <a:ext cx="2714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5" name="Object 50"/>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29300" name="公式" r:id="rId38" imgW="114151" imgH="152202" progId="Equation.3">
                  <p:embed/>
                </p:oleObj>
              </mc:Choice>
              <mc:Fallback>
                <p:oleObj name="公式" r:id="rId38"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6" name="Object 51"/>
          <p:cNvGraphicFramePr>
            <a:graphicFrameLocks noChangeAspect="1"/>
          </p:cNvGraphicFramePr>
          <p:nvPr/>
        </p:nvGraphicFramePr>
        <p:xfrm>
          <a:off x="6516688" y="3500438"/>
          <a:ext cx="227012" cy="371475"/>
        </p:xfrm>
        <a:graphic>
          <a:graphicData uri="http://schemas.openxmlformats.org/presentationml/2006/ole">
            <mc:AlternateContent xmlns:mc="http://schemas.openxmlformats.org/markup-compatibility/2006">
              <mc:Choice xmlns:v="urn:schemas-microsoft-com:vml" Requires="v">
                <p:oleObj spid="_x0000_s29301" name="公式" r:id="rId40" imgW="101468" imgH="164885" progId="Equation.3">
                  <p:embed/>
                </p:oleObj>
              </mc:Choice>
              <mc:Fallback>
                <p:oleObj name="公式" r:id="rId40" imgW="101468" imgH="164885"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516688" y="3500438"/>
                        <a:ext cx="2270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7" name="Object 52"/>
          <p:cNvGraphicFramePr>
            <a:graphicFrameLocks noChangeAspect="1"/>
          </p:cNvGraphicFramePr>
          <p:nvPr/>
        </p:nvGraphicFramePr>
        <p:xfrm>
          <a:off x="6372225" y="2060575"/>
          <a:ext cx="396875" cy="371475"/>
        </p:xfrm>
        <a:graphic>
          <a:graphicData uri="http://schemas.openxmlformats.org/presentationml/2006/ole">
            <mc:AlternateContent xmlns:mc="http://schemas.openxmlformats.org/markup-compatibility/2006">
              <mc:Choice xmlns:v="urn:schemas-microsoft-com:vml" Requires="v">
                <p:oleObj spid="_x0000_s29302" name="公式" r:id="rId42" imgW="177492" imgH="164814" progId="Equation.3">
                  <p:embed/>
                </p:oleObj>
              </mc:Choice>
              <mc:Fallback>
                <p:oleObj name="公式" r:id="rId42" imgW="177492" imgH="164814"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372225" y="2060575"/>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8" name="Object 53"/>
          <p:cNvGraphicFramePr>
            <a:graphicFrameLocks noChangeAspect="1"/>
          </p:cNvGraphicFramePr>
          <p:nvPr/>
        </p:nvGraphicFramePr>
        <p:xfrm>
          <a:off x="1258888" y="692150"/>
          <a:ext cx="2233612" cy="566738"/>
        </p:xfrm>
        <a:graphic>
          <a:graphicData uri="http://schemas.openxmlformats.org/presentationml/2006/ole">
            <mc:AlternateContent xmlns:mc="http://schemas.openxmlformats.org/markup-compatibility/2006">
              <mc:Choice xmlns:v="urn:schemas-microsoft-com:vml" Requires="v">
                <p:oleObj spid="_x0000_s29303" name="Equation" r:id="rId44" imgW="901309" imgH="228501" progId="Equation.3">
                  <p:embed/>
                </p:oleObj>
              </mc:Choice>
              <mc:Fallback>
                <p:oleObj name="Equation" r:id="rId44" imgW="901309" imgH="228501"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258888" y="692150"/>
                        <a:ext cx="2233612"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9" name="Object 54"/>
          <p:cNvGraphicFramePr>
            <a:graphicFrameLocks noChangeAspect="1"/>
          </p:cNvGraphicFramePr>
          <p:nvPr/>
        </p:nvGraphicFramePr>
        <p:xfrm>
          <a:off x="3708400" y="692150"/>
          <a:ext cx="2160588" cy="493713"/>
        </p:xfrm>
        <a:graphic>
          <a:graphicData uri="http://schemas.openxmlformats.org/presentationml/2006/ole">
            <mc:AlternateContent xmlns:mc="http://schemas.openxmlformats.org/markup-compatibility/2006">
              <mc:Choice xmlns:v="urn:schemas-microsoft-com:vml" Requires="v">
                <p:oleObj spid="_x0000_s29304" name="Equation" r:id="rId46" imgW="1002865" imgH="228501" progId="Equation.3">
                  <p:embed/>
                </p:oleObj>
              </mc:Choice>
              <mc:Fallback>
                <p:oleObj name="Equation" r:id="rId46" imgW="1002865" imgH="228501"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708400" y="692150"/>
                        <a:ext cx="21605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07" name="Text Box 55"/>
          <p:cNvSpPr txBox="1">
            <a:spLocks noChangeArrowheads="1"/>
          </p:cNvSpPr>
          <p:nvPr/>
        </p:nvSpPr>
        <p:spPr bwMode="auto">
          <a:xfrm>
            <a:off x="611188" y="1412875"/>
            <a:ext cx="5397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lang="zh-CN" altLang="en-US" sz="2400">
                <a:solidFill>
                  <a:schemeClr val="tx1"/>
                </a:solidFill>
              </a:rPr>
              <a:t>模</a:t>
            </a:r>
          </a:p>
        </p:txBody>
      </p:sp>
      <p:graphicFrame>
        <p:nvGraphicFramePr>
          <p:cNvPr id="791608" name="Object 56"/>
          <p:cNvGraphicFramePr>
            <a:graphicFrameLocks noChangeAspect="1"/>
          </p:cNvGraphicFramePr>
          <p:nvPr/>
        </p:nvGraphicFramePr>
        <p:xfrm>
          <a:off x="1604963" y="3840163"/>
          <a:ext cx="1711325" cy="555625"/>
        </p:xfrm>
        <a:graphic>
          <a:graphicData uri="http://schemas.openxmlformats.org/presentationml/2006/ole">
            <mc:AlternateContent xmlns:mc="http://schemas.openxmlformats.org/markup-compatibility/2006">
              <mc:Choice xmlns:v="urn:schemas-microsoft-com:vml" Requires="v">
                <p:oleObj spid="_x0000_s29305" name="公式" r:id="rId48" imgW="748975" imgH="241195" progId="Equation.3">
                  <p:embed/>
                </p:oleObj>
              </mc:Choice>
              <mc:Fallback>
                <p:oleObj name="公式" r:id="rId48" imgW="748975" imgH="241195"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604963" y="3840163"/>
                        <a:ext cx="17113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09" name="Text Box 57"/>
          <p:cNvSpPr txBox="1">
            <a:spLocks noChangeArrowheads="1"/>
          </p:cNvSpPr>
          <p:nvPr/>
        </p:nvSpPr>
        <p:spPr bwMode="auto">
          <a:xfrm>
            <a:off x="428625" y="3916363"/>
            <a:ext cx="139382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基矢量</a:t>
            </a:r>
          </a:p>
        </p:txBody>
      </p:sp>
    </p:spTree>
    <p:extLst>
      <p:ext uri="{BB962C8B-B14F-4D97-AF65-F5344CB8AC3E}">
        <p14:creationId xmlns:p14="http://schemas.microsoft.com/office/powerpoint/2010/main" val="202976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91607"/>
                                        </p:tgtEl>
                                        <p:attrNameLst>
                                          <p:attrName>style.visibility</p:attrName>
                                        </p:attrNameLst>
                                      </p:cBhvr>
                                      <p:to>
                                        <p:strVal val="visible"/>
                                      </p:to>
                                    </p:set>
                                    <p:animEffect transition="in" filter="blinds(horizontal)">
                                      <p:cBhvr>
                                        <p:cTn id="7" dur="500"/>
                                        <p:tgtEl>
                                          <p:spTgt spid="791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76"/>
                                        </p:tgtEl>
                                        <p:attrNameLst>
                                          <p:attrName>style.visibility</p:attrName>
                                        </p:attrNameLst>
                                      </p:cBhvr>
                                      <p:to>
                                        <p:strVal val="visible"/>
                                      </p:to>
                                    </p:set>
                                    <p:animEffect transition="in" filter="blinds(horizontal)">
                                      <p:cBhvr>
                                        <p:cTn id="12" dur="500"/>
                                        <p:tgtEl>
                                          <p:spTgt spid="7915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86"/>
                                        </p:tgtEl>
                                        <p:attrNameLst>
                                          <p:attrName>style.visibility</p:attrName>
                                        </p:attrNameLst>
                                      </p:cBhvr>
                                      <p:to>
                                        <p:strVal val="visible"/>
                                      </p:to>
                                    </p:set>
                                    <p:animEffect transition="in" filter="blinds(horizontal)">
                                      <p:cBhvr>
                                        <p:cTn id="17" dur="500"/>
                                        <p:tgtEl>
                                          <p:spTgt spid="791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90"/>
                                        </p:tgtEl>
                                        <p:attrNameLst>
                                          <p:attrName>style.visibility</p:attrName>
                                        </p:attrNameLst>
                                      </p:cBhvr>
                                      <p:to>
                                        <p:strVal val="visible"/>
                                      </p:to>
                                    </p:set>
                                    <p:animEffect transition="in" filter="blinds(horizontal)">
                                      <p:cBhvr>
                                        <p:cTn id="22" dur="500"/>
                                        <p:tgtEl>
                                          <p:spTgt spid="791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85"/>
                                        </p:tgtEl>
                                        <p:attrNameLst>
                                          <p:attrName>style.visibility</p:attrName>
                                        </p:attrNameLst>
                                      </p:cBhvr>
                                      <p:to>
                                        <p:strVal val="visible"/>
                                      </p:to>
                                    </p:set>
                                    <p:animEffect transition="in" filter="blinds(horizontal)">
                                      <p:cBhvr>
                                        <p:cTn id="27" dur="500"/>
                                        <p:tgtEl>
                                          <p:spTgt spid="7915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1587"/>
                                        </p:tgtEl>
                                        <p:attrNameLst>
                                          <p:attrName>style.visibility</p:attrName>
                                        </p:attrNameLst>
                                      </p:cBhvr>
                                      <p:to>
                                        <p:strVal val="visible"/>
                                      </p:to>
                                    </p:set>
                                    <p:animEffect transition="in" filter="blinds(horizontal)">
                                      <p:cBhvr>
                                        <p:cTn id="32" dur="500"/>
                                        <p:tgtEl>
                                          <p:spTgt spid="791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609"/>
                                        </p:tgtEl>
                                        <p:attrNameLst>
                                          <p:attrName>style.visibility</p:attrName>
                                        </p:attrNameLst>
                                      </p:cBhvr>
                                      <p:to>
                                        <p:strVal val="visible"/>
                                      </p:to>
                                    </p:set>
                                    <p:animEffect transition="in" filter="blinds(horizontal)">
                                      <p:cBhvr>
                                        <p:cTn id="37" dur="500"/>
                                        <p:tgtEl>
                                          <p:spTgt spid="791609"/>
                                        </p:tgtEl>
                                      </p:cBhvr>
                                    </p:animEffect>
                                  </p:childTnLst>
                                </p:cTn>
                              </p:par>
                              <p:par>
                                <p:cTn id="38" presetID="3" presetClass="entr" presetSubtype="10" fill="hold" nodeType="withEffect">
                                  <p:stCondLst>
                                    <p:cond delay="0"/>
                                  </p:stCondLst>
                                  <p:childTnLst>
                                    <p:set>
                                      <p:cBhvr>
                                        <p:cTn id="39" dur="1" fill="hold">
                                          <p:stCondLst>
                                            <p:cond delay="0"/>
                                          </p:stCondLst>
                                        </p:cTn>
                                        <p:tgtEl>
                                          <p:spTgt spid="791608"/>
                                        </p:tgtEl>
                                        <p:attrNameLst>
                                          <p:attrName>style.visibility</p:attrName>
                                        </p:attrNameLst>
                                      </p:cBhvr>
                                      <p:to>
                                        <p:strVal val="visible"/>
                                      </p:to>
                                    </p:set>
                                    <p:animEffect transition="in" filter="blinds(horizontal)">
                                      <p:cBhvr>
                                        <p:cTn id="40" dur="500"/>
                                        <p:tgtEl>
                                          <p:spTgt spid="7916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91610"/>
                                        </p:tgtEl>
                                        <p:attrNameLst>
                                          <p:attrName>style.visibility</p:attrName>
                                        </p:attrNameLst>
                                      </p:cBhvr>
                                      <p:to>
                                        <p:strVal val="visible"/>
                                      </p:to>
                                    </p:set>
                                    <p:animEffect transition="in" filter="blinds(horizontal)">
                                      <p:cBhvr>
                                        <p:cTn id="45" dur="500"/>
                                        <p:tgtEl>
                                          <p:spTgt spid="7916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91600"/>
                                        </p:tgtEl>
                                        <p:attrNameLst>
                                          <p:attrName>style.visibility</p:attrName>
                                        </p:attrNameLst>
                                      </p:cBhvr>
                                      <p:to>
                                        <p:strVal val="visible"/>
                                      </p:to>
                                    </p:set>
                                    <p:animEffect transition="in" filter="blinds(horizontal)">
                                      <p:cBhvr>
                                        <p:cTn id="50" dur="500"/>
                                        <p:tgtEl>
                                          <p:spTgt spid="79160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91589"/>
                                        </p:tgtEl>
                                        <p:attrNameLst>
                                          <p:attrName>style.visibility</p:attrName>
                                        </p:attrNameLst>
                                      </p:cBhvr>
                                      <p:to>
                                        <p:strVal val="visible"/>
                                      </p:to>
                                    </p:set>
                                    <p:animEffect transition="in" filter="blinds(horizontal)">
                                      <p:cBhvr>
                                        <p:cTn id="55" dur="500"/>
                                        <p:tgtEl>
                                          <p:spTgt spid="791589"/>
                                        </p:tgtEl>
                                      </p:cBhvr>
                                    </p:animEffect>
                                  </p:childTnLst>
                                </p:cTn>
                              </p:par>
                              <p:par>
                                <p:cTn id="56" presetID="3" presetClass="entr" presetSubtype="10" fill="hold" nodeType="withEffect">
                                  <p:stCondLst>
                                    <p:cond delay="0"/>
                                  </p:stCondLst>
                                  <p:childTnLst>
                                    <p:set>
                                      <p:cBhvr>
                                        <p:cTn id="57" dur="1" fill="hold">
                                          <p:stCondLst>
                                            <p:cond delay="0"/>
                                          </p:stCondLst>
                                        </p:cTn>
                                        <p:tgtEl>
                                          <p:spTgt spid="791589"/>
                                        </p:tgtEl>
                                        <p:attrNameLst>
                                          <p:attrName>style.visibility</p:attrName>
                                        </p:attrNameLst>
                                      </p:cBhvr>
                                      <p:to>
                                        <p:strVal val="visible"/>
                                      </p:to>
                                    </p:set>
                                    <p:animEffect transition="in" filter="blinds(horizontal)">
                                      <p:cBhvr>
                                        <p:cTn id="58" dur="500"/>
                                        <p:tgtEl>
                                          <p:spTgt spid="79158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91588"/>
                                        </p:tgtEl>
                                        <p:attrNameLst>
                                          <p:attrName>style.visibility</p:attrName>
                                        </p:attrNameLst>
                                      </p:cBhvr>
                                      <p:to>
                                        <p:strVal val="visible"/>
                                      </p:to>
                                    </p:set>
                                    <p:animEffect transition="in" filter="blinds(horizontal)">
                                      <p:cBhvr>
                                        <p:cTn id="61" dur="500"/>
                                        <p:tgtEl>
                                          <p:spTgt spid="791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8" grpId="0" animBg="1"/>
      <p:bldP spid="791607" grpId="0" autoUpdateAnimBg="0"/>
      <p:bldP spid="79160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0CEB0BF4-40A9-4ED3-9B89-D5043D914AE8}" type="slidenum">
              <a:rPr lang="zh-CN" altLang="en-US"/>
              <a:pPr>
                <a:defRPr/>
              </a:pPr>
              <a:t>34</a:t>
            </a:fld>
            <a:endParaRPr lang="en-US" altLang="zh-CN"/>
          </a:p>
        </p:txBody>
      </p:sp>
      <p:sp>
        <p:nvSpPr>
          <p:cNvPr id="23557"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 方向余弦阵元素间的关系</a:t>
            </a:r>
          </a:p>
        </p:txBody>
      </p:sp>
      <p:sp>
        <p:nvSpPr>
          <p:cNvPr id="23558" name="Rectangle 3"/>
          <p:cNvSpPr>
            <a:spLocks noGrp="1" noChangeArrowheads="1"/>
          </p:cNvSpPr>
          <p:nvPr>
            <p:ph type="body" idx="1"/>
          </p:nvPr>
        </p:nvSpPr>
        <p:spPr>
          <a:xfrm>
            <a:off x="609600" y="762000"/>
            <a:ext cx="6267450" cy="650875"/>
          </a:xfrm>
        </p:spPr>
        <p:txBody>
          <a:bodyPr/>
          <a:lstStyle/>
          <a:p>
            <a:pPr eaLnBrk="1" hangingPunct="1">
              <a:buFontTx/>
              <a:buNone/>
            </a:pPr>
            <a:r>
              <a:rPr lang="zh-CN" altLang="en-US" sz="2400" smtClean="0">
                <a:solidFill>
                  <a:schemeClr val="tx1"/>
                </a:solidFill>
                <a:latin typeface="Times New Roman" pitchFamily="18" charset="0"/>
              </a:rPr>
              <a:t>基矢量</a:t>
            </a:r>
            <a:r>
              <a:rPr lang="zh-CN" altLang="en-US" sz="2400" b="0" smtClean="0">
                <a:solidFill>
                  <a:schemeClr val="tx1"/>
                </a:solidFill>
                <a:latin typeface="Times New Roman" pitchFamily="18" charset="0"/>
              </a:rPr>
              <a:t>       , </a:t>
            </a:r>
            <a:r>
              <a:rPr lang="en-US" altLang="zh-CN" sz="2400" b="0" i="1" smtClean="0">
                <a:solidFill>
                  <a:schemeClr val="tx1"/>
                </a:solidFill>
                <a:latin typeface="Times New Roman" pitchFamily="18" charset="0"/>
              </a:rPr>
              <a:t>j</a:t>
            </a:r>
            <a:r>
              <a:rPr lang="en-US" altLang="zh-CN" sz="2400" b="0" smtClean="0">
                <a:solidFill>
                  <a:schemeClr val="tx1"/>
                </a:solidFill>
                <a:latin typeface="Times New Roman" pitchFamily="18" charset="0"/>
              </a:rPr>
              <a:t>=1,2,3, </a:t>
            </a:r>
            <a:r>
              <a:rPr lang="zh-CN" altLang="en-US" sz="2400" smtClean="0">
                <a:solidFill>
                  <a:schemeClr val="tx1"/>
                </a:solidFill>
                <a:latin typeface="Times New Roman" pitchFamily="18" charset="0"/>
              </a:rPr>
              <a:t>在基      下的坐标阵为</a:t>
            </a:r>
            <a:endParaRPr lang="zh-CN" altLang="zh-CN" sz="2400" smtClean="0">
              <a:solidFill>
                <a:schemeClr val="tx1"/>
              </a:solidFill>
              <a:latin typeface="Times New Roman" pitchFamily="18" charset="0"/>
            </a:endParaRPr>
          </a:p>
        </p:txBody>
      </p:sp>
      <p:sp>
        <p:nvSpPr>
          <p:cNvPr id="23559"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23560" name="Line 7"/>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561" name="Line 8"/>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2" name="Line 9"/>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3" name="Line 10"/>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4" name="Line 11"/>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5" name="Line 12"/>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6" name="Line 13"/>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7" name="Line 14"/>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68" name="Object 15"/>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34130"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9" name="Object 16"/>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34131"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0" name="Object 21"/>
          <p:cNvGraphicFramePr>
            <a:graphicFrameLocks noChangeAspect="1"/>
          </p:cNvGraphicFramePr>
          <p:nvPr/>
        </p:nvGraphicFramePr>
        <p:xfrm>
          <a:off x="5791200" y="3962400"/>
          <a:ext cx="420688" cy="596900"/>
        </p:xfrm>
        <a:graphic>
          <a:graphicData uri="http://schemas.openxmlformats.org/presentationml/2006/ole">
            <mc:AlternateContent xmlns:mc="http://schemas.openxmlformats.org/markup-compatibility/2006">
              <mc:Choice xmlns:v="urn:schemas-microsoft-com:vml" Requires="v">
                <p:oleObj spid="_x0000_s34132"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9624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1" name="Object 22"/>
          <p:cNvGraphicFramePr>
            <a:graphicFrameLocks noChangeAspect="1"/>
          </p:cNvGraphicFramePr>
          <p:nvPr/>
        </p:nvGraphicFramePr>
        <p:xfrm>
          <a:off x="1676400" y="685800"/>
          <a:ext cx="450850" cy="649288"/>
        </p:xfrm>
        <a:graphic>
          <a:graphicData uri="http://schemas.openxmlformats.org/presentationml/2006/ole">
            <mc:AlternateContent xmlns:mc="http://schemas.openxmlformats.org/markup-compatibility/2006">
              <mc:Choice xmlns:v="urn:schemas-microsoft-com:vml" Requires="v">
                <p:oleObj spid="_x0000_s34133" name="Equation" r:id="rId9" imgW="164957" imgH="241091" progId="Equation.3">
                  <p:embed/>
                </p:oleObj>
              </mc:Choice>
              <mc:Fallback>
                <p:oleObj name="Equation" r:id="rId9" imgW="164957"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685800"/>
                        <a:ext cx="45085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2" name="Line 23"/>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3" name="Line 24"/>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4" name="Line 25"/>
          <p:cNvSpPr>
            <a:spLocks noChangeShapeType="1"/>
          </p:cNvSpPr>
          <p:nvPr/>
        </p:nvSpPr>
        <p:spPr bwMode="auto">
          <a:xfrm>
            <a:off x="7162800" y="2895600"/>
            <a:ext cx="228600" cy="609600"/>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5" name="Line 26"/>
          <p:cNvSpPr>
            <a:spLocks noChangeShapeType="1"/>
          </p:cNvSpPr>
          <p:nvPr/>
        </p:nvSpPr>
        <p:spPr bwMode="auto">
          <a:xfrm flipH="1">
            <a:off x="6477000" y="2895600"/>
            <a:ext cx="685800" cy="1524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76" name="Object 27"/>
          <p:cNvGraphicFramePr>
            <a:graphicFrameLocks noChangeAspect="1"/>
          </p:cNvGraphicFramePr>
          <p:nvPr/>
        </p:nvGraphicFramePr>
        <p:xfrm>
          <a:off x="7467600" y="3200400"/>
          <a:ext cx="392113" cy="504825"/>
        </p:xfrm>
        <a:graphic>
          <a:graphicData uri="http://schemas.openxmlformats.org/presentationml/2006/ole">
            <mc:AlternateContent xmlns:mc="http://schemas.openxmlformats.org/markup-compatibility/2006">
              <mc:Choice xmlns:v="urn:schemas-microsoft-com:vml" Requires="v">
                <p:oleObj spid="_x0000_s34134" name="Equation" r:id="rId11" imgW="164885" imgH="215619" progId="Equation.3">
                  <p:embed/>
                </p:oleObj>
              </mc:Choice>
              <mc:Fallback>
                <p:oleObj name="Equation" r:id="rId11" imgW="164885"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7" name="Object 28"/>
          <p:cNvGraphicFramePr>
            <a:graphicFrameLocks noChangeAspect="1"/>
          </p:cNvGraphicFramePr>
          <p:nvPr/>
        </p:nvGraphicFramePr>
        <p:xfrm>
          <a:off x="6248400" y="2514600"/>
          <a:ext cx="392113" cy="504825"/>
        </p:xfrm>
        <a:graphic>
          <a:graphicData uri="http://schemas.openxmlformats.org/presentationml/2006/ole">
            <mc:AlternateContent xmlns:mc="http://schemas.openxmlformats.org/markup-compatibility/2006">
              <mc:Choice xmlns:v="urn:schemas-microsoft-com:vml" Requires="v">
                <p:oleObj spid="_x0000_s34135" name="Equation" r:id="rId13" imgW="164885" imgH="215619" progId="Equation.3">
                  <p:embed/>
                </p:oleObj>
              </mc:Choice>
              <mc:Fallback>
                <p:oleObj name="Equation"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5146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8" name="Object 29"/>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34136"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9" name="Object 30"/>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34137" name="Equation" r:id="rId17" imgW="152268" imgH="215713" progId="Equation.3">
                  <p:embed/>
                </p:oleObj>
              </mc:Choice>
              <mc:Fallback>
                <p:oleObj name="Equation" r:id="rId17" imgW="152268"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0" name="Object 31"/>
          <p:cNvGraphicFramePr>
            <a:graphicFrameLocks noChangeAspect="1"/>
          </p:cNvGraphicFramePr>
          <p:nvPr/>
        </p:nvGraphicFramePr>
        <p:xfrm>
          <a:off x="1219200" y="1422400"/>
          <a:ext cx="2906713" cy="552450"/>
        </p:xfrm>
        <a:graphic>
          <a:graphicData uri="http://schemas.openxmlformats.org/presentationml/2006/ole">
            <mc:AlternateContent xmlns:mc="http://schemas.openxmlformats.org/markup-compatibility/2006">
              <mc:Choice xmlns:v="urn:schemas-microsoft-com:vml" Requires="v">
                <p:oleObj spid="_x0000_s34138" name="Equation" r:id="rId19" imgW="1206500" imgH="228600" progId="Equation.3">
                  <p:embed/>
                </p:oleObj>
              </mc:Choice>
              <mc:Fallback>
                <p:oleObj name="Equation" r:id="rId19" imgW="120650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9200" y="1422400"/>
                        <a:ext cx="29067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1" name="Object 32"/>
          <p:cNvGraphicFramePr>
            <a:graphicFrameLocks noChangeAspect="1"/>
          </p:cNvGraphicFramePr>
          <p:nvPr/>
        </p:nvGraphicFramePr>
        <p:xfrm>
          <a:off x="1187450" y="2032000"/>
          <a:ext cx="3197225" cy="560388"/>
        </p:xfrm>
        <a:graphic>
          <a:graphicData uri="http://schemas.openxmlformats.org/presentationml/2006/ole">
            <mc:AlternateContent xmlns:mc="http://schemas.openxmlformats.org/markup-compatibility/2006">
              <mc:Choice xmlns:v="urn:schemas-microsoft-com:vml" Requires="v">
                <p:oleObj spid="_x0000_s34139" name="Equation" r:id="rId21" imgW="1308100" imgH="228600" progId="Equation.3">
                  <p:embed/>
                </p:oleObj>
              </mc:Choice>
              <mc:Fallback>
                <p:oleObj name="Equation" r:id="rId21" imgW="13081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7450" y="2032000"/>
                        <a:ext cx="3197225"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2" name="Line 33"/>
          <p:cNvSpPr>
            <a:spLocks noChangeShapeType="1"/>
          </p:cNvSpPr>
          <p:nvPr/>
        </p:nvSpPr>
        <p:spPr bwMode="auto">
          <a:xfrm flipH="1">
            <a:off x="7162800" y="2895600"/>
            <a:ext cx="0" cy="762000"/>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83" name="Object 34"/>
          <p:cNvGraphicFramePr>
            <a:graphicFrameLocks noChangeAspect="1"/>
          </p:cNvGraphicFramePr>
          <p:nvPr/>
        </p:nvGraphicFramePr>
        <p:xfrm>
          <a:off x="6934200" y="3810000"/>
          <a:ext cx="392113" cy="504825"/>
        </p:xfrm>
        <a:graphic>
          <a:graphicData uri="http://schemas.openxmlformats.org/presentationml/2006/ole">
            <mc:AlternateContent xmlns:mc="http://schemas.openxmlformats.org/markup-compatibility/2006">
              <mc:Choice xmlns:v="urn:schemas-microsoft-com:vml" Requires="v">
                <p:oleObj spid="_x0000_s34140" name="Equation" r:id="rId23" imgW="164885" imgH="215619" progId="Equation.3">
                  <p:embed/>
                </p:oleObj>
              </mc:Choice>
              <mc:Fallback>
                <p:oleObj name="Equation" r:id="rId23" imgW="164885" imgH="21561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34200" y="38100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4" name="Object 35"/>
          <p:cNvGraphicFramePr>
            <a:graphicFrameLocks noChangeAspect="1"/>
          </p:cNvGraphicFramePr>
          <p:nvPr/>
        </p:nvGraphicFramePr>
        <p:xfrm>
          <a:off x="3962400" y="685800"/>
          <a:ext cx="415925" cy="512763"/>
        </p:xfrm>
        <a:graphic>
          <a:graphicData uri="http://schemas.openxmlformats.org/presentationml/2006/ole">
            <mc:AlternateContent xmlns:mc="http://schemas.openxmlformats.org/markup-compatibility/2006">
              <mc:Choice xmlns:v="urn:schemas-microsoft-com:vml" Requires="v">
                <p:oleObj spid="_x0000_s34141" name="Equation" r:id="rId25" imgW="152334" imgH="190417" progId="Equation.3">
                  <p:embed/>
                </p:oleObj>
              </mc:Choice>
              <mc:Fallback>
                <p:oleObj name="Equation" r:id="rId25" imgW="152334"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2400" y="685800"/>
                        <a:ext cx="4159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2612" name="Object 36"/>
          <p:cNvGraphicFramePr>
            <a:graphicFrameLocks noChangeAspect="1"/>
          </p:cNvGraphicFramePr>
          <p:nvPr/>
        </p:nvGraphicFramePr>
        <p:xfrm>
          <a:off x="1127125" y="4395788"/>
          <a:ext cx="3322638" cy="1481137"/>
        </p:xfrm>
        <a:graphic>
          <a:graphicData uri="http://schemas.openxmlformats.org/presentationml/2006/ole">
            <mc:AlternateContent xmlns:mc="http://schemas.openxmlformats.org/markup-compatibility/2006">
              <mc:Choice xmlns:v="urn:schemas-microsoft-com:vml" Requires="v">
                <p:oleObj spid="_x0000_s34142" name="公式" r:id="rId27" imgW="1384300" imgH="622300" progId="Equation.3">
                  <p:embed/>
                </p:oleObj>
              </mc:Choice>
              <mc:Fallback>
                <p:oleObj name="公式" r:id="rId27" imgW="1384300" imgH="6223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27125" y="4395788"/>
                        <a:ext cx="3322638"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6" name="Object 37"/>
          <p:cNvGraphicFramePr>
            <a:graphicFrameLocks noChangeAspect="1"/>
          </p:cNvGraphicFramePr>
          <p:nvPr/>
        </p:nvGraphicFramePr>
        <p:xfrm>
          <a:off x="1254125" y="2624138"/>
          <a:ext cx="2422525" cy="560387"/>
        </p:xfrm>
        <a:graphic>
          <a:graphicData uri="http://schemas.openxmlformats.org/presentationml/2006/ole">
            <mc:AlternateContent xmlns:mc="http://schemas.openxmlformats.org/markup-compatibility/2006">
              <mc:Choice xmlns:v="urn:schemas-microsoft-com:vml" Requires="v">
                <p:oleObj spid="_x0000_s34143" name="公式" r:id="rId29" imgW="990600" imgH="228600" progId="Equation.3">
                  <p:embed/>
                </p:oleObj>
              </mc:Choice>
              <mc:Fallback>
                <p:oleObj name="公式" r:id="rId29" imgW="99060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54125" y="2624138"/>
                        <a:ext cx="242252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87" name="Group 42"/>
          <p:cNvGrpSpPr>
            <a:grpSpLocks/>
          </p:cNvGrpSpPr>
          <p:nvPr/>
        </p:nvGrpSpPr>
        <p:grpSpPr bwMode="auto">
          <a:xfrm>
            <a:off x="685800" y="3429000"/>
            <a:ext cx="4533900" cy="512763"/>
            <a:chOff x="432" y="2160"/>
            <a:chExt cx="2856" cy="323"/>
          </a:xfrm>
        </p:grpSpPr>
        <p:sp>
          <p:nvSpPr>
            <p:cNvPr id="23592" name="Text Box 39"/>
            <p:cNvSpPr txBox="1">
              <a:spLocks noChangeArrowheads="1"/>
            </p:cNvSpPr>
            <p:nvPr/>
          </p:nvSpPr>
          <p:spPr bwMode="auto">
            <a:xfrm>
              <a:off x="432" y="2208"/>
              <a:ext cx="285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       关于基        的方向余弦阵</a:t>
              </a:r>
            </a:p>
          </p:txBody>
        </p:sp>
        <p:graphicFrame>
          <p:nvGraphicFramePr>
            <p:cNvPr id="23593" name="Object 40"/>
            <p:cNvGraphicFramePr>
              <a:graphicFrameLocks noChangeAspect="1"/>
            </p:cNvGraphicFramePr>
            <p:nvPr/>
          </p:nvGraphicFramePr>
          <p:xfrm>
            <a:off x="768" y="2160"/>
            <a:ext cx="284" cy="323"/>
          </p:xfrm>
          <a:graphic>
            <a:graphicData uri="http://schemas.openxmlformats.org/presentationml/2006/ole">
              <mc:AlternateContent xmlns:mc="http://schemas.openxmlformats.org/markup-compatibility/2006">
                <mc:Choice xmlns:v="urn:schemas-microsoft-com:vml" Requires="v">
                  <p:oleObj spid="_x0000_s34144" name="Equation" r:id="rId31" imgW="164957" imgH="190335" progId="Equation.3">
                    <p:embed/>
                  </p:oleObj>
                </mc:Choice>
                <mc:Fallback>
                  <p:oleObj name="Equation" r:id="rId31" imgW="164957" imgH="19033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8" y="2160"/>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4" name="Object 41"/>
            <p:cNvGraphicFramePr>
              <a:graphicFrameLocks noChangeAspect="1"/>
            </p:cNvGraphicFramePr>
            <p:nvPr/>
          </p:nvGraphicFramePr>
          <p:xfrm>
            <a:off x="1680" y="2160"/>
            <a:ext cx="262" cy="323"/>
          </p:xfrm>
          <a:graphic>
            <a:graphicData uri="http://schemas.openxmlformats.org/presentationml/2006/ole">
              <mc:AlternateContent xmlns:mc="http://schemas.openxmlformats.org/markup-compatibility/2006">
                <mc:Choice xmlns:v="urn:schemas-microsoft-com:vml" Requires="v">
                  <p:oleObj spid="_x0000_s34145" name="Equation" r:id="rId33" imgW="152334" imgH="190417" progId="Equation.3">
                    <p:embed/>
                  </p:oleObj>
                </mc:Choice>
                <mc:Fallback>
                  <p:oleObj name="Equation" r:id="rId33" imgW="152334"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80" y="2160"/>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588" name="Object 43"/>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34146" name="公式" r:id="rId34" imgW="114151" imgH="152202" progId="Equation.3">
                  <p:embed/>
                </p:oleObj>
              </mc:Choice>
              <mc:Fallback>
                <p:oleObj name="公式" r:id="rId34" imgW="114151" imgH="152202"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9" name="Object 44"/>
          <p:cNvGraphicFramePr>
            <a:graphicFrameLocks noChangeAspect="1"/>
          </p:cNvGraphicFramePr>
          <p:nvPr/>
        </p:nvGraphicFramePr>
        <p:xfrm>
          <a:off x="6227763" y="3644900"/>
          <a:ext cx="271462" cy="363538"/>
        </p:xfrm>
        <a:graphic>
          <a:graphicData uri="http://schemas.openxmlformats.org/presentationml/2006/ole">
            <mc:AlternateContent xmlns:mc="http://schemas.openxmlformats.org/markup-compatibility/2006">
              <mc:Choice xmlns:v="urn:schemas-microsoft-com:vml" Requires="v">
                <p:oleObj spid="_x0000_s34147" name="公式" r:id="rId36" imgW="114151" imgH="152202" progId="Equation.3">
                  <p:embed/>
                </p:oleObj>
              </mc:Choice>
              <mc:Fallback>
                <p:oleObj name="公式" r:id="rId36" imgW="114151" imgH="152202"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27763" y="3644900"/>
                        <a:ext cx="2714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0" name="Object 45"/>
          <p:cNvGraphicFramePr>
            <a:graphicFrameLocks noChangeAspect="1"/>
          </p:cNvGraphicFramePr>
          <p:nvPr/>
        </p:nvGraphicFramePr>
        <p:xfrm>
          <a:off x="6516688" y="3500438"/>
          <a:ext cx="227012" cy="371475"/>
        </p:xfrm>
        <a:graphic>
          <a:graphicData uri="http://schemas.openxmlformats.org/presentationml/2006/ole">
            <mc:AlternateContent xmlns:mc="http://schemas.openxmlformats.org/markup-compatibility/2006">
              <mc:Choice xmlns:v="urn:schemas-microsoft-com:vml" Requires="v">
                <p:oleObj spid="_x0000_s34148" name="公式" r:id="rId38" imgW="101468" imgH="164885" progId="Equation.3">
                  <p:embed/>
                </p:oleObj>
              </mc:Choice>
              <mc:Fallback>
                <p:oleObj name="公式" r:id="rId38" imgW="101468" imgH="164885"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516688" y="3500438"/>
                        <a:ext cx="2270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1" name="Object 46"/>
          <p:cNvGraphicFramePr>
            <a:graphicFrameLocks noChangeAspect="1"/>
          </p:cNvGraphicFramePr>
          <p:nvPr/>
        </p:nvGraphicFramePr>
        <p:xfrm>
          <a:off x="6372225" y="2060575"/>
          <a:ext cx="396875" cy="371475"/>
        </p:xfrm>
        <a:graphic>
          <a:graphicData uri="http://schemas.openxmlformats.org/presentationml/2006/ole">
            <mc:AlternateContent xmlns:mc="http://schemas.openxmlformats.org/markup-compatibility/2006">
              <mc:Choice xmlns:v="urn:schemas-microsoft-com:vml" Requires="v">
                <p:oleObj spid="_x0000_s34149" name="公式" r:id="rId40" imgW="177492" imgH="164814" progId="Equation.3">
                  <p:embed/>
                </p:oleObj>
              </mc:Choice>
              <mc:Fallback>
                <p:oleObj name="公式" r:id="rId40" imgW="177492" imgH="164814"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372225" y="2060575"/>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2857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2612"/>
                                        </p:tgtEl>
                                        <p:attrNameLst>
                                          <p:attrName>style.visibility</p:attrName>
                                        </p:attrNameLst>
                                      </p:cBhvr>
                                      <p:to>
                                        <p:strVal val="visible"/>
                                      </p:to>
                                    </p:set>
                                    <p:animEffect transition="in" filter="blinds(horizontal)">
                                      <p:cBhvr>
                                        <p:cTn id="7" dur="500"/>
                                        <p:tgtEl>
                                          <p:spTgt spid="79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smtClean="0"/>
              <a:t>方向</a:t>
            </a:r>
            <a:r>
              <a:rPr lang="zh-TW" altLang="en-US" dirty="0"/>
              <a:t>餘弦矩陣是利用固定座標向量與體座標向量</a:t>
            </a:r>
            <a:r>
              <a:rPr lang="zh-TW" altLang="en-US" dirty="0" smtClean="0"/>
              <a:t>之夾角餘</a:t>
            </a:r>
            <a:r>
              <a:rPr lang="zh-TW" altLang="en-US" dirty="0"/>
              <a:t>弦關係所構成之</a:t>
            </a:r>
            <a:r>
              <a:rPr lang="zh-TW" altLang="en-US" dirty="0" smtClean="0"/>
              <a:t>矩陣</a:t>
            </a:r>
            <a:endParaRPr lang="en-US" altLang="zh-TW" dirty="0" smtClean="0"/>
          </a:p>
          <a:p>
            <a:endParaRPr lang="en-US" altLang="zh-TW" dirty="0"/>
          </a:p>
        </p:txBody>
      </p:sp>
      <p:pic>
        <p:nvPicPr>
          <p:cNvPr id="4"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12" y="2260765"/>
            <a:ext cx="3682820" cy="282441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物件 4"/>
          <p:cNvGraphicFramePr>
            <a:graphicFrameLocks noChangeAspect="1"/>
          </p:cNvGraphicFramePr>
          <p:nvPr>
            <p:extLst>
              <p:ext uri="{D42A27DB-BD31-4B8C-83A1-F6EECF244321}">
                <p14:modId xmlns:p14="http://schemas.microsoft.com/office/powerpoint/2010/main" val="2537529653"/>
              </p:ext>
            </p:extLst>
          </p:nvPr>
        </p:nvGraphicFramePr>
        <p:xfrm>
          <a:off x="4801104" y="2060848"/>
          <a:ext cx="1402979" cy="1202992"/>
        </p:xfrm>
        <a:graphic>
          <a:graphicData uri="http://schemas.openxmlformats.org/presentationml/2006/ole">
            <mc:AlternateContent xmlns:mc="http://schemas.openxmlformats.org/markup-compatibility/2006">
              <mc:Choice xmlns:v="urn:schemas-microsoft-com:vml" Requires="v">
                <p:oleObj spid="_x0000_s29790"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1104" y="2060848"/>
                        <a:ext cx="1402979" cy="1202992"/>
                      </a:xfrm>
                      <a:prstGeom prst="rect">
                        <a:avLst/>
                      </a:prstGeom>
                      <a:noFill/>
                      <a:ln>
                        <a:noFill/>
                      </a:ln>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082774186"/>
              </p:ext>
            </p:extLst>
          </p:nvPr>
        </p:nvGraphicFramePr>
        <p:xfrm>
          <a:off x="6481389" y="2060848"/>
          <a:ext cx="1402979" cy="1141459"/>
        </p:xfrm>
        <a:graphic>
          <a:graphicData uri="http://schemas.openxmlformats.org/presentationml/2006/ole">
            <mc:AlternateContent xmlns:mc="http://schemas.openxmlformats.org/markup-compatibility/2006">
              <mc:Choice xmlns:v="urn:schemas-microsoft-com:vml" Requires="v">
                <p:oleObj spid="_x0000_s29791"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1389" y="2060848"/>
                        <a:ext cx="1402979" cy="1141459"/>
                      </a:xfrm>
                      <a:prstGeom prst="rect">
                        <a:avLst/>
                      </a:prstGeom>
                      <a:noFill/>
                      <a:ln>
                        <a:noFill/>
                      </a:ln>
                      <a:extLst/>
                    </p:spPr>
                  </p:pic>
                </p:oleObj>
              </mc:Fallback>
            </mc:AlternateContent>
          </a:graphicData>
        </a:graphic>
      </p:graphicFrame>
      <p:graphicFrame>
        <p:nvGraphicFramePr>
          <p:cNvPr id="7" name="Object 17"/>
          <p:cNvGraphicFramePr>
            <a:graphicFrameLocks noChangeAspect="1"/>
          </p:cNvGraphicFramePr>
          <p:nvPr>
            <p:extLst>
              <p:ext uri="{D42A27DB-BD31-4B8C-83A1-F6EECF244321}">
                <p14:modId xmlns:p14="http://schemas.microsoft.com/office/powerpoint/2010/main" val="1873177730"/>
              </p:ext>
            </p:extLst>
          </p:nvPr>
        </p:nvGraphicFramePr>
        <p:xfrm>
          <a:off x="4796004" y="3503559"/>
          <a:ext cx="1442978" cy="501505"/>
        </p:xfrm>
        <a:graphic>
          <a:graphicData uri="http://schemas.openxmlformats.org/presentationml/2006/ole">
            <mc:AlternateContent xmlns:mc="http://schemas.openxmlformats.org/markup-compatibility/2006">
              <mc:Choice xmlns:v="urn:schemas-microsoft-com:vml" Requires="v">
                <p:oleObj spid="_x0000_s29792" name="方程式" r:id="rId8" imgW="520560" imgH="177480" progId="Equation.3">
                  <p:embed/>
                </p:oleObj>
              </mc:Choice>
              <mc:Fallback>
                <p:oleObj name="方程式" r:id="rId8" imgW="520560" imgH="177480" progId="Equation.3">
                  <p:embed/>
                  <p:pic>
                    <p:nvPicPr>
                      <p:cNvPr id="0" name=""/>
                      <p:cNvPicPr>
                        <a:picLocks noChangeAspect="1" noChangeArrowheads="1"/>
                      </p:cNvPicPr>
                      <p:nvPr/>
                    </p:nvPicPr>
                    <p:blipFill>
                      <a:blip r:embed="rId9"/>
                      <a:srcRect/>
                      <a:stretch>
                        <a:fillRect/>
                      </a:stretch>
                    </p:blipFill>
                    <p:spPr bwMode="auto">
                      <a:xfrm>
                        <a:off x="4796004" y="3503559"/>
                        <a:ext cx="1442978" cy="501505"/>
                      </a:xfrm>
                      <a:prstGeom prst="rect">
                        <a:avLst/>
                      </a:prstGeom>
                      <a:noFill/>
                      <a:extLst/>
                    </p:spPr>
                  </p:pic>
                </p:oleObj>
              </mc:Fallback>
            </mc:AlternateContent>
          </a:graphicData>
        </a:graphic>
      </p:graphicFrame>
      <p:graphicFrame>
        <p:nvGraphicFramePr>
          <p:cNvPr id="8" name="Object 20"/>
          <p:cNvGraphicFramePr>
            <a:graphicFrameLocks noChangeAspect="1"/>
          </p:cNvGraphicFramePr>
          <p:nvPr>
            <p:extLst>
              <p:ext uri="{D42A27DB-BD31-4B8C-83A1-F6EECF244321}">
                <p14:modId xmlns:p14="http://schemas.microsoft.com/office/powerpoint/2010/main" val="4197579139"/>
              </p:ext>
            </p:extLst>
          </p:nvPr>
        </p:nvGraphicFramePr>
        <p:xfrm>
          <a:off x="4779380" y="4251756"/>
          <a:ext cx="3249004" cy="1121460"/>
        </p:xfrm>
        <a:graphic>
          <a:graphicData uri="http://schemas.openxmlformats.org/presentationml/2006/ole">
            <mc:AlternateContent xmlns:mc="http://schemas.openxmlformats.org/markup-compatibility/2006">
              <mc:Choice xmlns:v="urn:schemas-microsoft-com:vml" Requires="v">
                <p:oleObj spid="_x0000_s29793" name="方程式" r:id="rId10" imgW="1320480" imgH="457200" progId="Equation.3">
                  <p:embed/>
                </p:oleObj>
              </mc:Choice>
              <mc:Fallback>
                <p:oleObj name="方程式" r:id="rId10" imgW="1320480" imgH="457200" progId="Equation.3">
                  <p:embed/>
                  <p:pic>
                    <p:nvPicPr>
                      <p:cNvPr id="0" name=""/>
                      <p:cNvPicPr>
                        <a:picLocks noChangeAspect="1" noChangeArrowheads="1"/>
                      </p:cNvPicPr>
                      <p:nvPr/>
                    </p:nvPicPr>
                    <p:blipFill>
                      <a:blip r:embed="rId11"/>
                      <a:srcRect/>
                      <a:stretch>
                        <a:fillRect/>
                      </a:stretch>
                    </p:blipFill>
                    <p:spPr bwMode="auto">
                      <a:xfrm>
                        <a:off x="4779380" y="4251756"/>
                        <a:ext cx="3249004" cy="1121460"/>
                      </a:xfrm>
                      <a:prstGeom prst="rect">
                        <a:avLst/>
                      </a:prstGeom>
                      <a:noFill/>
                      <a:extLst/>
                    </p:spPr>
                  </p:pic>
                </p:oleObj>
              </mc:Fallback>
            </mc:AlternateContent>
          </a:graphicData>
        </a:graphic>
      </p:graphicFrame>
      <p:sp>
        <p:nvSpPr>
          <p:cNvPr id="9" name="矩形 8"/>
          <p:cNvSpPr/>
          <p:nvPr/>
        </p:nvSpPr>
        <p:spPr>
          <a:xfrm>
            <a:off x="395536" y="5373216"/>
            <a:ext cx="2954655" cy="369332"/>
          </a:xfrm>
          <a:prstGeom prst="rect">
            <a:avLst/>
          </a:prstGeom>
        </p:spPr>
        <p:txBody>
          <a:bodyPr wrap="none">
            <a:spAutoFit/>
          </a:bodyPr>
          <a:lstStyle/>
          <a:p>
            <a:pPr>
              <a:defRPr/>
            </a:pPr>
            <a:r>
              <a:rPr lang="zh-TW" altLang="en-US" dirty="0" smtClean="0"/>
              <a:t>方向</a:t>
            </a:r>
            <a:r>
              <a:rPr lang="zh-TW" altLang="en-US" dirty="0"/>
              <a:t>餘弦</a:t>
            </a:r>
            <a:r>
              <a:rPr lang="zh-TW" altLang="en-US" dirty="0" smtClean="0"/>
              <a:t>矩陣又稱</a:t>
            </a:r>
            <a:r>
              <a:rPr lang="zh-TW" altLang="en-US" dirty="0"/>
              <a:t>旋轉</a:t>
            </a:r>
            <a:r>
              <a:rPr lang="zh-TW" altLang="en-US" dirty="0" smtClean="0"/>
              <a:t>矩陣</a:t>
            </a:r>
            <a:endParaRPr lang="zh-TW" altLang="en-US" dirty="0"/>
          </a:p>
        </p:txBody>
      </p:sp>
    </p:spTree>
    <p:extLst>
      <p:ext uri="{BB962C8B-B14F-4D97-AF65-F5344CB8AC3E}">
        <p14:creationId xmlns:p14="http://schemas.microsoft.com/office/powerpoint/2010/main" val="4141178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grpSp>
        <p:nvGrpSpPr>
          <p:cNvPr id="55" name="Group 8"/>
          <p:cNvGrpSpPr>
            <a:grpSpLocks/>
          </p:cNvGrpSpPr>
          <p:nvPr/>
        </p:nvGrpSpPr>
        <p:grpSpPr bwMode="auto">
          <a:xfrm>
            <a:off x="4139952" y="1268760"/>
            <a:ext cx="3986658" cy="685800"/>
            <a:chOff x="637" y="1035"/>
            <a:chExt cx="4029" cy="523"/>
          </a:xfrm>
        </p:grpSpPr>
        <p:graphicFrame>
          <p:nvGraphicFramePr>
            <p:cNvPr id="56" name="Object 9"/>
            <p:cNvGraphicFramePr>
              <a:graphicFrameLocks noChangeAspect="1"/>
            </p:cNvGraphicFramePr>
            <p:nvPr>
              <p:extLst>
                <p:ext uri="{D42A27DB-BD31-4B8C-83A1-F6EECF244321}">
                  <p14:modId xmlns:p14="http://schemas.microsoft.com/office/powerpoint/2010/main" val="1638363620"/>
                </p:ext>
              </p:extLst>
            </p:nvPr>
          </p:nvGraphicFramePr>
          <p:xfrm>
            <a:off x="637" y="1062"/>
            <a:ext cx="1986" cy="496"/>
          </p:xfrm>
          <a:graphic>
            <a:graphicData uri="http://schemas.openxmlformats.org/presentationml/2006/ole">
              <mc:AlternateContent xmlns:mc="http://schemas.openxmlformats.org/markup-compatibility/2006">
                <mc:Choice xmlns:v="urn:schemas-microsoft-com:vml" Requires="v">
                  <p:oleObj spid="_x0000_s26218" name="方程式" r:id="rId3" imgW="1155600" imgH="291960" progId="Equation.3">
                    <p:embed/>
                  </p:oleObj>
                </mc:Choice>
                <mc:Fallback>
                  <p:oleObj name="方程式" r:id="rId3" imgW="1155600" imgH="291960" progId="Equation.3">
                    <p:embed/>
                    <p:pic>
                      <p:nvPicPr>
                        <p:cNvPr id="0" name=""/>
                        <p:cNvPicPr>
                          <a:picLocks noChangeAspect="1" noChangeArrowheads="1"/>
                        </p:cNvPicPr>
                        <p:nvPr/>
                      </p:nvPicPr>
                      <p:blipFill>
                        <a:blip r:embed="rId4"/>
                        <a:srcRect/>
                        <a:stretch>
                          <a:fillRect/>
                        </a:stretch>
                      </p:blipFill>
                      <p:spPr bwMode="auto">
                        <a:xfrm>
                          <a:off x="637" y="1062"/>
                          <a:ext cx="198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11"/>
            <p:cNvGraphicFramePr>
              <a:graphicFrameLocks noChangeAspect="1"/>
            </p:cNvGraphicFramePr>
            <p:nvPr/>
          </p:nvGraphicFramePr>
          <p:xfrm>
            <a:off x="2810" y="1035"/>
            <a:ext cx="1856" cy="453"/>
          </p:xfrm>
          <a:graphic>
            <a:graphicData uri="http://schemas.openxmlformats.org/presentationml/2006/ole">
              <mc:AlternateContent xmlns:mc="http://schemas.openxmlformats.org/markup-compatibility/2006">
                <mc:Choice xmlns:v="urn:schemas-microsoft-com:vml" Requires="v">
                  <p:oleObj spid="_x0000_s26219" name="公式" r:id="rId5" imgW="1079032" imgH="266584" progId="Equation.3">
                    <p:embed/>
                  </p:oleObj>
                </mc:Choice>
                <mc:Fallback>
                  <p:oleObj name="公式" r:id="rId5" imgW="1079032"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0" y="1035"/>
                          <a:ext cx="185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9" name="Object 5"/>
          <p:cNvGraphicFramePr>
            <a:graphicFrameLocks noChangeAspect="1"/>
          </p:cNvGraphicFramePr>
          <p:nvPr>
            <p:extLst>
              <p:ext uri="{D42A27DB-BD31-4B8C-83A1-F6EECF244321}">
                <p14:modId xmlns:p14="http://schemas.microsoft.com/office/powerpoint/2010/main" val="2034194026"/>
              </p:ext>
            </p:extLst>
          </p:nvPr>
        </p:nvGraphicFramePr>
        <p:xfrm>
          <a:off x="6657921" y="2637316"/>
          <a:ext cx="91559" cy="174091"/>
        </p:xfrm>
        <a:graphic>
          <a:graphicData uri="http://schemas.openxmlformats.org/presentationml/2006/ole">
            <mc:AlternateContent xmlns:mc="http://schemas.openxmlformats.org/markup-compatibility/2006">
              <mc:Choice xmlns:v="urn:schemas-microsoft-com:vml" Requires="v">
                <p:oleObj spid="_x0000_s26220"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7921" y="2637316"/>
                        <a:ext cx="91559" cy="174091"/>
                      </a:xfrm>
                      <a:prstGeom prst="rect">
                        <a:avLst/>
                      </a:prstGeom>
                      <a:noFill/>
                      <a:ln>
                        <a:noFill/>
                      </a:ln>
                      <a:effectLst/>
                    </p:spPr>
                  </p:pic>
                </p:oleObj>
              </mc:Fallback>
            </mc:AlternateContent>
          </a:graphicData>
        </a:graphic>
      </p:graphicFrame>
      <p:graphicFrame>
        <p:nvGraphicFramePr>
          <p:cNvPr id="60" name="Object 17"/>
          <p:cNvGraphicFramePr>
            <a:graphicFrameLocks noChangeAspect="1"/>
          </p:cNvGraphicFramePr>
          <p:nvPr>
            <p:extLst>
              <p:ext uri="{D42A27DB-BD31-4B8C-83A1-F6EECF244321}">
                <p14:modId xmlns:p14="http://schemas.microsoft.com/office/powerpoint/2010/main" val="1988592368"/>
              </p:ext>
            </p:extLst>
          </p:nvPr>
        </p:nvGraphicFramePr>
        <p:xfrm>
          <a:off x="4055914" y="2568371"/>
          <a:ext cx="2100262" cy="573088"/>
        </p:xfrm>
        <a:graphic>
          <a:graphicData uri="http://schemas.openxmlformats.org/presentationml/2006/ole">
            <mc:AlternateContent xmlns:mc="http://schemas.openxmlformats.org/markup-compatibility/2006">
              <mc:Choice xmlns:v="urn:schemas-microsoft-com:vml" Requires="v">
                <p:oleObj spid="_x0000_s26221" name="方程式" r:id="rId9" imgW="787320" imgH="203040" progId="Equation.3">
                  <p:embed/>
                </p:oleObj>
              </mc:Choice>
              <mc:Fallback>
                <p:oleObj name="方程式" r:id="rId9" imgW="787320" imgH="203040" progId="Equation.3">
                  <p:embed/>
                  <p:pic>
                    <p:nvPicPr>
                      <p:cNvPr id="0" name=""/>
                      <p:cNvPicPr>
                        <a:picLocks noChangeAspect="1" noChangeArrowheads="1"/>
                      </p:cNvPicPr>
                      <p:nvPr/>
                    </p:nvPicPr>
                    <p:blipFill>
                      <a:blip r:embed="rId10"/>
                      <a:srcRect/>
                      <a:stretch>
                        <a:fillRect/>
                      </a:stretch>
                    </p:blipFill>
                    <p:spPr bwMode="auto">
                      <a:xfrm>
                        <a:off x="4055914" y="2568371"/>
                        <a:ext cx="2100262" cy="573088"/>
                      </a:xfrm>
                      <a:prstGeom prst="rect">
                        <a:avLst/>
                      </a:prstGeom>
                      <a:noFill/>
                      <a:ln>
                        <a:noFill/>
                      </a:ln>
                    </p:spPr>
                  </p:pic>
                </p:oleObj>
              </mc:Fallback>
            </mc:AlternateContent>
          </a:graphicData>
        </a:graphic>
      </p:graphicFrame>
      <p:graphicFrame>
        <p:nvGraphicFramePr>
          <p:cNvPr id="61" name="Object 20"/>
          <p:cNvGraphicFramePr>
            <a:graphicFrameLocks noChangeAspect="1"/>
          </p:cNvGraphicFramePr>
          <p:nvPr>
            <p:extLst>
              <p:ext uri="{D42A27DB-BD31-4B8C-83A1-F6EECF244321}">
                <p14:modId xmlns:p14="http://schemas.microsoft.com/office/powerpoint/2010/main" val="2194288188"/>
              </p:ext>
            </p:extLst>
          </p:nvPr>
        </p:nvGraphicFramePr>
        <p:xfrm>
          <a:off x="6156176" y="2183292"/>
          <a:ext cx="2554484" cy="1245708"/>
        </p:xfrm>
        <a:graphic>
          <a:graphicData uri="http://schemas.openxmlformats.org/presentationml/2006/ole">
            <mc:AlternateContent xmlns:mc="http://schemas.openxmlformats.org/markup-compatibility/2006">
              <mc:Choice xmlns:v="urn:schemas-microsoft-com:vml" Requires="v">
                <p:oleObj spid="_x0000_s26222" name="公式" r:id="rId11" imgW="1143000" imgH="647700" progId="Equation.3">
                  <p:embed/>
                </p:oleObj>
              </mc:Choice>
              <mc:Fallback>
                <p:oleObj name="公式" r:id="rId11" imgW="1143000" imgH="647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176" y="2183292"/>
                        <a:ext cx="2554484" cy="1245708"/>
                      </a:xfrm>
                      <a:prstGeom prst="rect">
                        <a:avLst/>
                      </a:prstGeom>
                      <a:noFill/>
                      <a:ln>
                        <a:noFill/>
                      </a:ln>
                    </p:spPr>
                  </p:pic>
                </p:oleObj>
              </mc:Fallback>
            </mc:AlternateContent>
          </a:graphicData>
        </a:graphic>
      </p:graphicFrame>
      <p:sp>
        <p:nvSpPr>
          <p:cNvPr id="62" name="Rectangle 22"/>
          <p:cNvSpPr>
            <a:spLocks noChangeArrowheads="1"/>
          </p:cNvSpPr>
          <p:nvPr/>
        </p:nvSpPr>
        <p:spPr bwMode="auto">
          <a:xfrm>
            <a:off x="6372200" y="2189641"/>
            <a:ext cx="2448272" cy="119516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63" name="Line 4"/>
          <p:cNvSpPr>
            <a:spLocks noChangeShapeType="1"/>
          </p:cNvSpPr>
          <p:nvPr/>
        </p:nvSpPr>
        <p:spPr bwMode="auto">
          <a:xfrm flipV="1">
            <a:off x="7270502" y="4426125"/>
            <a:ext cx="489852" cy="42267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64" name="Object 18"/>
          <p:cNvGraphicFramePr>
            <a:graphicFrameLocks noChangeAspect="1"/>
          </p:cNvGraphicFramePr>
          <p:nvPr>
            <p:extLst>
              <p:ext uri="{D42A27DB-BD31-4B8C-83A1-F6EECF244321}">
                <p14:modId xmlns:p14="http://schemas.microsoft.com/office/powerpoint/2010/main" val="2570737227"/>
              </p:ext>
            </p:extLst>
          </p:nvPr>
        </p:nvGraphicFramePr>
        <p:xfrm>
          <a:off x="4029075" y="3500438"/>
          <a:ext cx="2530475" cy="1282700"/>
        </p:xfrm>
        <a:graphic>
          <a:graphicData uri="http://schemas.openxmlformats.org/presentationml/2006/ole">
            <mc:AlternateContent xmlns:mc="http://schemas.openxmlformats.org/markup-compatibility/2006">
              <mc:Choice xmlns:v="urn:schemas-microsoft-com:vml" Requires="v">
                <p:oleObj spid="_x0000_s26223" name="方程式" r:id="rId13" imgW="1396800" imgH="711000" progId="Equation.3">
                  <p:embed/>
                </p:oleObj>
              </mc:Choice>
              <mc:Fallback>
                <p:oleObj name="方程式" r:id="rId13" imgW="1396800" imgH="711000" progId="Equation.3">
                  <p:embed/>
                  <p:pic>
                    <p:nvPicPr>
                      <p:cNvPr id="0" name=""/>
                      <p:cNvPicPr>
                        <a:picLocks noChangeAspect="1" noChangeArrowheads="1"/>
                      </p:cNvPicPr>
                      <p:nvPr/>
                    </p:nvPicPr>
                    <p:blipFill>
                      <a:blip r:embed="rId14"/>
                      <a:srcRect/>
                      <a:stretch>
                        <a:fillRect/>
                      </a:stretch>
                    </p:blipFill>
                    <p:spPr bwMode="auto">
                      <a:xfrm>
                        <a:off x="4029075" y="3500438"/>
                        <a:ext cx="2530475" cy="1282700"/>
                      </a:xfrm>
                      <a:prstGeom prst="rect">
                        <a:avLst/>
                      </a:prstGeom>
                      <a:noFill/>
                      <a:ln>
                        <a:noFill/>
                      </a:ln>
                    </p:spPr>
                  </p:pic>
                </p:oleObj>
              </mc:Fallback>
            </mc:AlternateContent>
          </a:graphicData>
        </a:graphic>
      </p:graphicFrame>
      <p:graphicFrame>
        <p:nvGraphicFramePr>
          <p:cNvPr id="65" name="Object 21"/>
          <p:cNvGraphicFramePr>
            <a:graphicFrameLocks noChangeAspect="1"/>
          </p:cNvGraphicFramePr>
          <p:nvPr>
            <p:extLst>
              <p:ext uri="{D42A27DB-BD31-4B8C-83A1-F6EECF244321}">
                <p14:modId xmlns:p14="http://schemas.microsoft.com/office/powerpoint/2010/main" val="1924871511"/>
              </p:ext>
            </p:extLst>
          </p:nvPr>
        </p:nvGraphicFramePr>
        <p:xfrm>
          <a:off x="6588224" y="3589858"/>
          <a:ext cx="2387422" cy="1063278"/>
        </p:xfrm>
        <a:graphic>
          <a:graphicData uri="http://schemas.openxmlformats.org/presentationml/2006/ole">
            <mc:AlternateContent xmlns:mc="http://schemas.openxmlformats.org/markup-compatibility/2006">
              <mc:Choice xmlns:v="urn:schemas-microsoft-com:vml" Requires="v">
                <p:oleObj spid="_x0000_s26224" name="公式" r:id="rId15" imgW="1447800" imgH="647700" progId="Equation.3">
                  <p:embed/>
                </p:oleObj>
              </mc:Choice>
              <mc:Fallback>
                <p:oleObj name="公式" r:id="rId15" imgW="1447800" imgH="647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8224" y="3589858"/>
                        <a:ext cx="2387422" cy="1063278"/>
                      </a:xfrm>
                      <a:prstGeom prst="rect">
                        <a:avLst/>
                      </a:prstGeom>
                      <a:noFill/>
                      <a:ln>
                        <a:noFill/>
                      </a:ln>
                    </p:spPr>
                  </p:pic>
                </p:oleObj>
              </mc:Fallback>
            </mc:AlternateContent>
          </a:graphicData>
        </a:graphic>
      </p:graphicFrame>
      <p:sp>
        <p:nvSpPr>
          <p:cNvPr id="67" name="Line 4"/>
          <p:cNvSpPr>
            <a:spLocks noChangeShapeType="1"/>
          </p:cNvSpPr>
          <p:nvPr/>
        </p:nvSpPr>
        <p:spPr bwMode="auto">
          <a:xfrm>
            <a:off x="2689920" y="2999271"/>
            <a:ext cx="625409" cy="53859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pSp>
        <p:nvGrpSpPr>
          <p:cNvPr id="68" name="Group 25"/>
          <p:cNvGrpSpPr>
            <a:grpSpLocks/>
          </p:cNvGrpSpPr>
          <p:nvPr/>
        </p:nvGrpSpPr>
        <p:grpSpPr bwMode="auto">
          <a:xfrm>
            <a:off x="449958" y="1416968"/>
            <a:ext cx="3001962" cy="4028256"/>
            <a:chOff x="3456" y="336"/>
            <a:chExt cx="2304" cy="2872"/>
          </a:xfrm>
        </p:grpSpPr>
        <p:graphicFrame>
          <p:nvGraphicFramePr>
            <p:cNvPr id="69" name="Object 26"/>
            <p:cNvGraphicFramePr>
              <a:graphicFrameLocks noChangeAspect="1"/>
            </p:cNvGraphicFramePr>
            <p:nvPr/>
          </p:nvGraphicFramePr>
          <p:xfrm>
            <a:off x="3456" y="336"/>
            <a:ext cx="284" cy="377"/>
          </p:xfrm>
          <a:graphic>
            <a:graphicData uri="http://schemas.openxmlformats.org/presentationml/2006/ole">
              <mc:AlternateContent xmlns:mc="http://schemas.openxmlformats.org/markup-compatibility/2006">
                <mc:Choice xmlns:v="urn:schemas-microsoft-com:vml" Requires="v">
                  <p:oleObj spid="_x0000_s26225" name="公式" r:id="rId17" imgW="152517" imgH="209468" progId="Equation.3">
                    <p:embed/>
                  </p:oleObj>
                </mc:Choice>
                <mc:Fallback>
                  <p:oleObj name="公式" r:id="rId17" imgW="152517"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36"/>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Object 27"/>
            <p:cNvGraphicFramePr>
              <a:graphicFrameLocks noChangeAspect="1"/>
            </p:cNvGraphicFramePr>
            <p:nvPr/>
          </p:nvGraphicFramePr>
          <p:xfrm>
            <a:off x="5472" y="1104"/>
            <a:ext cx="288" cy="376"/>
          </p:xfrm>
          <a:graphic>
            <a:graphicData uri="http://schemas.openxmlformats.org/presentationml/2006/ole">
              <mc:AlternateContent xmlns:mc="http://schemas.openxmlformats.org/markup-compatibility/2006">
                <mc:Choice xmlns:v="urn:schemas-microsoft-com:vml" Requires="v">
                  <p:oleObj spid="_x0000_s26226" name="Equation" r:id="rId19" imgW="152517" imgH="209468" progId="Equation.3">
                    <p:embed/>
                  </p:oleObj>
                </mc:Choice>
                <mc:Fallback>
                  <p:oleObj name="Equation" r:id="rId19" imgW="152517"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2" y="1104"/>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Object 28"/>
            <p:cNvGraphicFramePr>
              <a:graphicFrameLocks noChangeAspect="1"/>
            </p:cNvGraphicFramePr>
            <p:nvPr/>
          </p:nvGraphicFramePr>
          <p:xfrm>
            <a:off x="3648" y="2832"/>
            <a:ext cx="284" cy="376"/>
          </p:xfrm>
          <a:graphic>
            <a:graphicData uri="http://schemas.openxmlformats.org/presentationml/2006/ole">
              <mc:AlternateContent xmlns:mc="http://schemas.openxmlformats.org/markup-compatibility/2006">
                <mc:Choice xmlns:v="urn:schemas-microsoft-com:vml" Requires="v">
                  <p:oleObj spid="_x0000_s26227" name="Equation" r:id="rId21" imgW="152517" imgH="209468" progId="Equation.3">
                    <p:embed/>
                  </p:oleObj>
                </mc:Choice>
                <mc:Fallback>
                  <p:oleObj name="Equation" r:id="rId21" imgW="152517"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 y="2832"/>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 name="Line 29"/>
            <p:cNvSpPr>
              <a:spLocks noChangeShapeType="1"/>
            </p:cNvSpPr>
            <p:nvPr/>
          </p:nvSpPr>
          <p:spPr bwMode="auto">
            <a:xfrm flipH="1" flipV="1">
              <a:off x="3648" y="768"/>
              <a:ext cx="441" cy="1259"/>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3" name="Line 30"/>
            <p:cNvSpPr>
              <a:spLocks noChangeShapeType="1"/>
            </p:cNvSpPr>
            <p:nvPr/>
          </p:nvSpPr>
          <p:spPr bwMode="auto">
            <a:xfrm flipH="1">
              <a:off x="3696" y="2016"/>
              <a:ext cx="384" cy="768"/>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4" name="Line 31"/>
            <p:cNvSpPr>
              <a:spLocks noChangeShapeType="1"/>
            </p:cNvSpPr>
            <p:nvPr/>
          </p:nvSpPr>
          <p:spPr bwMode="auto">
            <a:xfrm flipV="1">
              <a:off x="4080" y="1584"/>
              <a:ext cx="1440" cy="443"/>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5" name="Line 32"/>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6" name="Object 33"/>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26228" name="Equation" r:id="rId23" imgW="114185" imgH="152512" progId="Equation.3">
                    <p:embed/>
                  </p:oleObj>
                </mc:Choice>
                <mc:Fallback>
                  <p:oleObj name="Equation" r:id="rId23" imgW="114185" imgH="15251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 name="Line 34"/>
            <p:cNvSpPr>
              <a:spLocks noChangeShapeType="1"/>
            </p:cNvSpPr>
            <p:nvPr/>
          </p:nvSpPr>
          <p:spPr bwMode="auto">
            <a:xfrm flipH="1">
              <a:off x="3552" y="1248"/>
              <a:ext cx="288" cy="528"/>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8" name="Line 35"/>
            <p:cNvSpPr>
              <a:spLocks noChangeShapeType="1"/>
            </p:cNvSpPr>
            <p:nvPr/>
          </p:nvSpPr>
          <p:spPr bwMode="auto">
            <a:xfrm flipH="1">
              <a:off x="4944" y="1680"/>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9" name="Line 36"/>
            <p:cNvSpPr>
              <a:spLocks noChangeShapeType="1"/>
            </p:cNvSpPr>
            <p:nvPr/>
          </p:nvSpPr>
          <p:spPr bwMode="auto">
            <a:xfrm flipV="1">
              <a:off x="3792" y="2208"/>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0" name="Line 37"/>
            <p:cNvSpPr>
              <a:spLocks noChangeShapeType="1"/>
            </p:cNvSpPr>
            <p:nvPr/>
          </p:nvSpPr>
          <p:spPr bwMode="auto">
            <a:xfrm flipV="1">
              <a:off x="3552" y="1392"/>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1" name="Line 38"/>
            <p:cNvSpPr>
              <a:spLocks noChangeShapeType="1"/>
            </p:cNvSpPr>
            <p:nvPr/>
          </p:nvSpPr>
          <p:spPr bwMode="auto">
            <a:xfrm flipH="1" flipV="1">
              <a:off x="4704" y="1392"/>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2" name="Line 39"/>
            <p:cNvSpPr>
              <a:spLocks noChangeShapeType="1"/>
            </p:cNvSpPr>
            <p:nvPr/>
          </p:nvSpPr>
          <p:spPr bwMode="auto">
            <a:xfrm flipH="1" flipV="1">
              <a:off x="3552" y="1728"/>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3" name="Line 40"/>
            <p:cNvSpPr>
              <a:spLocks noChangeShapeType="1"/>
            </p:cNvSpPr>
            <p:nvPr/>
          </p:nvSpPr>
          <p:spPr bwMode="auto">
            <a:xfrm flipV="1">
              <a:off x="3840" y="912"/>
              <a:ext cx="1104"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4" name="Line 41"/>
            <p:cNvSpPr>
              <a:spLocks noChangeShapeType="1"/>
            </p:cNvSpPr>
            <p:nvPr/>
          </p:nvSpPr>
          <p:spPr bwMode="auto">
            <a:xfrm flipH="1" flipV="1">
              <a:off x="4944" y="912"/>
              <a:ext cx="288" cy="81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5" name="Line 42"/>
            <p:cNvSpPr>
              <a:spLocks noChangeShapeType="1"/>
            </p:cNvSpPr>
            <p:nvPr/>
          </p:nvSpPr>
          <p:spPr bwMode="auto">
            <a:xfrm flipH="1">
              <a:off x="4656" y="912"/>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86" name="Object 43"/>
            <p:cNvGraphicFramePr>
              <a:graphicFrameLocks noChangeAspect="1"/>
            </p:cNvGraphicFramePr>
            <p:nvPr/>
          </p:nvGraphicFramePr>
          <p:xfrm>
            <a:off x="3925" y="2496"/>
            <a:ext cx="284" cy="376"/>
          </p:xfrm>
          <a:graphic>
            <a:graphicData uri="http://schemas.openxmlformats.org/presentationml/2006/ole">
              <mc:AlternateContent xmlns:mc="http://schemas.openxmlformats.org/markup-compatibility/2006">
                <mc:Choice xmlns:v="urn:schemas-microsoft-com:vml" Requires="v">
                  <p:oleObj spid="_x0000_s26229" name="Equation" r:id="rId25" imgW="152517" imgH="209468" progId="Equation.3">
                    <p:embed/>
                  </p:oleObj>
                </mc:Choice>
                <mc:Fallback>
                  <p:oleObj name="Equation" r:id="rId25" imgW="152517" imgH="20946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 y="2496"/>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 name="Object 44"/>
            <p:cNvGraphicFramePr>
              <a:graphicFrameLocks noChangeAspect="1"/>
            </p:cNvGraphicFramePr>
            <p:nvPr/>
          </p:nvGraphicFramePr>
          <p:xfrm>
            <a:off x="3504" y="1104"/>
            <a:ext cx="284" cy="376"/>
          </p:xfrm>
          <a:graphic>
            <a:graphicData uri="http://schemas.openxmlformats.org/presentationml/2006/ole">
              <mc:AlternateContent xmlns:mc="http://schemas.openxmlformats.org/markup-compatibility/2006">
                <mc:Choice xmlns:v="urn:schemas-microsoft-com:vml" Requires="v">
                  <p:oleObj spid="_x0000_s26230" name="Equation" r:id="rId27" imgW="152517" imgH="209468" progId="Equation.3">
                    <p:embed/>
                  </p:oleObj>
                </mc:Choice>
                <mc:Fallback>
                  <p:oleObj name="Equation" r:id="rId27" imgW="152517" imgH="20946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04" y="110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 name="Object 45"/>
            <p:cNvGraphicFramePr>
              <a:graphicFrameLocks noChangeAspect="1"/>
            </p:cNvGraphicFramePr>
            <p:nvPr/>
          </p:nvGraphicFramePr>
          <p:xfrm>
            <a:off x="5184" y="1248"/>
            <a:ext cx="284" cy="376"/>
          </p:xfrm>
          <a:graphic>
            <a:graphicData uri="http://schemas.openxmlformats.org/presentationml/2006/ole">
              <mc:AlternateContent xmlns:mc="http://schemas.openxmlformats.org/markup-compatibility/2006">
                <mc:Choice xmlns:v="urn:schemas-microsoft-com:vml" Requires="v">
                  <p:oleObj spid="_x0000_s26231" name="Equation" r:id="rId29" imgW="152517" imgH="209468" progId="Equation.3">
                    <p:embed/>
                  </p:oleObj>
                </mc:Choice>
                <mc:Fallback>
                  <p:oleObj name="Equation" r:id="rId29" imgW="152517" imgH="20946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84" y="124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9" name="Group 46"/>
          <p:cNvGrpSpPr>
            <a:grpSpLocks/>
          </p:cNvGrpSpPr>
          <p:nvPr/>
        </p:nvGrpSpPr>
        <p:grpSpPr bwMode="auto">
          <a:xfrm>
            <a:off x="251520" y="1340768"/>
            <a:ext cx="3189585" cy="3624308"/>
            <a:chOff x="3312" y="288"/>
            <a:chExt cx="2448" cy="2584"/>
          </a:xfrm>
        </p:grpSpPr>
        <p:sp>
          <p:nvSpPr>
            <p:cNvPr id="90" name="Line 47"/>
            <p:cNvSpPr>
              <a:spLocks noChangeShapeType="1"/>
            </p:cNvSpPr>
            <p:nvPr/>
          </p:nvSpPr>
          <p:spPr bwMode="auto">
            <a:xfrm flipV="1">
              <a:off x="4080" y="672"/>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1" name="Line 48"/>
            <p:cNvSpPr>
              <a:spLocks noChangeShapeType="1"/>
            </p:cNvSpPr>
            <p:nvPr/>
          </p:nvSpPr>
          <p:spPr bwMode="auto">
            <a:xfrm flipH="1">
              <a:off x="3552" y="2016"/>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2" name="Line 49"/>
            <p:cNvSpPr>
              <a:spLocks noChangeShapeType="1"/>
            </p:cNvSpPr>
            <p:nvPr/>
          </p:nvSpPr>
          <p:spPr bwMode="auto">
            <a:xfrm>
              <a:off x="4080" y="2016"/>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3" name="Object 50"/>
            <p:cNvGraphicFramePr>
              <a:graphicFrameLocks noChangeAspect="1"/>
            </p:cNvGraphicFramePr>
            <p:nvPr/>
          </p:nvGraphicFramePr>
          <p:xfrm>
            <a:off x="3936" y="288"/>
            <a:ext cx="262" cy="377"/>
          </p:xfrm>
          <a:graphic>
            <a:graphicData uri="http://schemas.openxmlformats.org/presentationml/2006/ole">
              <mc:AlternateContent xmlns:mc="http://schemas.openxmlformats.org/markup-compatibility/2006">
                <mc:Choice xmlns:v="urn:schemas-microsoft-com:vml" Requires="v">
                  <p:oleObj spid="_x0000_s26232" name="公式" r:id="rId31" imgW="142799" imgH="209468" progId="Equation.3">
                    <p:embed/>
                  </p:oleObj>
                </mc:Choice>
                <mc:Fallback>
                  <p:oleObj name="公式" r:id="rId31" imgW="142799" imgH="209468"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36" y="288"/>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 name="Object 51"/>
            <p:cNvGraphicFramePr>
              <a:graphicFrameLocks noChangeAspect="1"/>
            </p:cNvGraphicFramePr>
            <p:nvPr/>
          </p:nvGraphicFramePr>
          <p:xfrm>
            <a:off x="5495" y="1824"/>
            <a:ext cx="265" cy="376"/>
          </p:xfrm>
          <a:graphic>
            <a:graphicData uri="http://schemas.openxmlformats.org/presentationml/2006/ole">
              <mc:AlternateContent xmlns:mc="http://schemas.openxmlformats.org/markup-compatibility/2006">
                <mc:Choice xmlns:v="urn:schemas-microsoft-com:vml" Requires="v">
                  <p:oleObj spid="_x0000_s26233" name="Equation" r:id="rId33" imgW="142799" imgH="209468" progId="Equation.3">
                    <p:embed/>
                  </p:oleObj>
                </mc:Choice>
                <mc:Fallback>
                  <p:oleObj name="Equation" r:id="rId33" imgW="142799" imgH="20946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95" y="1824"/>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Object 52"/>
            <p:cNvGraphicFramePr>
              <a:graphicFrameLocks noChangeAspect="1"/>
            </p:cNvGraphicFramePr>
            <p:nvPr/>
          </p:nvGraphicFramePr>
          <p:xfrm>
            <a:off x="3312" y="2496"/>
            <a:ext cx="262" cy="376"/>
          </p:xfrm>
          <a:graphic>
            <a:graphicData uri="http://schemas.openxmlformats.org/presentationml/2006/ole">
              <mc:AlternateContent xmlns:mc="http://schemas.openxmlformats.org/markup-compatibility/2006">
                <mc:Choice xmlns:v="urn:schemas-microsoft-com:vml" Requires="v">
                  <p:oleObj spid="_x0000_s26234" name="Equation" r:id="rId35" imgW="142799" imgH="209468" progId="Equation.3">
                    <p:embed/>
                  </p:oleObj>
                </mc:Choice>
                <mc:Fallback>
                  <p:oleObj name="Equation" r:id="rId35" imgW="142799" imgH="20946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12" y="249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 name="Line 53"/>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7" name="AutoShape 54"/>
            <p:cNvSpPr>
              <a:spLocks noChangeArrowheads="1"/>
            </p:cNvSpPr>
            <p:nvPr/>
          </p:nvSpPr>
          <p:spPr bwMode="auto">
            <a:xfrm>
              <a:off x="3792" y="1104"/>
              <a:ext cx="1200" cy="1200"/>
            </a:xfrm>
            <a:prstGeom prst="cube">
              <a:avLst>
                <a:gd name="adj" fmla="val 25000"/>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98" name="Object 55"/>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26235" name="Equation" r:id="rId37" imgW="114185" imgH="152512" progId="Equation.3">
                    <p:embed/>
                  </p:oleObj>
                </mc:Choice>
                <mc:Fallback>
                  <p:oleObj name="Equation" r:id="rId37" imgW="114185" imgH="152512"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 name="Object 56"/>
            <p:cNvGraphicFramePr>
              <a:graphicFrameLocks noChangeAspect="1"/>
            </p:cNvGraphicFramePr>
            <p:nvPr/>
          </p:nvGraphicFramePr>
          <p:xfrm>
            <a:off x="3504" y="2016"/>
            <a:ext cx="262" cy="376"/>
          </p:xfrm>
          <a:graphic>
            <a:graphicData uri="http://schemas.openxmlformats.org/presentationml/2006/ole">
              <mc:AlternateContent xmlns:mc="http://schemas.openxmlformats.org/markup-compatibility/2006">
                <mc:Choice xmlns:v="urn:schemas-microsoft-com:vml" Requires="v">
                  <p:oleObj spid="_x0000_s26236" name="Equation" r:id="rId39" imgW="142799" imgH="209468" progId="Equation.3">
                    <p:embed/>
                  </p:oleObj>
                </mc:Choice>
                <mc:Fallback>
                  <p:oleObj name="Equation" r:id="rId39" imgW="142799" imgH="209468"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04" y="201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 name="Object 57"/>
            <p:cNvGraphicFramePr>
              <a:graphicFrameLocks noChangeAspect="1"/>
            </p:cNvGraphicFramePr>
            <p:nvPr/>
          </p:nvGraphicFramePr>
          <p:xfrm>
            <a:off x="4944" y="1968"/>
            <a:ext cx="284" cy="376"/>
          </p:xfrm>
          <a:graphic>
            <a:graphicData uri="http://schemas.openxmlformats.org/presentationml/2006/ole">
              <mc:AlternateContent xmlns:mc="http://schemas.openxmlformats.org/markup-compatibility/2006">
                <mc:Choice xmlns:v="urn:schemas-microsoft-com:vml" Requires="v">
                  <p:oleObj spid="_x0000_s26237" name="Equation" r:id="rId41" imgW="152517" imgH="209468" progId="Equation.3">
                    <p:embed/>
                  </p:oleObj>
                </mc:Choice>
                <mc:Fallback>
                  <p:oleObj name="Equation" r:id="rId41" imgW="152517" imgH="20946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44" y="196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 name="Object 58"/>
            <p:cNvGraphicFramePr>
              <a:graphicFrameLocks noChangeAspect="1"/>
            </p:cNvGraphicFramePr>
            <p:nvPr/>
          </p:nvGraphicFramePr>
          <p:xfrm>
            <a:off x="3792" y="864"/>
            <a:ext cx="262" cy="376"/>
          </p:xfrm>
          <a:graphic>
            <a:graphicData uri="http://schemas.openxmlformats.org/presentationml/2006/ole">
              <mc:AlternateContent xmlns:mc="http://schemas.openxmlformats.org/markup-compatibility/2006">
                <mc:Choice xmlns:v="urn:schemas-microsoft-com:vml" Requires="v">
                  <p:oleObj spid="_x0000_s26238" name="Equation" r:id="rId43" imgW="142799" imgH="209468" progId="Equation.3">
                    <p:embed/>
                  </p:oleObj>
                </mc:Choice>
                <mc:Fallback>
                  <p:oleObj name="Equation" r:id="rId43" imgW="142799" imgH="209468"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92" y="864"/>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 name="Rectangle 19"/>
          <p:cNvSpPr>
            <a:spLocks noChangeArrowheads="1"/>
          </p:cNvSpPr>
          <p:nvPr/>
        </p:nvSpPr>
        <p:spPr bwMode="auto">
          <a:xfrm>
            <a:off x="2783904" y="505584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spcBef>
                <a:spcPct val="60000"/>
              </a:spcBef>
              <a:buClr>
                <a:schemeClr val="tx1"/>
              </a:buClr>
            </a:pPr>
            <a:r>
              <a:rPr kumimoji="1" lang="zh-CN" altLang="en-US" sz="2400" b="1" dirty="0" smtClean="0">
                <a:solidFill>
                  <a:schemeClr val="tx2"/>
                </a:solidFill>
              </a:rPr>
              <a:t>方向</a:t>
            </a:r>
            <a:r>
              <a:rPr kumimoji="1" lang="zh-TW" altLang="en-US" sz="2400" b="1" dirty="0" smtClean="0">
                <a:solidFill>
                  <a:schemeClr val="tx2"/>
                </a:solidFill>
              </a:rPr>
              <a:t>餘玄矩陣</a:t>
            </a:r>
            <a:r>
              <a:rPr kumimoji="1" lang="zh-CN" altLang="en-US" sz="2400" b="1" dirty="0" smtClean="0">
                <a:solidFill>
                  <a:schemeClr val="tx2"/>
                </a:solidFill>
              </a:rPr>
              <a:t>的</a:t>
            </a:r>
            <a:r>
              <a:rPr kumimoji="1" lang="zh-CN" altLang="en-US" sz="2400" b="1" dirty="0">
                <a:solidFill>
                  <a:schemeClr val="tx2"/>
                </a:solidFill>
              </a:rPr>
              <a:t>元素</a:t>
            </a:r>
            <a:r>
              <a:rPr kumimoji="1" lang="zh-CN" altLang="en-US" sz="2400" b="1" dirty="0" smtClean="0">
                <a:solidFill>
                  <a:schemeClr val="tx2"/>
                </a:solidFill>
              </a:rPr>
              <a:t>是</a:t>
            </a:r>
            <a:r>
              <a:rPr kumimoji="1" lang="zh-TW" altLang="en-US" sz="2400" b="1" dirty="0">
                <a:solidFill>
                  <a:schemeClr val="tx2"/>
                </a:solidFill>
              </a:rPr>
              <a:t>兩</a:t>
            </a:r>
            <a:r>
              <a:rPr kumimoji="1" lang="zh-TW" altLang="en-US" sz="2400" b="1" dirty="0" smtClean="0">
                <a:solidFill>
                  <a:schemeClr val="tx2"/>
                </a:solidFill>
              </a:rPr>
              <a:t>個向量夾角的餘</a:t>
            </a:r>
            <a:r>
              <a:rPr kumimoji="1" lang="zh-TW" altLang="en-US" sz="2400" b="1" dirty="0">
                <a:solidFill>
                  <a:schemeClr val="tx2"/>
                </a:solidFill>
              </a:rPr>
              <a:t>玄</a:t>
            </a:r>
            <a:endParaRPr kumimoji="1" lang="zh-CN" altLang="zh-CN" sz="2400" b="1" dirty="0">
              <a:solidFill>
                <a:schemeClr val="tx2"/>
              </a:solidFill>
            </a:endParaRPr>
          </a:p>
        </p:txBody>
      </p:sp>
    </p:spTree>
    <p:extLst>
      <p:ext uri="{BB962C8B-B14F-4D97-AF65-F5344CB8AC3E}">
        <p14:creationId xmlns:p14="http://schemas.microsoft.com/office/powerpoint/2010/main" val="18861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a:t>
            </a:r>
            <a:endParaRPr lang="zh-TW" altLang="en-US" dirty="0"/>
          </a:p>
        </p:txBody>
      </p:sp>
      <p:sp>
        <p:nvSpPr>
          <p:cNvPr id="3" name="內容版面配置區 2"/>
          <p:cNvSpPr>
            <a:spLocks noGrp="1"/>
          </p:cNvSpPr>
          <p:nvPr>
            <p:ph idx="1"/>
          </p:nvPr>
        </p:nvSpPr>
        <p:spPr/>
        <p:txBody>
          <a:bodyPr/>
          <a:lstStyle/>
          <a:p>
            <a:r>
              <a:rPr lang="en-US" altLang="zh-TW" dirty="0"/>
              <a:t> DCM matrices are orthogonal</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2648103315"/>
              </p:ext>
            </p:extLst>
          </p:nvPr>
        </p:nvGraphicFramePr>
        <p:xfrm>
          <a:off x="611560" y="2043501"/>
          <a:ext cx="3316064" cy="733866"/>
        </p:xfrm>
        <a:graphic>
          <a:graphicData uri="http://schemas.openxmlformats.org/presentationml/2006/ole">
            <mc:AlternateContent xmlns:mc="http://schemas.openxmlformats.org/markup-compatibility/2006">
              <mc:Choice xmlns:v="urn:schemas-microsoft-com:vml" Requires="v">
                <p:oleObj spid="_x0000_s12086" name="方程式" r:id="rId4" imgW="1295280" imgH="266400" progId="Equation.3">
                  <p:embed/>
                </p:oleObj>
              </mc:Choice>
              <mc:Fallback>
                <p:oleObj name="方程式" r:id="rId4" imgW="1295280" imgH="266400" progId="Equation.3">
                  <p:embed/>
                  <p:pic>
                    <p:nvPicPr>
                      <p:cNvPr id="0" name="Object 11"/>
                      <p:cNvPicPr>
                        <a:picLocks noChangeAspect="1" noChangeArrowheads="1"/>
                      </p:cNvPicPr>
                      <p:nvPr/>
                    </p:nvPicPr>
                    <p:blipFill>
                      <a:blip r:embed="rId5"/>
                      <a:srcRect/>
                      <a:stretch>
                        <a:fillRect/>
                      </a:stretch>
                    </p:blipFill>
                    <p:spPr bwMode="auto">
                      <a:xfrm>
                        <a:off x="611560" y="2043501"/>
                        <a:ext cx="3316064" cy="733866"/>
                      </a:xfrm>
                      <a:prstGeom prst="rect">
                        <a:avLst/>
                      </a:prstGeom>
                      <a:noFill/>
                      <a:ln>
                        <a:noFill/>
                      </a:ln>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1404594509"/>
              </p:ext>
            </p:extLst>
          </p:nvPr>
        </p:nvGraphicFramePr>
        <p:xfrm>
          <a:off x="1354670" y="3717032"/>
          <a:ext cx="1251197" cy="551936"/>
        </p:xfrm>
        <a:graphic>
          <a:graphicData uri="http://schemas.openxmlformats.org/presentationml/2006/ole">
            <mc:AlternateContent xmlns:mc="http://schemas.openxmlformats.org/markup-compatibility/2006">
              <mc:Choice xmlns:v="urn:schemas-microsoft-com:vml" Requires="v">
                <p:oleObj spid="_x0000_s12087" name="方程式" r:id="rId6" imgW="596880" imgH="266400" progId="Equation.3">
                  <p:embed/>
                </p:oleObj>
              </mc:Choice>
              <mc:Fallback>
                <p:oleObj name="方程式" r:id="rId6" imgW="596880" imgH="266400" progId="Equation.3">
                  <p:embed/>
                  <p:pic>
                    <p:nvPicPr>
                      <p:cNvPr id="0" name=""/>
                      <p:cNvPicPr>
                        <a:picLocks noChangeAspect="1" noChangeArrowheads="1"/>
                      </p:cNvPicPr>
                      <p:nvPr/>
                    </p:nvPicPr>
                    <p:blipFill>
                      <a:blip r:embed="rId7"/>
                      <a:srcRect/>
                      <a:stretch>
                        <a:fillRect/>
                      </a:stretch>
                    </p:blipFill>
                    <p:spPr bwMode="auto">
                      <a:xfrm>
                        <a:off x="1354670" y="3717032"/>
                        <a:ext cx="1251197" cy="551936"/>
                      </a:xfrm>
                      <a:prstGeom prst="rect">
                        <a:avLst/>
                      </a:prstGeom>
                      <a:noFill/>
                      <a:ln>
                        <a:noFill/>
                      </a:ln>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199866863"/>
              </p:ext>
            </p:extLst>
          </p:nvPr>
        </p:nvGraphicFramePr>
        <p:xfrm>
          <a:off x="3752316" y="3789029"/>
          <a:ext cx="718477" cy="421692"/>
        </p:xfrm>
        <a:graphic>
          <a:graphicData uri="http://schemas.openxmlformats.org/presentationml/2006/ole">
            <mc:AlternateContent xmlns:mc="http://schemas.openxmlformats.org/markup-compatibility/2006">
              <mc:Choice xmlns:v="urn:schemas-microsoft-com:vml" Requires="v">
                <p:oleObj spid="_x0000_s12088" name="方程式" r:id="rId8" imgW="342720" imgH="203040" progId="Equation.3">
                  <p:embed/>
                </p:oleObj>
              </mc:Choice>
              <mc:Fallback>
                <p:oleObj name="方程式" r:id="rId8" imgW="342720" imgH="203040" progId="Equation.3">
                  <p:embed/>
                  <p:pic>
                    <p:nvPicPr>
                      <p:cNvPr id="0" name=""/>
                      <p:cNvPicPr>
                        <a:picLocks noChangeAspect="1" noChangeArrowheads="1"/>
                      </p:cNvPicPr>
                      <p:nvPr/>
                    </p:nvPicPr>
                    <p:blipFill>
                      <a:blip r:embed="rId9"/>
                      <a:srcRect/>
                      <a:stretch>
                        <a:fillRect/>
                      </a:stretch>
                    </p:blipFill>
                    <p:spPr bwMode="auto">
                      <a:xfrm>
                        <a:off x="3752316" y="3789029"/>
                        <a:ext cx="718477" cy="421692"/>
                      </a:xfrm>
                      <a:prstGeom prst="rect">
                        <a:avLst/>
                      </a:prstGeom>
                      <a:noFill/>
                      <a:ln>
                        <a:noFill/>
                      </a:ln>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1712526448"/>
              </p:ext>
            </p:extLst>
          </p:nvPr>
        </p:nvGraphicFramePr>
        <p:xfrm>
          <a:off x="4472396" y="3789040"/>
          <a:ext cx="531652" cy="420624"/>
        </p:xfrm>
        <a:graphic>
          <a:graphicData uri="http://schemas.openxmlformats.org/presentationml/2006/ole">
            <mc:AlternateContent xmlns:mc="http://schemas.openxmlformats.org/markup-compatibility/2006">
              <mc:Choice xmlns:v="urn:schemas-microsoft-com:vml" Requires="v">
                <p:oleObj spid="_x0000_s12089" name="公式" r:id="rId10" imgW="253780" imgH="203024" progId="Equation.3">
                  <p:embed/>
                </p:oleObj>
              </mc:Choice>
              <mc:Fallback>
                <p:oleObj name="公式" r:id="rId10" imgW="253780"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2396" y="3789040"/>
                        <a:ext cx="531652" cy="420624"/>
                      </a:xfrm>
                      <a:prstGeom prst="rect">
                        <a:avLst/>
                      </a:prstGeom>
                      <a:noFill/>
                      <a:ln>
                        <a:noFill/>
                      </a:ln>
                    </p:spPr>
                  </p:pic>
                </p:oleObj>
              </mc:Fallback>
            </mc:AlternateContent>
          </a:graphicData>
        </a:graphic>
      </p:graphicFrame>
      <p:graphicFrame>
        <p:nvGraphicFramePr>
          <p:cNvPr id="8" name="Object 16"/>
          <p:cNvGraphicFramePr>
            <a:graphicFrameLocks noChangeAspect="1"/>
          </p:cNvGraphicFramePr>
          <p:nvPr>
            <p:extLst>
              <p:ext uri="{D42A27DB-BD31-4B8C-83A1-F6EECF244321}">
                <p14:modId xmlns:p14="http://schemas.microsoft.com/office/powerpoint/2010/main" val="3042109167"/>
              </p:ext>
            </p:extLst>
          </p:nvPr>
        </p:nvGraphicFramePr>
        <p:xfrm>
          <a:off x="2759633" y="4509120"/>
          <a:ext cx="1496739" cy="402476"/>
        </p:xfrm>
        <a:graphic>
          <a:graphicData uri="http://schemas.openxmlformats.org/presentationml/2006/ole">
            <mc:AlternateContent xmlns:mc="http://schemas.openxmlformats.org/markup-compatibility/2006">
              <mc:Choice xmlns:v="urn:schemas-microsoft-com:vml" Requires="v">
                <p:oleObj spid="_x0000_s12090" name="方程式" r:id="rId12" imgW="787320" imgH="203040" progId="Equation.3">
                  <p:embed/>
                </p:oleObj>
              </mc:Choice>
              <mc:Fallback>
                <p:oleObj name="方程式" r:id="rId12" imgW="787320" imgH="203040" progId="Equation.3">
                  <p:embed/>
                  <p:pic>
                    <p:nvPicPr>
                      <p:cNvPr id="0" name=""/>
                      <p:cNvPicPr>
                        <a:picLocks noChangeAspect="1" noChangeArrowheads="1"/>
                      </p:cNvPicPr>
                      <p:nvPr/>
                    </p:nvPicPr>
                    <p:blipFill>
                      <a:blip r:embed="rId13"/>
                      <a:srcRect/>
                      <a:stretch>
                        <a:fillRect/>
                      </a:stretch>
                    </p:blipFill>
                    <p:spPr bwMode="auto">
                      <a:xfrm>
                        <a:off x="2759633" y="4509120"/>
                        <a:ext cx="1496739" cy="402476"/>
                      </a:xfrm>
                      <a:prstGeom prst="rect">
                        <a:avLst/>
                      </a:prstGeom>
                      <a:noFill/>
                      <a:ln>
                        <a:noFill/>
                      </a:ln>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2107770116"/>
              </p:ext>
            </p:extLst>
          </p:nvPr>
        </p:nvGraphicFramePr>
        <p:xfrm>
          <a:off x="1376052" y="4469300"/>
          <a:ext cx="1288562" cy="471868"/>
        </p:xfrm>
        <a:graphic>
          <a:graphicData uri="http://schemas.openxmlformats.org/presentationml/2006/ole">
            <mc:AlternateContent xmlns:mc="http://schemas.openxmlformats.org/markup-compatibility/2006">
              <mc:Choice xmlns:v="urn:schemas-microsoft-com:vml" Requires="v">
                <p:oleObj spid="_x0000_s12091" name="方程式" r:id="rId14" imgW="749160" imgH="266400" progId="Equation.3">
                  <p:embed/>
                </p:oleObj>
              </mc:Choice>
              <mc:Fallback>
                <p:oleObj name="方程式" r:id="rId14" imgW="749160" imgH="266400" progId="Equation.3">
                  <p:embed/>
                  <p:pic>
                    <p:nvPicPr>
                      <p:cNvPr id="0" name=""/>
                      <p:cNvPicPr>
                        <a:picLocks noChangeAspect="1" noChangeArrowheads="1"/>
                      </p:cNvPicPr>
                      <p:nvPr/>
                    </p:nvPicPr>
                    <p:blipFill>
                      <a:blip r:embed="rId15"/>
                      <a:srcRect/>
                      <a:stretch>
                        <a:fillRect/>
                      </a:stretch>
                    </p:blipFill>
                    <p:spPr bwMode="auto">
                      <a:xfrm>
                        <a:off x="1376052" y="4469300"/>
                        <a:ext cx="1288562" cy="471868"/>
                      </a:xfrm>
                      <a:prstGeom prst="rect">
                        <a:avLst/>
                      </a:prstGeom>
                      <a:noFill/>
                      <a:ln>
                        <a:noFill/>
                      </a:ln>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1459422420"/>
              </p:ext>
            </p:extLst>
          </p:nvPr>
        </p:nvGraphicFramePr>
        <p:xfrm>
          <a:off x="2600188" y="3799396"/>
          <a:ext cx="1171128" cy="421692"/>
        </p:xfrm>
        <a:graphic>
          <a:graphicData uri="http://schemas.openxmlformats.org/presentationml/2006/ole">
            <mc:AlternateContent xmlns:mc="http://schemas.openxmlformats.org/markup-compatibility/2006">
              <mc:Choice xmlns:v="urn:schemas-microsoft-com:vml" Requires="v">
                <p:oleObj spid="_x0000_s12092" name="方程式" r:id="rId16" imgW="558720" imgH="203040" progId="Equation.3">
                  <p:embed/>
                </p:oleObj>
              </mc:Choice>
              <mc:Fallback>
                <p:oleObj name="方程式" r:id="rId16" imgW="558720" imgH="203040" progId="Equation.3">
                  <p:embed/>
                  <p:pic>
                    <p:nvPicPr>
                      <p:cNvPr id="0" name=""/>
                      <p:cNvPicPr>
                        <a:picLocks noChangeAspect="1" noChangeArrowheads="1"/>
                      </p:cNvPicPr>
                      <p:nvPr/>
                    </p:nvPicPr>
                    <p:blipFill>
                      <a:blip r:embed="rId17"/>
                      <a:srcRect/>
                      <a:stretch>
                        <a:fillRect/>
                      </a:stretch>
                    </p:blipFill>
                    <p:spPr bwMode="auto">
                      <a:xfrm>
                        <a:off x="2600188" y="3799396"/>
                        <a:ext cx="1171128" cy="421692"/>
                      </a:xfrm>
                      <a:prstGeom prst="rect">
                        <a:avLst/>
                      </a:prstGeom>
                      <a:noFill/>
                      <a:ln>
                        <a:noFill/>
                      </a:ln>
                    </p:spPr>
                  </p:pic>
                </p:oleObj>
              </mc:Fallback>
            </mc:AlternateContent>
          </a:graphicData>
        </a:graphic>
      </p:graphicFrame>
      <p:sp>
        <p:nvSpPr>
          <p:cNvPr id="11" name="Text Box 19"/>
          <p:cNvSpPr txBox="1">
            <a:spLocks noChangeArrowheads="1"/>
          </p:cNvSpPr>
          <p:nvPr/>
        </p:nvSpPr>
        <p:spPr bwMode="auto">
          <a:xfrm>
            <a:off x="487015" y="3140968"/>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smtClean="0">
                <a:solidFill>
                  <a:schemeClr val="tx1"/>
                </a:solidFill>
              </a:rPr>
              <a:t>Proof : </a:t>
            </a:r>
            <a:endParaRPr kumimoji="1" lang="zh-CN" altLang="en-US" sz="2400" b="1" dirty="0">
              <a:solidFill>
                <a:schemeClr val="tx1"/>
              </a:solidFill>
            </a:endParaRPr>
          </a:p>
        </p:txBody>
      </p:sp>
    </p:spTree>
    <p:extLst>
      <p:ext uri="{BB962C8B-B14F-4D97-AF65-F5344CB8AC3E}">
        <p14:creationId xmlns:p14="http://schemas.microsoft.com/office/powerpoint/2010/main" val="53433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a:t>
            </a:r>
            <a:r>
              <a:rPr lang="en-US" altLang="zh-TW" b="0" dirty="0" smtClean="0"/>
              <a:t>properties(Cont.)</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5" name="Line 4"/>
          <p:cNvSpPr>
            <a:spLocks noChangeShapeType="1"/>
          </p:cNvSpPr>
          <p:nvPr/>
        </p:nvSpPr>
        <p:spPr bwMode="auto">
          <a:xfrm flipV="1">
            <a:off x="7315200" y="4128864"/>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7" name="Text Box 8"/>
          <p:cNvSpPr txBox="1">
            <a:spLocks noChangeArrowheads="1"/>
          </p:cNvSpPr>
          <p:nvPr/>
        </p:nvSpPr>
        <p:spPr bwMode="auto">
          <a:xfrm>
            <a:off x="874713" y="1258888"/>
            <a:ext cx="77724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TW" altLang="en-US" sz="2800" b="1" dirty="0" smtClean="0">
                <a:solidFill>
                  <a:schemeClr val="tx1"/>
                </a:solidFill>
              </a:rPr>
              <a:t>當兩個基底向量兩兩方向一致</a:t>
            </a:r>
            <a:r>
              <a:rPr kumimoji="1" lang="zh-TW" altLang="en-US" sz="2800" b="1" dirty="0" smtClean="0">
                <a:solidFill>
                  <a:schemeClr val="tx1"/>
                </a:solidFill>
                <a:latin typeface="新細明體"/>
                <a:ea typeface="新細明體"/>
              </a:rPr>
              <a:t>，則它們的方向餘</a:t>
            </a:r>
            <a:r>
              <a:rPr kumimoji="1" lang="zh-CN" altLang="en-US" sz="2800" b="1" dirty="0" smtClean="0">
                <a:solidFill>
                  <a:schemeClr val="tx1"/>
                </a:solidFill>
              </a:rPr>
              <a:t>弦</a:t>
            </a:r>
            <a:r>
              <a:rPr kumimoji="1" lang="zh-TW" altLang="en-US" sz="2800" b="1" dirty="0" smtClean="0">
                <a:solidFill>
                  <a:schemeClr val="tx1"/>
                </a:solidFill>
              </a:rPr>
              <a:t>矩陣為三維單位矩陣</a:t>
            </a:r>
            <a:endParaRPr kumimoji="1" lang="zh-CN" altLang="en-US" sz="2800" b="1" dirty="0">
              <a:solidFill>
                <a:schemeClr val="tx1"/>
              </a:solidFill>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845766954"/>
              </p:ext>
            </p:extLst>
          </p:nvPr>
        </p:nvGraphicFramePr>
        <p:xfrm>
          <a:off x="1003349" y="2239209"/>
          <a:ext cx="3198217" cy="1909871"/>
        </p:xfrm>
        <a:graphic>
          <a:graphicData uri="http://schemas.openxmlformats.org/presentationml/2006/ole">
            <mc:AlternateContent xmlns:mc="http://schemas.openxmlformats.org/markup-compatibility/2006">
              <mc:Choice xmlns:v="urn:schemas-microsoft-com:vml" Requires="v">
                <p:oleObj spid="_x0000_s13299" name="方程式" r:id="rId4" imgW="1206360" imgH="711000" progId="Equation.3">
                  <p:embed/>
                </p:oleObj>
              </mc:Choice>
              <mc:Fallback>
                <p:oleObj name="方程式" r:id="rId4" imgW="1206360" imgH="711000" progId="Equation.3">
                  <p:embed/>
                  <p:pic>
                    <p:nvPicPr>
                      <p:cNvPr id="0" name=""/>
                      <p:cNvPicPr>
                        <a:picLocks noChangeAspect="1" noChangeArrowheads="1"/>
                      </p:cNvPicPr>
                      <p:nvPr/>
                    </p:nvPicPr>
                    <p:blipFill>
                      <a:blip r:embed="rId5"/>
                      <a:srcRect/>
                      <a:stretch>
                        <a:fillRect/>
                      </a:stretch>
                    </p:blipFill>
                    <p:spPr bwMode="auto">
                      <a:xfrm>
                        <a:off x="1003349" y="2239209"/>
                        <a:ext cx="3198217" cy="1909871"/>
                      </a:xfrm>
                      <a:prstGeom prst="rect">
                        <a:avLst/>
                      </a:prstGeom>
                      <a:noFill/>
                      <a:ln>
                        <a:noFill/>
                      </a:ln>
                    </p:spPr>
                  </p:pic>
                </p:oleObj>
              </mc:Fallback>
            </mc:AlternateContent>
          </a:graphicData>
        </a:graphic>
      </p:graphicFrame>
      <p:graphicFrame>
        <p:nvGraphicFramePr>
          <p:cNvPr id="9"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13300" name="公式" r:id="rId6" imgW="253780" imgH="203024" progId="Equation.3">
                  <p:embed/>
                </p:oleObj>
              </mc:Choice>
              <mc:Fallback>
                <p:oleObj name="公式" r:id="rId6"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219776865"/>
              </p:ext>
            </p:extLst>
          </p:nvPr>
        </p:nvGraphicFramePr>
        <p:xfrm>
          <a:off x="1065213" y="4749800"/>
          <a:ext cx="2198687" cy="593725"/>
        </p:xfrm>
        <a:graphic>
          <a:graphicData uri="http://schemas.openxmlformats.org/presentationml/2006/ole">
            <mc:AlternateContent xmlns:mc="http://schemas.openxmlformats.org/markup-compatibility/2006">
              <mc:Choice xmlns:v="urn:schemas-microsoft-com:vml" Requires="v">
                <p:oleObj spid="_x0000_s13301" name="方程式" r:id="rId8" imgW="761760" imgH="203040" progId="Equation.3">
                  <p:embed/>
                </p:oleObj>
              </mc:Choice>
              <mc:Fallback>
                <p:oleObj name="方程式" r:id="rId8" imgW="761760" imgH="203040" progId="Equation.3">
                  <p:embed/>
                  <p:pic>
                    <p:nvPicPr>
                      <p:cNvPr id="0" name=""/>
                      <p:cNvPicPr>
                        <a:picLocks noChangeAspect="1" noChangeArrowheads="1"/>
                      </p:cNvPicPr>
                      <p:nvPr/>
                    </p:nvPicPr>
                    <p:blipFill>
                      <a:blip r:embed="rId9"/>
                      <a:srcRect/>
                      <a:stretch>
                        <a:fillRect/>
                      </a:stretch>
                    </p:blipFill>
                    <p:spPr bwMode="auto">
                      <a:xfrm>
                        <a:off x="1065213" y="4749800"/>
                        <a:ext cx="21986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3"/>
          <p:cNvSpPr txBox="1">
            <a:spLocks noChangeArrowheads="1"/>
          </p:cNvSpPr>
          <p:nvPr/>
        </p:nvSpPr>
        <p:spPr bwMode="auto">
          <a:xfrm>
            <a:off x="341313" y="4076700"/>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2" name="Object 15"/>
          <p:cNvGraphicFramePr>
            <a:graphicFrameLocks noChangeAspect="1"/>
          </p:cNvGraphicFramePr>
          <p:nvPr>
            <p:extLst>
              <p:ext uri="{D42A27DB-BD31-4B8C-83A1-F6EECF244321}">
                <p14:modId xmlns:p14="http://schemas.microsoft.com/office/powerpoint/2010/main" val="3482520592"/>
              </p:ext>
            </p:extLst>
          </p:nvPr>
        </p:nvGraphicFramePr>
        <p:xfrm>
          <a:off x="7185025" y="1657127"/>
          <a:ext cx="450850" cy="668337"/>
        </p:xfrm>
        <a:graphic>
          <a:graphicData uri="http://schemas.openxmlformats.org/presentationml/2006/ole">
            <mc:AlternateContent xmlns:mc="http://schemas.openxmlformats.org/markup-compatibility/2006">
              <mc:Choice xmlns:v="urn:schemas-microsoft-com:vml" Requires="v">
                <p:oleObj spid="_x0000_s13302" name="公式" r:id="rId10" imgW="152517" imgH="228634" progId="Equation.3">
                  <p:embed/>
                </p:oleObj>
              </mc:Choice>
              <mc:Fallback>
                <p:oleObj name="公式" r:id="rId10" imgW="152517" imgH="22863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025" y="1657127"/>
                        <a:ext cx="450850" cy="668337"/>
                      </a:xfrm>
                      <a:prstGeom prst="rect">
                        <a:avLst/>
                      </a:prstGeom>
                      <a:noFill/>
                      <a:ln>
                        <a:noFill/>
                      </a:ln>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2302564629"/>
              </p:ext>
            </p:extLst>
          </p:nvPr>
        </p:nvGraphicFramePr>
        <p:xfrm>
          <a:off x="8367713" y="3038252"/>
          <a:ext cx="457200" cy="633412"/>
        </p:xfrm>
        <a:graphic>
          <a:graphicData uri="http://schemas.openxmlformats.org/presentationml/2006/ole">
            <mc:AlternateContent xmlns:mc="http://schemas.openxmlformats.org/markup-compatibility/2006">
              <mc:Choice xmlns:v="urn:schemas-microsoft-com:vml" Requires="v">
                <p:oleObj spid="_x0000_s13303" name="公式" r:id="rId12" imgW="152517" imgH="219186" progId="Equation.3">
                  <p:embed/>
                </p:oleObj>
              </mc:Choice>
              <mc:Fallback>
                <p:oleObj name="公式" r:id="rId12" imgW="152517" imgH="21918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67713" y="3038252"/>
                        <a:ext cx="457200" cy="633412"/>
                      </a:xfrm>
                      <a:prstGeom prst="rect">
                        <a:avLst/>
                      </a:prstGeom>
                      <a:noFill/>
                      <a:ln>
                        <a:noFill/>
                      </a:ln>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4034422286"/>
              </p:ext>
            </p:extLst>
          </p:nvPr>
        </p:nvGraphicFramePr>
        <p:xfrm>
          <a:off x="6067425" y="4881339"/>
          <a:ext cx="450850" cy="631825"/>
        </p:xfrm>
        <a:graphic>
          <a:graphicData uri="http://schemas.openxmlformats.org/presentationml/2006/ole">
            <mc:AlternateContent xmlns:mc="http://schemas.openxmlformats.org/markup-compatibility/2006">
              <mc:Choice xmlns:v="urn:schemas-microsoft-com:vml" Requires="v">
                <p:oleObj spid="_x0000_s13304" name="公式" r:id="rId14" imgW="152517" imgH="219186" progId="Equation.3">
                  <p:embed/>
                </p:oleObj>
              </mc:Choice>
              <mc:Fallback>
                <p:oleObj name="公式" r:id="rId14" imgW="152517" imgH="21918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67425" y="4881339"/>
                        <a:ext cx="450850" cy="631825"/>
                      </a:xfrm>
                      <a:prstGeom prst="rect">
                        <a:avLst/>
                      </a:prstGeom>
                      <a:noFill/>
                      <a:ln>
                        <a:noFill/>
                      </a:ln>
                    </p:spPr>
                  </p:pic>
                </p:oleObj>
              </mc:Fallback>
            </mc:AlternateContent>
          </a:graphicData>
        </a:graphic>
      </p:graphicFrame>
      <p:sp>
        <p:nvSpPr>
          <p:cNvPr id="15" name="Line 18"/>
          <p:cNvSpPr>
            <a:spLocks noChangeShapeType="1"/>
          </p:cNvSpPr>
          <p:nvPr/>
        </p:nvSpPr>
        <p:spPr bwMode="auto">
          <a:xfrm flipV="1">
            <a:off x="7072313" y="2014314"/>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9"/>
          <p:cNvSpPr>
            <a:spLocks noChangeShapeType="1"/>
          </p:cNvSpPr>
          <p:nvPr/>
        </p:nvSpPr>
        <p:spPr bwMode="auto">
          <a:xfrm flipH="1">
            <a:off x="6243638" y="3765327"/>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20"/>
          <p:cNvSpPr>
            <a:spLocks noChangeShapeType="1"/>
          </p:cNvSpPr>
          <p:nvPr/>
        </p:nvSpPr>
        <p:spPr bwMode="auto">
          <a:xfrm flipV="1">
            <a:off x="7070725" y="3746277"/>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21"/>
          <p:cNvSpPr>
            <a:spLocks noChangeShapeType="1"/>
          </p:cNvSpPr>
          <p:nvPr/>
        </p:nvSpPr>
        <p:spPr bwMode="auto">
          <a:xfrm flipV="1">
            <a:off x="6172200" y="2312764"/>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9" name="Line 22"/>
          <p:cNvSpPr>
            <a:spLocks noChangeShapeType="1"/>
          </p:cNvSpPr>
          <p:nvPr/>
        </p:nvSpPr>
        <p:spPr bwMode="auto">
          <a:xfrm flipH="1">
            <a:off x="5334000" y="4446364"/>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0" name="Line 23"/>
          <p:cNvSpPr>
            <a:spLocks noChangeShapeType="1"/>
          </p:cNvSpPr>
          <p:nvPr/>
        </p:nvSpPr>
        <p:spPr bwMode="auto">
          <a:xfrm>
            <a:off x="6172200" y="4446364"/>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 name="Object 24"/>
          <p:cNvGraphicFramePr>
            <a:graphicFrameLocks noChangeAspect="1"/>
          </p:cNvGraphicFramePr>
          <p:nvPr>
            <p:extLst>
              <p:ext uri="{D42A27DB-BD31-4B8C-83A1-F6EECF244321}">
                <p14:modId xmlns:p14="http://schemas.microsoft.com/office/powerpoint/2010/main" val="4013591567"/>
              </p:ext>
            </p:extLst>
          </p:nvPr>
        </p:nvGraphicFramePr>
        <p:xfrm>
          <a:off x="5943600" y="1703164"/>
          <a:ext cx="415925" cy="598488"/>
        </p:xfrm>
        <a:graphic>
          <a:graphicData uri="http://schemas.openxmlformats.org/presentationml/2006/ole">
            <mc:AlternateContent xmlns:mc="http://schemas.openxmlformats.org/markup-compatibility/2006">
              <mc:Choice xmlns:v="urn:schemas-microsoft-com:vml" Requires="v">
                <p:oleObj spid="_x0000_s13305" name="公式" r:id="rId16" imgW="142799" imgH="209468" progId="Equation.3">
                  <p:embed/>
                </p:oleObj>
              </mc:Choice>
              <mc:Fallback>
                <p:oleObj name="公式" r:id="rId16" imgW="142799" imgH="2094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1703164"/>
                        <a:ext cx="415925" cy="598488"/>
                      </a:xfrm>
                      <a:prstGeom prst="rect">
                        <a:avLst/>
                      </a:prstGeom>
                      <a:noFill/>
                      <a:ln>
                        <a:noFill/>
                      </a:ln>
                    </p:spPr>
                  </p:pic>
                </p:oleObj>
              </mc:Fallback>
            </mc:AlternateContent>
          </a:graphicData>
        </a:graphic>
      </p:graphicFrame>
      <p:graphicFrame>
        <p:nvGraphicFramePr>
          <p:cNvPr id="22" name="Object 25"/>
          <p:cNvGraphicFramePr>
            <a:graphicFrameLocks noChangeAspect="1"/>
          </p:cNvGraphicFramePr>
          <p:nvPr>
            <p:extLst>
              <p:ext uri="{D42A27DB-BD31-4B8C-83A1-F6EECF244321}">
                <p14:modId xmlns:p14="http://schemas.microsoft.com/office/powerpoint/2010/main" val="3128793841"/>
              </p:ext>
            </p:extLst>
          </p:nvPr>
        </p:nvGraphicFramePr>
        <p:xfrm>
          <a:off x="8418513" y="4141564"/>
          <a:ext cx="420687" cy="596900"/>
        </p:xfrm>
        <a:graphic>
          <a:graphicData uri="http://schemas.openxmlformats.org/presentationml/2006/ole">
            <mc:AlternateContent xmlns:mc="http://schemas.openxmlformats.org/markup-compatibility/2006">
              <mc:Choice xmlns:v="urn:schemas-microsoft-com:vml" Requires="v">
                <p:oleObj spid="_x0000_s13306" name="Equation" r:id="rId18" imgW="142799" imgH="209468" progId="Equation.3">
                  <p:embed/>
                </p:oleObj>
              </mc:Choice>
              <mc:Fallback>
                <p:oleObj name="Equation" r:id="rId18" imgW="142799" imgH="209468"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18513" y="4141564"/>
                        <a:ext cx="420687" cy="596900"/>
                      </a:xfrm>
                      <a:prstGeom prst="rect">
                        <a:avLst/>
                      </a:prstGeom>
                      <a:noFill/>
                      <a:ln>
                        <a:noFill/>
                      </a:ln>
                    </p:spPr>
                  </p:pic>
                </p:oleObj>
              </mc:Fallback>
            </mc:AlternateContent>
          </a:graphicData>
        </a:graphic>
      </p:graphicFrame>
      <p:graphicFrame>
        <p:nvGraphicFramePr>
          <p:cNvPr id="23" name="Object 26"/>
          <p:cNvGraphicFramePr>
            <a:graphicFrameLocks noChangeAspect="1"/>
          </p:cNvGraphicFramePr>
          <p:nvPr>
            <p:extLst>
              <p:ext uri="{D42A27DB-BD31-4B8C-83A1-F6EECF244321}">
                <p14:modId xmlns:p14="http://schemas.microsoft.com/office/powerpoint/2010/main" val="3038695900"/>
              </p:ext>
            </p:extLst>
          </p:nvPr>
        </p:nvGraphicFramePr>
        <p:xfrm>
          <a:off x="4953000" y="5208364"/>
          <a:ext cx="415925" cy="596900"/>
        </p:xfrm>
        <a:graphic>
          <a:graphicData uri="http://schemas.openxmlformats.org/presentationml/2006/ole">
            <mc:AlternateContent xmlns:mc="http://schemas.openxmlformats.org/markup-compatibility/2006">
              <mc:Choice xmlns:v="urn:schemas-microsoft-com:vml" Requires="v">
                <p:oleObj spid="_x0000_s13307" name="Equation" r:id="rId20" imgW="142799" imgH="209468" progId="Equation.3">
                  <p:embed/>
                </p:oleObj>
              </mc:Choice>
              <mc:Fallback>
                <p:oleObj name="Equation" r:id="rId20" imgW="142799" imgH="209468"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0" y="5208364"/>
                        <a:ext cx="415925" cy="596900"/>
                      </a:xfrm>
                      <a:prstGeom prst="rect">
                        <a:avLst/>
                      </a:prstGeom>
                      <a:noFill/>
                      <a:ln>
                        <a:noFill/>
                      </a:ln>
                    </p:spPr>
                  </p:pic>
                </p:oleObj>
              </mc:Fallback>
            </mc:AlternateContent>
          </a:graphicData>
        </a:graphic>
      </p:graphicFrame>
      <p:sp>
        <p:nvSpPr>
          <p:cNvPr id="24" name="Rectangle 22"/>
          <p:cNvSpPr>
            <a:spLocks noChangeArrowheads="1"/>
          </p:cNvSpPr>
          <p:nvPr/>
        </p:nvSpPr>
        <p:spPr bwMode="auto">
          <a:xfrm>
            <a:off x="2627784" y="2166829"/>
            <a:ext cx="1656184" cy="212157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3301842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properties(Cont.)</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411813823"/>
              </p:ext>
            </p:extLst>
          </p:nvPr>
        </p:nvGraphicFramePr>
        <p:xfrm>
          <a:off x="87313" y="1004888"/>
          <a:ext cx="2311400" cy="765175"/>
        </p:xfrm>
        <a:graphic>
          <a:graphicData uri="http://schemas.openxmlformats.org/presentationml/2006/ole">
            <mc:AlternateContent xmlns:mc="http://schemas.openxmlformats.org/markup-compatibility/2006">
              <mc:Choice xmlns:v="urn:schemas-microsoft-com:vml" Requires="v">
                <p:oleObj spid="_x0000_s27033" name="方程式" r:id="rId4" imgW="723600" imgH="228600" progId="Equation.3">
                  <p:embed/>
                </p:oleObj>
              </mc:Choice>
              <mc:Fallback>
                <p:oleObj name="方程式" r:id="rId4" imgW="723600" imgH="228600" progId="Equation.3">
                  <p:embed/>
                  <p:pic>
                    <p:nvPicPr>
                      <p:cNvPr id="0" name="Object 16"/>
                      <p:cNvPicPr>
                        <a:picLocks noChangeAspect="1" noChangeArrowheads="1"/>
                      </p:cNvPicPr>
                      <p:nvPr/>
                    </p:nvPicPr>
                    <p:blipFill>
                      <a:blip r:embed="rId5"/>
                      <a:srcRect/>
                      <a:stretch>
                        <a:fillRect/>
                      </a:stretch>
                    </p:blipFill>
                    <p:spPr bwMode="auto">
                      <a:xfrm>
                        <a:off x="87313" y="1004888"/>
                        <a:ext cx="2311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17"/>
          <p:cNvGrpSpPr>
            <a:grpSpLocks/>
          </p:cNvGrpSpPr>
          <p:nvPr/>
        </p:nvGrpSpPr>
        <p:grpSpPr bwMode="auto">
          <a:xfrm>
            <a:off x="1207642" y="1658938"/>
            <a:ext cx="6134100" cy="801687"/>
            <a:chOff x="768" y="1968"/>
            <a:chExt cx="3864" cy="505"/>
          </a:xfrm>
        </p:grpSpPr>
        <p:graphicFrame>
          <p:nvGraphicFramePr>
            <p:cNvPr id="7" name="Object 18"/>
            <p:cNvGraphicFramePr>
              <a:graphicFrameLocks noChangeAspect="1"/>
            </p:cNvGraphicFramePr>
            <p:nvPr/>
          </p:nvGraphicFramePr>
          <p:xfrm>
            <a:off x="1772" y="2056"/>
            <a:ext cx="2860" cy="363"/>
          </p:xfrm>
          <a:graphic>
            <a:graphicData uri="http://schemas.openxmlformats.org/presentationml/2006/ole">
              <mc:AlternateContent xmlns:mc="http://schemas.openxmlformats.org/markup-compatibility/2006">
                <mc:Choice xmlns:v="urn:schemas-microsoft-com:vml" Requires="v">
                  <p:oleObj spid="_x0000_s27034" name="公式" r:id="rId6" imgW="2082800" imgH="266700" progId="Equation.3">
                    <p:embed/>
                  </p:oleObj>
                </mc:Choice>
                <mc:Fallback>
                  <p:oleObj name="公式" r:id="rId6" imgW="2082800" imgH="266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2" y="2056"/>
                          <a:ext cx="286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19"/>
            <p:cNvSpPr>
              <a:spLocks noChangeShapeType="1"/>
            </p:cNvSpPr>
            <p:nvPr/>
          </p:nvSpPr>
          <p:spPr bwMode="auto">
            <a:xfrm>
              <a:off x="1248" y="2256"/>
              <a:ext cx="480" cy="0"/>
            </a:xfrm>
            <a:prstGeom prst="line">
              <a:avLst/>
            </a:prstGeom>
            <a:noFill/>
            <a:ln w="317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 name="Object 20"/>
            <p:cNvGraphicFramePr>
              <a:graphicFrameLocks noChangeAspect="1"/>
            </p:cNvGraphicFramePr>
            <p:nvPr/>
          </p:nvGraphicFramePr>
          <p:xfrm>
            <a:off x="1392" y="1968"/>
            <a:ext cx="262" cy="323"/>
          </p:xfrm>
          <a:graphic>
            <a:graphicData uri="http://schemas.openxmlformats.org/presentationml/2006/ole">
              <mc:AlternateContent xmlns:mc="http://schemas.openxmlformats.org/markup-compatibility/2006">
                <mc:Choice xmlns:v="urn:schemas-microsoft-com:vml" Requires="v">
                  <p:oleObj spid="_x0000_s27035" name="Equation" r:id="rId8" imgW="152334" imgH="190417" progId="Equation.3">
                    <p:embed/>
                  </p:oleObj>
                </mc:Choice>
                <mc:Fallback>
                  <p:oleObj name="Equation" r:id="rId8" imgW="152334"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196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1"/>
            <p:cNvGraphicFramePr>
              <a:graphicFrameLocks noChangeAspect="1"/>
            </p:cNvGraphicFramePr>
            <p:nvPr/>
          </p:nvGraphicFramePr>
          <p:xfrm>
            <a:off x="768" y="2064"/>
            <a:ext cx="279" cy="409"/>
          </p:xfrm>
          <a:graphic>
            <a:graphicData uri="http://schemas.openxmlformats.org/presentationml/2006/ole">
              <mc:AlternateContent xmlns:mc="http://schemas.openxmlformats.org/markup-compatibility/2006">
                <mc:Choice xmlns:v="urn:schemas-microsoft-com:vml" Requires="v">
                  <p:oleObj spid="_x0000_s27036" name="Equation" r:id="rId10" imgW="164957" imgH="241091" progId="Equation.3">
                    <p:embed/>
                  </p:oleObj>
                </mc:Choice>
                <mc:Fallback>
                  <p:oleObj name="Equation" r:id="rId10" imgW="164957" imgH="24109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 y="2064"/>
                          <a:ext cx="27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23"/>
          <p:cNvGraphicFramePr>
            <a:graphicFrameLocks noChangeAspect="1"/>
          </p:cNvGraphicFramePr>
          <p:nvPr>
            <p:extLst>
              <p:ext uri="{D42A27DB-BD31-4B8C-83A1-F6EECF244321}">
                <p14:modId xmlns:p14="http://schemas.microsoft.com/office/powerpoint/2010/main" val="956904067"/>
              </p:ext>
            </p:extLst>
          </p:nvPr>
        </p:nvGraphicFramePr>
        <p:xfrm>
          <a:off x="337692" y="3962400"/>
          <a:ext cx="2974975" cy="1312863"/>
        </p:xfrm>
        <a:graphic>
          <a:graphicData uri="http://schemas.openxmlformats.org/presentationml/2006/ole">
            <mc:AlternateContent xmlns:mc="http://schemas.openxmlformats.org/markup-compatibility/2006">
              <mc:Choice xmlns:v="urn:schemas-microsoft-com:vml" Requires="v">
                <p:oleObj spid="_x0000_s27037" name="方程式" r:id="rId12" imgW="1612800" imgH="711000" progId="Equation.3">
                  <p:embed/>
                </p:oleObj>
              </mc:Choice>
              <mc:Fallback>
                <p:oleObj name="方程式" r:id="rId12" imgW="1612800" imgH="711000" progId="Equation.3">
                  <p:embed/>
                  <p:pic>
                    <p:nvPicPr>
                      <p:cNvPr id="0" name=""/>
                      <p:cNvPicPr>
                        <a:picLocks noChangeAspect="1" noChangeArrowheads="1"/>
                      </p:cNvPicPr>
                      <p:nvPr/>
                    </p:nvPicPr>
                    <p:blipFill>
                      <a:blip r:embed="rId13"/>
                      <a:srcRect/>
                      <a:stretch>
                        <a:fillRect/>
                      </a:stretch>
                    </p:blipFill>
                    <p:spPr bwMode="auto">
                      <a:xfrm>
                        <a:off x="337692" y="3962400"/>
                        <a:ext cx="29749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4"/>
          <p:cNvGraphicFramePr>
            <a:graphicFrameLocks noChangeAspect="1"/>
          </p:cNvGraphicFramePr>
          <p:nvPr>
            <p:extLst>
              <p:ext uri="{D42A27DB-BD31-4B8C-83A1-F6EECF244321}">
                <p14:modId xmlns:p14="http://schemas.microsoft.com/office/powerpoint/2010/main" val="2307021785"/>
              </p:ext>
            </p:extLst>
          </p:nvPr>
        </p:nvGraphicFramePr>
        <p:xfrm>
          <a:off x="834579" y="3349625"/>
          <a:ext cx="2968625" cy="536575"/>
        </p:xfrm>
        <a:graphic>
          <a:graphicData uri="http://schemas.openxmlformats.org/presentationml/2006/ole">
            <mc:AlternateContent xmlns:mc="http://schemas.openxmlformats.org/markup-compatibility/2006">
              <mc:Choice xmlns:v="urn:schemas-microsoft-com:vml" Requires="v">
                <p:oleObj spid="_x0000_s27038" name="方程式" r:id="rId14" imgW="1422360" imgH="253800" progId="Equation.3">
                  <p:embed/>
                </p:oleObj>
              </mc:Choice>
              <mc:Fallback>
                <p:oleObj name="方程式" r:id="rId14" imgW="1422360" imgH="253800" progId="Equation.3">
                  <p:embed/>
                  <p:pic>
                    <p:nvPicPr>
                      <p:cNvPr id="0" name=""/>
                      <p:cNvPicPr>
                        <a:picLocks noChangeAspect="1" noChangeArrowheads="1"/>
                      </p:cNvPicPr>
                      <p:nvPr/>
                    </p:nvPicPr>
                    <p:blipFill>
                      <a:blip r:embed="rId15"/>
                      <a:srcRect/>
                      <a:stretch>
                        <a:fillRect/>
                      </a:stretch>
                    </p:blipFill>
                    <p:spPr bwMode="auto">
                      <a:xfrm>
                        <a:off x="834579" y="3349625"/>
                        <a:ext cx="2968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6"/>
          <p:cNvGraphicFramePr>
            <a:graphicFrameLocks noChangeAspect="1"/>
          </p:cNvGraphicFramePr>
          <p:nvPr>
            <p:extLst>
              <p:ext uri="{D42A27DB-BD31-4B8C-83A1-F6EECF244321}">
                <p14:modId xmlns:p14="http://schemas.microsoft.com/office/powerpoint/2010/main" val="1927328193"/>
              </p:ext>
            </p:extLst>
          </p:nvPr>
        </p:nvGraphicFramePr>
        <p:xfrm>
          <a:off x="405954" y="2587625"/>
          <a:ext cx="835025" cy="452438"/>
        </p:xfrm>
        <a:graphic>
          <a:graphicData uri="http://schemas.openxmlformats.org/presentationml/2006/ole">
            <mc:AlternateContent xmlns:mc="http://schemas.openxmlformats.org/markup-compatibility/2006">
              <mc:Choice xmlns:v="urn:schemas-microsoft-com:vml" Requires="v">
                <p:oleObj spid="_x0000_s27039" name="公式" r:id="rId16" imgW="444307" imgH="241195" progId="Equation.3">
                  <p:embed/>
                </p:oleObj>
              </mc:Choice>
              <mc:Fallback>
                <p:oleObj name="公式" r:id="rId16" imgW="444307" imgH="24119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5954" y="2587625"/>
                        <a:ext cx="8350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8"/>
          <p:cNvGraphicFramePr>
            <a:graphicFrameLocks noChangeAspect="1"/>
          </p:cNvGraphicFramePr>
          <p:nvPr>
            <p:extLst>
              <p:ext uri="{D42A27DB-BD31-4B8C-83A1-F6EECF244321}">
                <p14:modId xmlns:p14="http://schemas.microsoft.com/office/powerpoint/2010/main" val="193384129"/>
              </p:ext>
            </p:extLst>
          </p:nvPr>
        </p:nvGraphicFramePr>
        <p:xfrm>
          <a:off x="3333304" y="5264150"/>
          <a:ext cx="1889125" cy="520700"/>
        </p:xfrm>
        <a:graphic>
          <a:graphicData uri="http://schemas.openxmlformats.org/presentationml/2006/ole">
            <mc:AlternateContent xmlns:mc="http://schemas.openxmlformats.org/markup-compatibility/2006">
              <mc:Choice xmlns:v="urn:schemas-microsoft-com:vml" Requires="v">
                <p:oleObj spid="_x0000_s27040" name="公式" r:id="rId18" imgW="876300" imgH="241300" progId="Equation.3">
                  <p:embed/>
                </p:oleObj>
              </mc:Choice>
              <mc:Fallback>
                <p:oleObj name="公式" r:id="rId18" imgW="876300" imgH="2413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33304" y="5264150"/>
                        <a:ext cx="18891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9"/>
          <p:cNvGraphicFramePr>
            <a:graphicFrameLocks noChangeAspect="1"/>
          </p:cNvGraphicFramePr>
          <p:nvPr>
            <p:extLst>
              <p:ext uri="{D42A27DB-BD31-4B8C-83A1-F6EECF244321}">
                <p14:modId xmlns:p14="http://schemas.microsoft.com/office/powerpoint/2010/main" val="2296699529"/>
              </p:ext>
            </p:extLst>
          </p:nvPr>
        </p:nvGraphicFramePr>
        <p:xfrm>
          <a:off x="3279329" y="4143375"/>
          <a:ext cx="5324475" cy="917575"/>
        </p:xfrm>
        <a:graphic>
          <a:graphicData uri="http://schemas.openxmlformats.org/presentationml/2006/ole">
            <mc:AlternateContent xmlns:mc="http://schemas.openxmlformats.org/markup-compatibility/2006">
              <mc:Choice xmlns:v="urn:schemas-microsoft-com:vml" Requires="v">
                <p:oleObj spid="_x0000_s27041" name="方程式" r:id="rId20" imgW="2806560" imgH="482400" progId="Equation.3">
                  <p:embed/>
                </p:oleObj>
              </mc:Choice>
              <mc:Fallback>
                <p:oleObj name="方程式" r:id="rId20" imgW="2806560" imgH="482400" progId="Equation.3">
                  <p:embed/>
                  <p:pic>
                    <p:nvPicPr>
                      <p:cNvPr id="0" name=""/>
                      <p:cNvPicPr>
                        <a:picLocks noChangeAspect="1" noChangeArrowheads="1"/>
                      </p:cNvPicPr>
                      <p:nvPr/>
                    </p:nvPicPr>
                    <p:blipFill>
                      <a:blip r:embed="rId21"/>
                      <a:srcRect/>
                      <a:stretch>
                        <a:fillRect/>
                      </a:stretch>
                    </p:blipFill>
                    <p:spPr bwMode="auto">
                      <a:xfrm>
                        <a:off x="3279329" y="4143375"/>
                        <a:ext cx="53244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30"/>
          <p:cNvSpPr txBox="1">
            <a:spLocks noChangeArrowheads="1"/>
          </p:cNvSpPr>
          <p:nvPr/>
        </p:nvSpPr>
        <p:spPr bwMode="auto">
          <a:xfrm>
            <a:off x="107504" y="1884363"/>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7" name="Object 33"/>
          <p:cNvGraphicFramePr>
            <a:graphicFrameLocks noChangeAspect="1"/>
          </p:cNvGraphicFramePr>
          <p:nvPr>
            <p:extLst>
              <p:ext uri="{D42A27DB-BD31-4B8C-83A1-F6EECF244321}">
                <p14:modId xmlns:p14="http://schemas.microsoft.com/office/powerpoint/2010/main" val="1478944919"/>
              </p:ext>
            </p:extLst>
          </p:nvPr>
        </p:nvGraphicFramePr>
        <p:xfrm>
          <a:off x="6225729" y="2312988"/>
          <a:ext cx="2819400" cy="1258887"/>
        </p:xfrm>
        <a:graphic>
          <a:graphicData uri="http://schemas.openxmlformats.org/presentationml/2006/ole">
            <mc:AlternateContent xmlns:mc="http://schemas.openxmlformats.org/markup-compatibility/2006">
              <mc:Choice xmlns:v="urn:schemas-microsoft-com:vml" Requires="v">
                <p:oleObj spid="_x0000_s27042" name="方程式" r:id="rId22" imgW="1587240" imgH="711000" progId="Equation.3">
                  <p:embed/>
                </p:oleObj>
              </mc:Choice>
              <mc:Fallback>
                <p:oleObj name="方程式" r:id="rId22" imgW="1587240" imgH="711000" progId="Equation.3">
                  <p:embed/>
                  <p:pic>
                    <p:nvPicPr>
                      <p:cNvPr id="0" name=""/>
                      <p:cNvPicPr>
                        <a:picLocks noChangeAspect="1" noChangeArrowheads="1"/>
                      </p:cNvPicPr>
                      <p:nvPr/>
                    </p:nvPicPr>
                    <p:blipFill>
                      <a:blip r:embed="rId23"/>
                      <a:srcRect/>
                      <a:stretch>
                        <a:fillRect/>
                      </a:stretch>
                    </p:blipFill>
                    <p:spPr bwMode="auto">
                      <a:xfrm>
                        <a:off x="6225729" y="2312988"/>
                        <a:ext cx="2819400"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5"/>
          <p:cNvGraphicFramePr>
            <a:graphicFrameLocks noChangeAspect="1"/>
          </p:cNvGraphicFramePr>
          <p:nvPr>
            <p:extLst>
              <p:ext uri="{D42A27DB-BD31-4B8C-83A1-F6EECF244321}">
                <p14:modId xmlns:p14="http://schemas.microsoft.com/office/powerpoint/2010/main" val="2895033066"/>
              </p:ext>
            </p:extLst>
          </p:nvPr>
        </p:nvGraphicFramePr>
        <p:xfrm>
          <a:off x="1234629" y="2398713"/>
          <a:ext cx="4649788" cy="952500"/>
        </p:xfrm>
        <a:graphic>
          <a:graphicData uri="http://schemas.openxmlformats.org/presentationml/2006/ole">
            <mc:AlternateContent xmlns:mc="http://schemas.openxmlformats.org/markup-compatibility/2006">
              <mc:Choice xmlns:v="urn:schemas-microsoft-com:vml" Requires="v">
                <p:oleObj spid="_x0000_s27043" name="方程式" r:id="rId24" imgW="2476440" imgH="507960" progId="Equation.3">
                  <p:embed/>
                </p:oleObj>
              </mc:Choice>
              <mc:Fallback>
                <p:oleObj name="方程式" r:id="rId24" imgW="2476440" imgH="507960" progId="Equation.3">
                  <p:embed/>
                  <p:pic>
                    <p:nvPicPr>
                      <p:cNvPr id="0" name=""/>
                      <p:cNvPicPr>
                        <a:picLocks noChangeAspect="1" noChangeArrowheads="1"/>
                      </p:cNvPicPr>
                      <p:nvPr/>
                    </p:nvPicPr>
                    <p:blipFill>
                      <a:blip r:embed="rId25"/>
                      <a:srcRect/>
                      <a:stretch>
                        <a:fillRect/>
                      </a:stretch>
                    </p:blipFill>
                    <p:spPr bwMode="auto">
                      <a:xfrm>
                        <a:off x="1234629" y="2398713"/>
                        <a:ext cx="46497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36"/>
          <p:cNvSpPr>
            <a:spLocks noChangeArrowheads="1"/>
          </p:cNvSpPr>
          <p:nvPr/>
        </p:nvSpPr>
        <p:spPr bwMode="auto">
          <a:xfrm>
            <a:off x="7254429" y="2357438"/>
            <a:ext cx="1597025" cy="361950"/>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0" name="Rectangle 37"/>
          <p:cNvSpPr>
            <a:spLocks noChangeArrowheads="1"/>
          </p:cNvSpPr>
          <p:nvPr/>
        </p:nvSpPr>
        <p:spPr bwMode="auto">
          <a:xfrm>
            <a:off x="1587923" y="2468563"/>
            <a:ext cx="1220788" cy="782637"/>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 name="Rectangle 38"/>
          <p:cNvSpPr>
            <a:spLocks noChangeArrowheads="1"/>
          </p:cNvSpPr>
          <p:nvPr/>
        </p:nvSpPr>
        <p:spPr bwMode="auto">
          <a:xfrm>
            <a:off x="7289354" y="2782888"/>
            <a:ext cx="1597025" cy="361950"/>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 name="Rectangle 39"/>
          <p:cNvSpPr>
            <a:spLocks noChangeArrowheads="1"/>
          </p:cNvSpPr>
          <p:nvPr/>
        </p:nvSpPr>
        <p:spPr bwMode="auto">
          <a:xfrm>
            <a:off x="2941192" y="2468563"/>
            <a:ext cx="1233487" cy="827087"/>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 name="Rectangle 40"/>
          <p:cNvSpPr>
            <a:spLocks noChangeArrowheads="1"/>
          </p:cNvSpPr>
          <p:nvPr/>
        </p:nvSpPr>
        <p:spPr bwMode="auto">
          <a:xfrm>
            <a:off x="7294117" y="3194050"/>
            <a:ext cx="1597025" cy="361950"/>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4" name="Rectangle 42"/>
          <p:cNvSpPr>
            <a:spLocks noChangeArrowheads="1"/>
          </p:cNvSpPr>
          <p:nvPr/>
        </p:nvSpPr>
        <p:spPr bwMode="auto">
          <a:xfrm>
            <a:off x="4323904" y="2489200"/>
            <a:ext cx="1147763" cy="811213"/>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5" name="Object 43"/>
          <p:cNvGraphicFramePr>
            <a:graphicFrameLocks noChangeAspect="1"/>
          </p:cNvGraphicFramePr>
          <p:nvPr>
            <p:extLst>
              <p:ext uri="{D42A27DB-BD31-4B8C-83A1-F6EECF244321}">
                <p14:modId xmlns:p14="http://schemas.microsoft.com/office/powerpoint/2010/main" val="4057939900"/>
              </p:ext>
            </p:extLst>
          </p:nvPr>
        </p:nvGraphicFramePr>
        <p:xfrm>
          <a:off x="7281417" y="3643313"/>
          <a:ext cx="1096962" cy="476250"/>
        </p:xfrm>
        <a:graphic>
          <a:graphicData uri="http://schemas.openxmlformats.org/presentationml/2006/ole">
            <mc:AlternateContent xmlns:mc="http://schemas.openxmlformats.org/markup-compatibility/2006">
              <mc:Choice xmlns:v="urn:schemas-microsoft-com:vml" Requires="v">
                <p:oleObj spid="_x0000_s27044" name="公式" r:id="rId26" imgW="583947" imgH="253890" progId="Equation.3">
                  <p:embed/>
                </p:oleObj>
              </mc:Choice>
              <mc:Fallback>
                <p:oleObj name="公式" r:id="rId26" imgW="583947" imgH="25389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81417" y="3643313"/>
                        <a:ext cx="10969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44"/>
          <p:cNvGraphicFramePr>
            <a:graphicFrameLocks noChangeAspect="1"/>
          </p:cNvGraphicFramePr>
          <p:nvPr>
            <p:extLst>
              <p:ext uri="{D42A27DB-BD31-4B8C-83A1-F6EECF244321}">
                <p14:modId xmlns:p14="http://schemas.microsoft.com/office/powerpoint/2010/main" val="1856131715"/>
              </p:ext>
            </p:extLst>
          </p:nvPr>
        </p:nvGraphicFramePr>
        <p:xfrm>
          <a:off x="7162354" y="5395913"/>
          <a:ext cx="1406525" cy="404812"/>
        </p:xfrm>
        <a:graphic>
          <a:graphicData uri="http://schemas.openxmlformats.org/presentationml/2006/ole">
            <mc:AlternateContent xmlns:mc="http://schemas.openxmlformats.org/markup-compatibility/2006">
              <mc:Choice xmlns:v="urn:schemas-microsoft-com:vml" Requires="v">
                <p:oleObj spid="_x0000_s27045" name="公式" r:id="rId28" imgW="748975" imgH="215806" progId="Equation.3">
                  <p:embed/>
                </p:oleObj>
              </mc:Choice>
              <mc:Fallback>
                <p:oleObj name="公式" r:id="rId28" imgW="748975" imgH="215806"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162354" y="5395913"/>
                        <a:ext cx="14065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物件 26"/>
          <p:cNvGraphicFramePr>
            <a:graphicFrameLocks noChangeAspect="1"/>
          </p:cNvGraphicFramePr>
          <p:nvPr>
            <p:extLst>
              <p:ext uri="{D42A27DB-BD31-4B8C-83A1-F6EECF244321}">
                <p14:modId xmlns:p14="http://schemas.microsoft.com/office/powerpoint/2010/main" val="3521369339"/>
              </p:ext>
            </p:extLst>
          </p:nvPr>
        </p:nvGraphicFramePr>
        <p:xfrm>
          <a:off x="3346004" y="5830888"/>
          <a:ext cx="1587500" cy="493712"/>
        </p:xfrm>
        <a:graphic>
          <a:graphicData uri="http://schemas.openxmlformats.org/presentationml/2006/ole">
            <mc:AlternateContent xmlns:mc="http://schemas.openxmlformats.org/markup-compatibility/2006">
              <mc:Choice xmlns:v="urn:schemas-microsoft-com:vml" Requires="v">
                <p:oleObj spid="_x0000_s27046" name="公式" r:id="rId30" imgW="736600" imgH="228600" progId="Equation.3">
                  <p:embed/>
                </p:oleObj>
              </mc:Choice>
              <mc:Fallback>
                <p:oleObj name="公式" r:id="rId30" imgW="736600" imgH="228600" progId="Equation.3">
                  <p:embed/>
                  <p:pic>
                    <p:nvPicPr>
                      <p:cNvPr id="0" name="Object 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46004" y="5830888"/>
                        <a:ext cx="1587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10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linds(horizontal)">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linds(horizontal)">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linds(horizontal)">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0" grpId="0" animBg="1"/>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a:t>
            </a:r>
            <a:r>
              <a:rPr lang="en-US" altLang="zh-TW" dirty="0" smtClean="0"/>
              <a:t>is Euler Angle</a:t>
            </a:r>
            <a:endParaRPr lang="zh-TW" altLang="en-US" dirty="0"/>
          </a:p>
        </p:txBody>
      </p:sp>
      <p:sp>
        <p:nvSpPr>
          <p:cNvPr id="3" name="內容版面配置區 2"/>
          <p:cNvSpPr>
            <a:spLocks noGrp="1"/>
          </p:cNvSpPr>
          <p:nvPr>
            <p:ph idx="1"/>
          </p:nvPr>
        </p:nvSpPr>
        <p:spPr/>
        <p:txBody>
          <a:bodyPr/>
          <a:lstStyle/>
          <a:p>
            <a:r>
              <a:rPr lang="en-US" altLang="zh-TW" dirty="0"/>
              <a:t>Euler </a:t>
            </a:r>
            <a:r>
              <a:rPr lang="en-US" altLang="zh-TW" dirty="0" smtClean="0"/>
              <a:t>Angle</a:t>
            </a:r>
            <a:r>
              <a:rPr lang="zh-TW" altLang="en-US" dirty="0" smtClean="0"/>
              <a:t> 就是</a:t>
            </a:r>
            <a:r>
              <a:rPr lang="zh-TW" altLang="en-US" dirty="0"/>
              <a:t>物體繞坐標系三個坐標軸</a:t>
            </a:r>
            <a:r>
              <a:rPr lang="en-US" altLang="zh-TW" dirty="0"/>
              <a:t>(</a:t>
            </a:r>
            <a:r>
              <a:rPr lang="en-US" altLang="zh-TW" dirty="0" err="1"/>
              <a:t>x,y,z</a:t>
            </a:r>
            <a:r>
              <a:rPr lang="zh-TW" altLang="en-US" dirty="0"/>
              <a:t>軸</a:t>
            </a:r>
            <a:r>
              <a:rPr lang="en-US" altLang="zh-TW" dirty="0"/>
              <a:t>)</a:t>
            </a:r>
            <a:r>
              <a:rPr lang="zh-TW" altLang="en-US" dirty="0"/>
              <a:t>的旋轉角度。</a:t>
            </a:r>
            <a:endParaRPr lang="en-US" altLang="zh-TW" dirty="0" smtClean="0"/>
          </a:p>
          <a:p>
            <a:pPr lvl="1"/>
            <a:r>
              <a:rPr lang="en-US" altLang="zh-TW" dirty="0"/>
              <a:t>Yaw </a:t>
            </a:r>
            <a:r>
              <a:rPr lang="zh-TW" altLang="en-US" dirty="0"/>
              <a:t>表示繞</a:t>
            </a:r>
            <a:r>
              <a:rPr lang="en-US" altLang="zh-TW" dirty="0"/>
              <a:t>y</a:t>
            </a:r>
            <a:r>
              <a:rPr lang="zh-TW" altLang="en-US" dirty="0"/>
              <a:t>軸旋轉的</a:t>
            </a:r>
            <a:r>
              <a:rPr lang="zh-TW" altLang="en-US" dirty="0" smtClean="0"/>
              <a:t>角度</a:t>
            </a:r>
            <a:endParaRPr lang="en-US" altLang="zh-TW" dirty="0" smtClean="0"/>
          </a:p>
          <a:p>
            <a:pPr lvl="1"/>
            <a:r>
              <a:rPr lang="en-US" altLang="zh-TW" dirty="0" smtClean="0"/>
              <a:t>Pitch </a:t>
            </a:r>
            <a:r>
              <a:rPr lang="zh-TW" altLang="en-US" dirty="0" smtClean="0"/>
              <a:t>表示</a:t>
            </a:r>
            <a:r>
              <a:rPr lang="zh-TW" altLang="en-US" dirty="0"/>
              <a:t>繞</a:t>
            </a:r>
            <a:r>
              <a:rPr lang="en-US" altLang="zh-TW" dirty="0"/>
              <a:t>x</a:t>
            </a:r>
            <a:r>
              <a:rPr lang="zh-TW" altLang="en-US" dirty="0"/>
              <a:t>軸旋轉的</a:t>
            </a:r>
            <a:r>
              <a:rPr lang="zh-TW" altLang="en-US" dirty="0" smtClean="0"/>
              <a:t>角度</a:t>
            </a:r>
            <a:endParaRPr lang="en-US" altLang="zh-TW" dirty="0" smtClean="0"/>
          </a:p>
          <a:p>
            <a:pPr lvl="1"/>
            <a:r>
              <a:rPr lang="en-US" altLang="zh-TW" dirty="0" smtClean="0"/>
              <a:t>Roll </a:t>
            </a:r>
            <a:r>
              <a:rPr lang="zh-TW" altLang="en-US" dirty="0" smtClean="0"/>
              <a:t>表示</a:t>
            </a:r>
            <a:r>
              <a:rPr lang="zh-TW" altLang="en-US" dirty="0"/>
              <a:t>繞</a:t>
            </a:r>
            <a:r>
              <a:rPr lang="en-US" altLang="zh-TW" dirty="0"/>
              <a:t>z</a:t>
            </a:r>
            <a:r>
              <a:rPr lang="zh-TW" altLang="en-US" dirty="0"/>
              <a:t>軸旋轉的</a:t>
            </a:r>
            <a:r>
              <a:rPr lang="zh-TW" altLang="en-US" dirty="0" smtClean="0"/>
              <a:t>角度</a:t>
            </a:r>
            <a:endParaRPr lang="en-US" altLang="zh-TW" dirty="0"/>
          </a:p>
          <a:p>
            <a:pPr lvl="1"/>
            <a:endParaRPr lang="en-US" altLang="zh-TW" dirty="0"/>
          </a:p>
          <a:p>
            <a:pPr marL="0" indent="0">
              <a:buNone/>
            </a:pPr>
            <a:endParaRPr lang="zh-TW" altLang="en-US" dirty="0"/>
          </a:p>
        </p:txBody>
      </p:sp>
      <p:pic>
        <p:nvPicPr>
          <p:cNvPr id="14338" name="Picture 2" descr="C:\Users\shihyu\Downloads\95694d26d82787e538d9efba350ce7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872" y="1880220"/>
            <a:ext cx="3022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02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htc_quiet_brilliant">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1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2_Blank Presentatio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htc_quiet_brilliant</Template>
  <TotalTime>16667</TotalTime>
  <Words>1767</Words>
  <Application>Microsoft Office PowerPoint</Application>
  <PresentationFormat>如螢幕大小 (4:3)</PresentationFormat>
  <Paragraphs>190</Paragraphs>
  <Slides>34</Slides>
  <Notes>18</Notes>
  <HiddenSlides>0</HiddenSlides>
  <MMClips>0</MMClips>
  <ScaleCrop>false</ScaleCrop>
  <HeadingPairs>
    <vt:vector size="6" baseType="variant">
      <vt:variant>
        <vt:lpstr>佈景主題</vt:lpstr>
      </vt:variant>
      <vt:variant>
        <vt:i4>2</vt:i4>
      </vt:variant>
      <vt:variant>
        <vt:lpstr>內嵌 OLE 伺服程式</vt:lpstr>
      </vt:variant>
      <vt:variant>
        <vt:i4>4</vt:i4>
      </vt:variant>
      <vt:variant>
        <vt:lpstr>投影片標題</vt:lpstr>
      </vt:variant>
      <vt:variant>
        <vt:i4>34</vt:i4>
      </vt:variant>
    </vt:vector>
  </HeadingPairs>
  <TitlesOfParts>
    <vt:vector size="40" baseType="lpstr">
      <vt:lpstr>htc_quiet_brilliant</vt:lpstr>
      <vt:lpstr>2_Blank Presentation</vt:lpstr>
      <vt:lpstr>方程式</vt:lpstr>
      <vt:lpstr>公式</vt:lpstr>
      <vt:lpstr>Equation</vt:lpstr>
      <vt:lpstr>Microsoft 方程式編輯器 3.0</vt:lpstr>
      <vt:lpstr>DCM</vt:lpstr>
      <vt:lpstr>PowerPoint 簡報</vt:lpstr>
      <vt:lpstr>Coordinate frames and transformations</vt:lpstr>
      <vt:lpstr>What is Direction Cosine Matrix</vt:lpstr>
      <vt:lpstr>What is Direction Cosine Matrix</vt:lpstr>
      <vt:lpstr>DCM properties</vt:lpstr>
      <vt:lpstr>DCM properties(Cont.)</vt:lpstr>
      <vt:lpstr>DCM properties(Cont.)</vt:lpstr>
      <vt:lpstr>What is Euler Angle</vt:lpstr>
      <vt:lpstr>DCM and Euler angles</vt:lpstr>
      <vt:lpstr>DCM and Euler angles(Cont.)</vt:lpstr>
      <vt:lpstr>Angular Velocity </vt:lpstr>
      <vt:lpstr>陀螺儀進行姿態解算</vt:lpstr>
      <vt:lpstr>加速計進行姿態解算 </vt:lpstr>
      <vt:lpstr>磁力計進行姿態解算 </vt:lpstr>
      <vt:lpstr>Angular Velocity </vt:lpstr>
      <vt:lpstr>Attitude from gyroscope</vt:lpstr>
      <vt:lpstr>Attitude from accelerometer</vt:lpstr>
      <vt:lpstr>What is Direction Cosine Matrix</vt:lpstr>
      <vt:lpstr>PowerPoint 簡報</vt:lpstr>
      <vt:lpstr>PowerPoint 簡報</vt:lpstr>
      <vt:lpstr>Block diagram of DCM </vt:lpstr>
      <vt:lpstr>PowerPoint 簡報</vt:lpstr>
      <vt:lpstr>PowerPoint 簡報</vt:lpstr>
      <vt:lpstr>方向余弦 二维情形</vt:lpstr>
      <vt:lpstr>方向余弦 三维情形 </vt:lpstr>
      <vt:lpstr>DCM Define</vt:lpstr>
      <vt:lpstr>PowerPoint 簡報</vt:lpstr>
      <vt:lpstr>方向余弦矩陣的定義 </vt:lpstr>
      <vt:lpstr>properties</vt:lpstr>
      <vt:lpstr>Reference</vt:lpstr>
      <vt:lpstr>方向余弦矩阵/定义/方向余弦阵元素间的关系</vt:lpstr>
      <vt:lpstr>方向余弦矩阵/定义/方向余弦阵元素间的关系</vt:lpstr>
      <vt:lpstr>方向余弦矩阵/定义/ 方向余弦阵元素间的关系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SPRD Log Tool Usage</dc:title>
  <dc:creator>Jason Yao(姚詩育)</dc:creator>
  <cp:lastModifiedBy>Jason Yao(姚詩育)</cp:lastModifiedBy>
  <cp:revision>1059</cp:revision>
  <dcterms:created xsi:type="dcterms:W3CDTF">2015-03-04T08:31:38Z</dcterms:created>
  <dcterms:modified xsi:type="dcterms:W3CDTF">2015-12-15T09:33:17Z</dcterms:modified>
</cp:coreProperties>
</file>