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-60" y="-2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DEBA8963-1B5C-48FD-9EF1-E22E5C4DE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7661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6412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5D4B295-76A5-4866-89B0-E2AFE44B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974"/>
            <a:ext cx="10515600" cy="62765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defTabSz="34290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E728685-4824-4672-BD84-EFCA0EFB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252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F698F1D-3D20-49F3-9A20-006AC917E8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88755" y="6186329"/>
            <a:ext cx="747144" cy="251141"/>
          </a:xfrm>
          <a:prstGeom prst="rect">
            <a:avLst/>
          </a:prstGeom>
        </p:spPr>
      </p:pic>
      <p:sp>
        <p:nvSpPr>
          <p:cNvPr id="8" name="Object 505">
            <a:extLst>
              <a:ext uri="{FF2B5EF4-FFF2-40B4-BE49-F238E27FC236}">
                <a16:creationId xmlns="" xmlns:a16="http://schemas.microsoft.com/office/drawing/2014/main" id="{1D4105BC-328C-4F42-9AC6-8A6D22847EEF}"/>
              </a:ext>
            </a:extLst>
          </p:cNvPr>
          <p:cNvSpPr txBox="1"/>
          <p:nvPr userDrawn="1"/>
        </p:nvSpPr>
        <p:spPr>
          <a:xfrm>
            <a:off x="10821619" y="6458463"/>
            <a:ext cx="1107282" cy="17516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110000"/>
              </a:lnSpc>
            </a:pPr>
            <a:r>
              <a:rPr lang="zh-CN" altLang="en-US" sz="600" b="0" i="0" spc="113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美好生活，用芯感知</a:t>
            </a:r>
            <a:endParaRPr lang="zh-CN" altLang="en-US" sz="263" spc="11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668E326-0A81-49DB-9A9D-5F451B7833E1}"/>
              </a:ext>
            </a:extLst>
          </p:cNvPr>
          <p:cNvSpPr/>
          <p:nvPr userDrawn="1"/>
        </p:nvSpPr>
        <p:spPr>
          <a:xfrm>
            <a:off x="703274" y="623970"/>
            <a:ext cx="40558" cy="301659"/>
          </a:xfrm>
          <a:prstGeom prst="rect">
            <a:avLst/>
          </a:prstGeom>
          <a:solidFill>
            <a:srgbClr val="009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53"/>
          </a:p>
        </p:txBody>
      </p:sp>
    </p:spTree>
    <p:extLst>
      <p:ext uri="{BB962C8B-B14F-4D97-AF65-F5344CB8AC3E}">
        <p14:creationId xmlns="" xmlns:p14="http://schemas.microsoft.com/office/powerpoint/2010/main" val="39320759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8C030BD-B3D5-4FFD-A3D7-4B5C650FD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B4C8E0F-4700-481C-A31D-7D8D1FB6A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D78236A-24A4-4A4B-98E7-DF59C7A05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13A2E-1461-4A18-B3A2-0C49409C30B8}" type="datetimeFigureOut">
              <a:rPr lang="zh-CN" altLang="en-US" smtClean="0"/>
              <a:pPr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B69BE1C-5935-44B8-918E-7DC96C88B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2B9E03B-EB50-499F-B1F8-858F9F149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50CA6-BA05-450E-88B6-30F8DC3900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28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FCFE03C2-FB28-47B5-892A-4594AB010887}"/>
              </a:ext>
            </a:extLst>
          </p:cNvPr>
          <p:cNvGrpSpPr/>
          <p:nvPr/>
        </p:nvGrpSpPr>
        <p:grpSpPr>
          <a:xfrm>
            <a:off x="-65947" y="0"/>
            <a:ext cx="12255299" cy="6858000"/>
            <a:chOff x="-47474" y="0"/>
            <a:chExt cx="9191474" cy="5143500"/>
          </a:xfrm>
        </p:grpSpPr>
        <p:pic>
          <p:nvPicPr>
            <p:cNvPr id="4" name="图片 3">
              <a:extLst>
                <a:ext uri="{FF2B5EF4-FFF2-40B4-BE49-F238E27FC236}">
                  <a16:creationId xmlns="" xmlns:a16="http://schemas.microsoft.com/office/drawing/2014/main" id="{D1E476E2-7AAD-476C-BE84-582FC2CB0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Object 103">
              <a:extLst>
                <a:ext uri="{FF2B5EF4-FFF2-40B4-BE49-F238E27FC236}">
                  <a16:creationId xmlns="" xmlns:a16="http://schemas.microsoft.com/office/drawing/2014/main" id="{1DD33B85-421E-43E3-9452-D5A82E47DC06}"/>
                </a:ext>
              </a:extLst>
            </p:cNvPr>
            <p:cNvSpPr txBox="1"/>
            <p:nvPr/>
          </p:nvSpPr>
          <p:spPr>
            <a:xfrm>
              <a:off x="7039947" y="4567965"/>
              <a:ext cx="1841877" cy="17145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125" b="1" spc="405">
                  <a:solidFill>
                    <a:srgbClr val="5D68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美好生活，用芯感知</a:t>
              </a:r>
              <a:endParaRPr lang="zh-CN" altLang="en-US" sz="253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Object 104">
              <a:extLst>
                <a:ext uri="{FF2B5EF4-FFF2-40B4-BE49-F238E27FC236}">
                  <a16:creationId xmlns="" xmlns:a16="http://schemas.microsoft.com/office/drawing/2014/main" id="{FFE2FF8E-3EF5-48D3-B76C-1FFA57951637}"/>
                </a:ext>
              </a:extLst>
            </p:cNvPr>
            <p:cNvSpPr txBox="1"/>
            <p:nvPr/>
          </p:nvSpPr>
          <p:spPr>
            <a:xfrm>
              <a:off x="795208" y="2871872"/>
              <a:ext cx="5156843" cy="138113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r>
                <a:t>GENERAL YEAR END SUMMARY</a:t>
              </a:r>
            </a:p>
          </p:txBody>
        </p:sp>
        <p:sp>
          <p:nvSpPr>
            <p:cNvPr id="7" name="Object 105">
              <a:extLst>
                <a:ext uri="{FF2B5EF4-FFF2-40B4-BE49-F238E27FC236}">
                  <a16:creationId xmlns="" xmlns:a16="http://schemas.microsoft.com/office/drawing/2014/main" id="{ADCA58CC-3996-433B-AC30-358741D12D66}"/>
                </a:ext>
              </a:extLst>
            </p:cNvPr>
            <p:cNvSpPr txBox="1"/>
            <p:nvPr/>
          </p:nvSpPr>
          <p:spPr>
            <a:xfrm>
              <a:off x="767696" y="1715984"/>
              <a:ext cx="5316342" cy="1133475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r>
                <a:t>2021</a:t>
              </a:r>
            </a:p>
            <a:p>
              <a:r>
                <a:t>年终总结</a:t>
              </a:r>
            </a:p>
          </p:txBody>
        </p:sp>
        <p:pic>
          <p:nvPicPr>
            <p:cNvPr id="8" name="image 108">
              <a:extLst>
                <a:ext uri="{FF2B5EF4-FFF2-40B4-BE49-F238E27FC236}">
                  <a16:creationId xmlns="" xmlns:a16="http://schemas.microsoft.com/office/drawing/2014/main" id="{6B0BA001-E4E2-4C9F-BC2A-544FFB23B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552450" y="3200400"/>
              <a:ext cx="2407687" cy="985838"/>
            </a:xfrm>
            <a:prstGeom prst="rect">
              <a:avLst/>
            </a:prstGeom>
          </p:spPr>
        </p:pic>
        <p:sp>
          <p:nvSpPr>
            <p:cNvPr id="9" name="Object 109">
              <a:extLst>
                <a:ext uri="{FF2B5EF4-FFF2-40B4-BE49-F238E27FC236}">
                  <a16:creationId xmlns="" xmlns:a16="http://schemas.microsoft.com/office/drawing/2014/main" id="{8DC42C34-5379-4422-9570-E4083B9A230E}"/>
                </a:ext>
              </a:extLst>
            </p:cNvPr>
            <p:cNvSpPr txBox="1"/>
            <p:nvPr/>
          </p:nvSpPr>
          <p:spPr>
            <a:xfrm>
              <a:off x="868298" y="3556662"/>
              <a:ext cx="1691019" cy="219075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r>
                <a:t>崔巍 2021</a:t>
              </a:r>
            </a:p>
          </p:txBody>
        </p:sp>
        <p:pic>
          <p:nvPicPr>
            <p:cNvPr id="10" name="image 1011">
              <a:extLst>
                <a:ext uri="{FF2B5EF4-FFF2-40B4-BE49-F238E27FC236}">
                  <a16:creationId xmlns="" xmlns:a16="http://schemas.microsoft.com/office/drawing/2014/main" id="{0928A53D-81D6-493E-8361-DC5C1CF46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rcRect l="3288" t="30867"/>
            <a:stretch>
              <a:fillRect/>
            </a:stretch>
          </p:blipFill>
          <p:spPr>
            <a:xfrm>
              <a:off x="-47474" y="1208"/>
              <a:ext cx="3085949" cy="1879979"/>
            </a:xfrm>
            <a:prstGeom prst="rect">
              <a:avLst/>
            </a:prstGeom>
          </p:spPr>
        </p:pic>
        <p:pic>
          <p:nvPicPr>
            <p:cNvPr id="11" name="图片 10" descr="图标&#10;&#10;描述已自动生成">
              <a:extLst>
                <a:ext uri="{FF2B5EF4-FFF2-40B4-BE49-F238E27FC236}">
                  <a16:creationId xmlns="" xmlns:a16="http://schemas.microsoft.com/office/drawing/2014/main" id="{D8A54DD8-A75F-40B6-92B2-EBE6DCC12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550" y="507810"/>
              <a:ext cx="883929" cy="303538"/>
            </a:xfrm>
            <a:prstGeom prst="rect">
              <a:avLst/>
            </a:prstGeom>
          </p:spPr>
        </p:pic>
        <p:pic>
          <p:nvPicPr>
            <p:cNvPr id="12" name="图片 11" descr="图片包含 图标&#10;&#10;描述已自动生成">
              <a:extLst>
                <a:ext uri="{FF2B5EF4-FFF2-40B4-BE49-F238E27FC236}">
                  <a16:creationId xmlns="" xmlns:a16="http://schemas.microsoft.com/office/drawing/2014/main" id="{C1BC70AD-C3FA-4BCA-A54E-EACBCA983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22479" y="2306645"/>
              <a:ext cx="810532" cy="802261"/>
            </a:xfrm>
            <a:prstGeom prst="rect">
              <a:avLst/>
            </a:prstGeom>
          </p:spPr>
        </p:pic>
        <p:pic>
          <p:nvPicPr>
            <p:cNvPr id="13" name="图片 12" descr="图标&#10;&#10;描述已自动生成">
              <a:extLst>
                <a:ext uri="{FF2B5EF4-FFF2-40B4-BE49-F238E27FC236}">
                  <a16:creationId xmlns="" xmlns:a16="http://schemas.microsoft.com/office/drawing/2014/main" id="{66BFF86A-624B-4F96-9A33-1704C8BB1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8100000">
              <a:off x="7074766" y="2026608"/>
              <a:ext cx="237395" cy="3933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62028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0323972-B64A-41A1-A7E7-B5212808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规划展望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4E19E7A-610C-4E8F-BB06-67F436E00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dddd</a:t>
            </a:r>
          </a:p>
        </p:txBody>
      </p:sp>
    </p:spTree>
    <p:extLst>
      <p:ext uri="{BB962C8B-B14F-4D97-AF65-F5344CB8AC3E}">
        <p14:creationId xmlns="" xmlns:p14="http://schemas.microsoft.com/office/powerpoint/2010/main" val="132190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6FC0F84C-2553-418F-BF6E-98CDC2D9A34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5" name="image 2301">
              <a:extLst>
                <a:ext uri="{FF2B5EF4-FFF2-40B4-BE49-F238E27FC236}">
                  <a16:creationId xmlns="" xmlns:a16="http://schemas.microsoft.com/office/drawing/2014/main" id="{4923D7E4-BCF6-4834-A52C-B9C078BCF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6" name="image 2302">
              <a:extLst>
                <a:ext uri="{FF2B5EF4-FFF2-40B4-BE49-F238E27FC236}">
                  <a16:creationId xmlns="" xmlns:a16="http://schemas.microsoft.com/office/drawing/2014/main" id="{DFC6074E-9586-4B7B-83BC-F6F9327C0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1795462" y="1724025"/>
              <a:ext cx="5567363" cy="1638300"/>
            </a:xfrm>
            <a:prstGeom prst="rect">
              <a:avLst/>
            </a:prstGeom>
          </p:spPr>
        </p:pic>
        <p:sp>
          <p:nvSpPr>
            <p:cNvPr id="7" name="Object 2303">
              <a:extLst>
                <a:ext uri="{FF2B5EF4-FFF2-40B4-BE49-F238E27FC236}">
                  <a16:creationId xmlns="" xmlns:a16="http://schemas.microsoft.com/office/drawing/2014/main" id="{A855BFE3-D210-4D6B-8370-F63E47CDC70C}"/>
                </a:ext>
              </a:extLst>
            </p:cNvPr>
            <p:cNvSpPr txBox="1"/>
            <p:nvPr/>
          </p:nvSpPr>
          <p:spPr>
            <a:xfrm>
              <a:off x="2354067" y="1637257"/>
              <a:ext cx="4435867" cy="204788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1350" b="1" spc="486" dirty="0">
                  <a:solidFill>
                    <a:srgbClr val="5D6882"/>
                  </a:solidFill>
                  <a:latin typeface="Glow Sans SC Normal" panose="020B0400000000000000" pitchFamily="34" charset="-128"/>
                  <a:ea typeface="Glow Sans SC Normal" panose="020B0400000000000000" pitchFamily="34" charset="-128"/>
                </a:rPr>
                <a:t>美好生活  用</a:t>
              </a:r>
              <a:r>
                <a:rPr lang="zh-CN" altLang="en-US" sz="1350" b="1" spc="486" dirty="0">
                  <a:solidFill>
                    <a:srgbClr val="0096E0"/>
                  </a:solidFill>
                  <a:latin typeface="Glow Sans SC Normal" panose="020B0400000000000000" pitchFamily="34" charset="-128"/>
                  <a:ea typeface="Glow Sans SC Normal" panose="020B0400000000000000" pitchFamily="34" charset="-128"/>
                </a:rPr>
                <a:t>芯</a:t>
              </a:r>
              <a:r>
                <a:rPr lang="zh-CN" altLang="en-US" sz="1350" b="1" spc="486" dirty="0">
                  <a:solidFill>
                    <a:srgbClr val="5D6882"/>
                  </a:solidFill>
                  <a:latin typeface="Glow Sans SC Normal" panose="020B0400000000000000" pitchFamily="34" charset="-128"/>
                  <a:ea typeface="Glow Sans SC Normal" panose="020B0400000000000000" pitchFamily="34" charset="-128"/>
                </a:rPr>
                <a:t>感知</a:t>
              </a:r>
            </a:p>
          </p:txBody>
        </p:sp>
        <p:pic>
          <p:nvPicPr>
            <p:cNvPr id="8" name="image 108">
              <a:extLst>
                <a:ext uri="{FF2B5EF4-FFF2-40B4-BE49-F238E27FC236}">
                  <a16:creationId xmlns="" xmlns:a16="http://schemas.microsoft.com/office/drawing/2014/main" id="{A6FD5D18-5481-4278-AB94-68B89C607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>
            <a:xfrm>
              <a:off x="3545834" y="2997065"/>
              <a:ext cx="2089035" cy="906563"/>
            </a:xfrm>
            <a:prstGeom prst="rect">
              <a:avLst/>
            </a:prstGeom>
          </p:spPr>
        </p:pic>
        <p:sp>
          <p:nvSpPr>
            <p:cNvPr id="9" name="圆角矩形 12">
              <a:extLst>
                <a:ext uri="{FF2B5EF4-FFF2-40B4-BE49-F238E27FC236}">
                  <a16:creationId xmlns="" xmlns:a16="http://schemas.microsoft.com/office/drawing/2014/main" id="{53DDE547-E53F-4D8D-A33C-9CF3BC983BA8}"/>
                </a:ext>
              </a:extLst>
            </p:cNvPr>
            <p:cNvSpPr/>
            <p:nvPr/>
          </p:nvSpPr>
          <p:spPr>
            <a:xfrm>
              <a:off x="3801083" y="3260045"/>
              <a:ext cx="1539402" cy="367592"/>
            </a:xfrm>
            <a:prstGeom prst="roundRect">
              <a:avLst>
                <a:gd name="adj" fmla="val 50000"/>
              </a:avLst>
            </a:prstGeom>
            <a:solidFill>
              <a:srgbClr val="0096E0"/>
            </a:solidFill>
            <a:ln>
              <a:noFill/>
            </a:ln>
            <a:effectLst>
              <a:outerShdw blurRad="635000" dist="381000" dir="4200000" sx="110000" sy="110000" algn="tl" rotWithShape="0">
                <a:srgbClr val="0070C0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  <a:latin typeface="Arial"/>
                <a:ea typeface="DengXian" panose="02010600030101010101" pitchFamily="2" charset="-122"/>
              </a:endParaRPr>
            </a:p>
          </p:txBody>
        </p:sp>
        <p:sp>
          <p:nvSpPr>
            <p:cNvPr id="10" name="Object 2306">
              <a:extLst>
                <a:ext uri="{FF2B5EF4-FFF2-40B4-BE49-F238E27FC236}">
                  <a16:creationId xmlns="" xmlns:a16="http://schemas.microsoft.com/office/drawing/2014/main" id="{2B8A2096-81BC-4566-8E4B-2A66D7CC166D}"/>
                </a:ext>
              </a:extLst>
            </p:cNvPr>
            <p:cNvSpPr txBox="1"/>
            <p:nvPr/>
          </p:nvSpPr>
          <p:spPr>
            <a:xfrm>
              <a:off x="3607071" y="3326267"/>
              <a:ext cx="1920334" cy="204788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r>
                <a:t>崔巍</a:t>
              </a:r>
            </a:p>
          </p:txBody>
        </p:sp>
        <p:pic>
          <p:nvPicPr>
            <p:cNvPr id="11" name="image 2309">
              <a:extLst>
                <a:ext uri="{FF2B5EF4-FFF2-40B4-BE49-F238E27FC236}">
                  <a16:creationId xmlns="" xmlns:a16="http://schemas.microsoft.com/office/drawing/2014/main" id="{0337E815-23BB-4490-99A3-DFEEC6257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>
            <a:xfrm>
              <a:off x="1788319" y="1752600"/>
              <a:ext cx="5567363" cy="1638300"/>
            </a:xfrm>
            <a:prstGeom prst="rect">
              <a:avLst/>
            </a:prstGeom>
          </p:spPr>
        </p:pic>
        <p:sp>
          <p:nvSpPr>
            <p:cNvPr id="12" name="Object 23010">
              <a:extLst>
                <a:ext uri="{FF2B5EF4-FFF2-40B4-BE49-F238E27FC236}">
                  <a16:creationId xmlns="" xmlns:a16="http://schemas.microsoft.com/office/drawing/2014/main" id="{27F5AB76-B6B6-46FC-8CCF-87DBA93A59EA}"/>
                </a:ext>
              </a:extLst>
            </p:cNvPr>
            <p:cNvSpPr txBox="1"/>
            <p:nvPr/>
          </p:nvSpPr>
          <p:spPr>
            <a:xfrm>
              <a:off x="1249918" y="2160537"/>
              <a:ext cx="7157054" cy="10287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6750" b="1" spc="4000" dirty="0">
                  <a:solidFill>
                    <a:srgbClr val="606B84"/>
                  </a:solidFill>
                  <a:latin typeface="Glow Sans SC Normal" panose="020B0400000000000000" pitchFamily="34" charset="-128"/>
                  <a:ea typeface="Glow Sans SC Normal" panose="020B0400000000000000" pitchFamily="34" charset="-128"/>
                </a:rPr>
                <a:t>THANKS</a:t>
              </a:r>
              <a:endParaRPr lang="zh-CN" altLang="en-US" sz="253" spc="4000" dirty="0"/>
            </a:p>
          </p:txBody>
        </p:sp>
        <p:pic>
          <p:nvPicPr>
            <p:cNvPr id="13" name="图片 12" descr="图标&#10;&#10;描述已自动生成">
              <a:extLst>
                <a:ext uri="{FF2B5EF4-FFF2-40B4-BE49-F238E27FC236}">
                  <a16:creationId xmlns="" xmlns:a16="http://schemas.microsoft.com/office/drawing/2014/main" id="{E13E9E58-E23C-4F09-9BAB-D44D0FF75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68450" y="507810"/>
              <a:ext cx="677045" cy="2324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94038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1">
            <a:extLst>
              <a:ext uri="{FF2B5EF4-FFF2-40B4-BE49-F238E27FC236}">
                <a16:creationId xmlns="" xmlns:a16="http://schemas.microsoft.com/office/drawing/2014/main" id="{337226D1-509F-4FCB-BCE5-E58EC0029975}"/>
              </a:ext>
            </a:extLst>
          </p:cNvPr>
          <p:cNvSpPr/>
          <p:nvPr/>
        </p:nvSpPr>
        <p:spPr>
          <a:xfrm>
            <a:off x="4474379" y="1936584"/>
            <a:ext cx="765016" cy="544582"/>
          </a:xfrm>
          <a:prstGeom prst="roundRect">
            <a:avLst/>
          </a:prstGeom>
          <a:solidFill>
            <a:srgbClr val="0096E0"/>
          </a:solidFill>
          <a:ln>
            <a:noFill/>
          </a:ln>
          <a:effectLst>
            <a:outerShdw blurRad="635000" dist="381000" dir="4200000" sx="110000" sy="110000" algn="tl" rotWithShape="0">
              <a:srgbClr val="0070C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5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42">
            <a:extLst>
              <a:ext uri="{FF2B5EF4-FFF2-40B4-BE49-F238E27FC236}">
                <a16:creationId xmlns="" xmlns:a16="http://schemas.microsoft.com/office/drawing/2014/main" id="{10EFF3FF-3B4E-411B-9D46-ACF96F9BD722}"/>
              </a:ext>
            </a:extLst>
          </p:cNvPr>
          <p:cNvSpPr/>
          <p:nvPr/>
        </p:nvSpPr>
        <p:spPr>
          <a:xfrm>
            <a:off x="4474379" y="2907713"/>
            <a:ext cx="765016" cy="544582"/>
          </a:xfrm>
          <a:prstGeom prst="roundRect">
            <a:avLst/>
          </a:prstGeom>
          <a:solidFill>
            <a:srgbClr val="0096E0"/>
          </a:solidFill>
          <a:ln>
            <a:noFill/>
          </a:ln>
          <a:effectLst>
            <a:outerShdw blurRad="635000" dist="381000" dir="4200000" sx="110000" sy="110000" algn="tl" rotWithShape="0">
              <a:srgbClr val="0070C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5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43">
            <a:extLst>
              <a:ext uri="{FF2B5EF4-FFF2-40B4-BE49-F238E27FC236}">
                <a16:creationId xmlns="" xmlns:a16="http://schemas.microsoft.com/office/drawing/2014/main" id="{ED943547-1BC2-4F3D-B6D6-5A545AED8476}"/>
              </a:ext>
            </a:extLst>
          </p:cNvPr>
          <p:cNvSpPr/>
          <p:nvPr/>
        </p:nvSpPr>
        <p:spPr>
          <a:xfrm>
            <a:off x="4474379" y="3878842"/>
            <a:ext cx="765016" cy="544582"/>
          </a:xfrm>
          <a:prstGeom prst="roundRect">
            <a:avLst/>
          </a:prstGeom>
          <a:solidFill>
            <a:srgbClr val="0096E0"/>
          </a:solidFill>
          <a:ln>
            <a:noFill/>
          </a:ln>
          <a:effectLst>
            <a:outerShdw blurRad="635000" dist="381000" dir="4200000" sx="110000" sy="110000" algn="tl" rotWithShape="0">
              <a:srgbClr val="0070C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5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44">
            <a:extLst>
              <a:ext uri="{FF2B5EF4-FFF2-40B4-BE49-F238E27FC236}">
                <a16:creationId xmlns="" xmlns:a16="http://schemas.microsoft.com/office/drawing/2014/main" id="{DE2428B5-DAFD-42FC-9AFB-34F4148F243C}"/>
              </a:ext>
            </a:extLst>
          </p:cNvPr>
          <p:cNvSpPr/>
          <p:nvPr/>
        </p:nvSpPr>
        <p:spPr>
          <a:xfrm>
            <a:off x="4474379" y="4849971"/>
            <a:ext cx="765016" cy="544582"/>
          </a:xfrm>
          <a:prstGeom prst="roundRect">
            <a:avLst/>
          </a:prstGeom>
          <a:solidFill>
            <a:srgbClr val="0096E0"/>
          </a:solidFill>
          <a:ln>
            <a:noFill/>
          </a:ln>
          <a:effectLst>
            <a:outerShdw blurRad="635000" dist="381000" dir="4200000" sx="110000" sy="110000" algn="tl" rotWithShape="0">
              <a:srgbClr val="0070C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5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image 2024">
            <a:extLst>
              <a:ext uri="{FF2B5EF4-FFF2-40B4-BE49-F238E27FC236}">
                <a16:creationId xmlns="" xmlns:a16="http://schemas.microsoft.com/office/drawing/2014/main" id="{8A7B9FA3-1D33-4A96-AA4A-CB2629A26A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259688" y="4418581"/>
            <a:ext cx="2834405" cy="1757642"/>
          </a:xfrm>
          <a:prstGeom prst="rect">
            <a:avLst/>
          </a:prstGeom>
        </p:spPr>
      </p:pic>
      <p:pic>
        <p:nvPicPr>
          <p:cNvPr id="34" name="image 2024">
            <a:extLst>
              <a:ext uri="{FF2B5EF4-FFF2-40B4-BE49-F238E27FC236}">
                <a16:creationId xmlns="" xmlns:a16="http://schemas.microsoft.com/office/drawing/2014/main" id="{0B58DACF-4F4C-427D-8518-364000895E0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259688" y="3447344"/>
            <a:ext cx="2834405" cy="1757642"/>
          </a:xfrm>
          <a:prstGeom prst="rect">
            <a:avLst/>
          </a:prstGeom>
        </p:spPr>
      </p:pic>
      <p:pic>
        <p:nvPicPr>
          <p:cNvPr id="35" name="image 2024">
            <a:extLst>
              <a:ext uri="{FF2B5EF4-FFF2-40B4-BE49-F238E27FC236}">
                <a16:creationId xmlns="" xmlns:a16="http://schemas.microsoft.com/office/drawing/2014/main" id="{1F8218B4-45A0-40EA-8909-D32FE89F2D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259688" y="2476108"/>
            <a:ext cx="2834405" cy="1757642"/>
          </a:xfrm>
          <a:prstGeom prst="rect">
            <a:avLst/>
          </a:prstGeom>
        </p:spPr>
      </p:pic>
      <p:pic>
        <p:nvPicPr>
          <p:cNvPr id="36" name="image 2024">
            <a:extLst>
              <a:ext uri="{FF2B5EF4-FFF2-40B4-BE49-F238E27FC236}">
                <a16:creationId xmlns="" xmlns:a16="http://schemas.microsoft.com/office/drawing/2014/main" id="{04F7E4D3-003A-4F09-9980-D415E18F125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259688" y="1504871"/>
            <a:ext cx="2834405" cy="1757642"/>
          </a:xfrm>
          <a:prstGeom prst="rect">
            <a:avLst/>
          </a:prstGeom>
        </p:spPr>
      </p:pic>
      <p:grpSp>
        <p:nvGrpSpPr>
          <p:cNvPr id="37" name="组合 201">
            <a:extLst>
              <a:ext uri="{FF2B5EF4-FFF2-40B4-BE49-F238E27FC236}">
                <a16:creationId xmlns="" xmlns:a16="http://schemas.microsoft.com/office/drawing/2014/main" id="{E93ADD2C-E62B-4F67-B314-11CA659CBA87}"/>
              </a:ext>
            </a:extLst>
          </p:cNvPr>
          <p:cNvGrpSpPr/>
          <p:nvPr/>
        </p:nvGrpSpPr>
        <p:grpSpPr>
          <a:xfrm>
            <a:off x="0" y="1"/>
            <a:ext cx="3840971" cy="3833014"/>
            <a:chOff x="-34807" y="-66726"/>
            <a:chExt cx="7692907" cy="7699426"/>
          </a:xfrm>
        </p:grpSpPr>
        <p:pic>
          <p:nvPicPr>
            <p:cNvPr id="47" name="image 202">
              <a:extLst>
                <a:ext uri="{FF2B5EF4-FFF2-40B4-BE49-F238E27FC236}">
                  <a16:creationId xmlns="" xmlns:a16="http://schemas.microsoft.com/office/drawing/2014/main" id="{31734572-7C1D-4738-AD90-D44CAB7AF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l="9590" t="21975"/>
            <a:stretch>
              <a:fillRect/>
            </a:stretch>
          </p:blipFill>
          <p:spPr>
            <a:xfrm>
              <a:off x="-34807" y="-66726"/>
              <a:ext cx="7692907" cy="7699426"/>
            </a:xfrm>
            <a:prstGeom prst="rect">
              <a:avLst/>
            </a:prstGeom>
          </p:spPr>
        </p:pic>
        <p:sp>
          <p:nvSpPr>
            <p:cNvPr id="48" name="Object 203">
              <a:extLst>
                <a:ext uri="{FF2B5EF4-FFF2-40B4-BE49-F238E27FC236}">
                  <a16:creationId xmlns="" xmlns:a16="http://schemas.microsoft.com/office/drawing/2014/main" id="{2EB9AF9B-98F4-4A5A-A275-C5443D2D4EBE}"/>
                </a:ext>
              </a:extLst>
            </p:cNvPr>
            <p:cNvSpPr txBox="1"/>
            <p:nvPr/>
          </p:nvSpPr>
          <p:spPr>
            <a:xfrm>
              <a:off x="2225675" y="2849395"/>
              <a:ext cx="3329647" cy="4572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125" b="1" dirty="0">
                  <a:solidFill>
                    <a:srgbClr val="5D68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53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Object 204">
              <a:extLst>
                <a:ext uri="{FF2B5EF4-FFF2-40B4-BE49-F238E27FC236}">
                  <a16:creationId xmlns="" xmlns:a16="http://schemas.microsoft.com/office/drawing/2014/main" id="{EFD2E8F2-D946-458A-A42E-51FC9AC5EF7F}"/>
                </a:ext>
              </a:extLst>
            </p:cNvPr>
            <p:cNvSpPr txBox="1"/>
            <p:nvPr/>
          </p:nvSpPr>
          <p:spPr>
            <a:xfrm>
              <a:off x="2049419" y="3378002"/>
              <a:ext cx="4400881" cy="16510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4050" b="1" dirty="0">
                  <a:solidFill>
                    <a:srgbClr val="343C5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253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Object 207">
            <a:extLst>
              <a:ext uri="{FF2B5EF4-FFF2-40B4-BE49-F238E27FC236}">
                <a16:creationId xmlns="" xmlns:a16="http://schemas.microsoft.com/office/drawing/2014/main" id="{ED351EFB-096A-41AB-B30D-752BFF81477B}"/>
              </a:ext>
            </a:extLst>
          </p:cNvPr>
          <p:cNvSpPr txBox="1"/>
          <p:nvPr/>
        </p:nvSpPr>
        <p:spPr>
          <a:xfrm>
            <a:off x="4492177" y="2020300"/>
            <a:ext cx="719450" cy="347736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72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5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Object 2010">
            <a:extLst>
              <a:ext uri="{FF2B5EF4-FFF2-40B4-BE49-F238E27FC236}">
                <a16:creationId xmlns="" xmlns:a16="http://schemas.microsoft.com/office/drawing/2014/main" id="{12555BDC-A5C6-4387-B44D-AE9B4CA094BB}"/>
              </a:ext>
            </a:extLst>
          </p:cNvPr>
          <p:cNvSpPr txBox="1"/>
          <p:nvPr/>
        </p:nvSpPr>
        <p:spPr>
          <a:xfrm>
            <a:off x="5686666" y="2042252"/>
            <a:ext cx="1757843" cy="316123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1575" b="1" spc="1500">
                <a:solidFill>
                  <a:srgbClr val="343C5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工作概述</a:t>
            </a:r>
            <a:endParaRPr lang="zh-CN" altLang="en-US" dirty="0"/>
          </a:p>
        </p:txBody>
      </p:sp>
      <p:sp>
        <p:nvSpPr>
          <p:cNvPr id="40" name="Object 2013">
            <a:extLst>
              <a:ext uri="{FF2B5EF4-FFF2-40B4-BE49-F238E27FC236}">
                <a16:creationId xmlns="" xmlns:a16="http://schemas.microsoft.com/office/drawing/2014/main" id="{A2844A4E-D920-4DCF-A8EE-F4E5869451B7}"/>
              </a:ext>
            </a:extLst>
          </p:cNvPr>
          <p:cNvSpPr txBox="1"/>
          <p:nvPr/>
        </p:nvSpPr>
        <p:spPr>
          <a:xfrm>
            <a:off x="4492177" y="2987637"/>
            <a:ext cx="719450" cy="347736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72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5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Object 2016">
            <a:extLst>
              <a:ext uri="{FF2B5EF4-FFF2-40B4-BE49-F238E27FC236}">
                <a16:creationId xmlns="" xmlns:a16="http://schemas.microsoft.com/office/drawing/2014/main" id="{9598F859-33A8-479E-B0E1-090090A7756A}"/>
              </a:ext>
            </a:extLst>
          </p:cNvPr>
          <p:cNvSpPr txBox="1"/>
          <p:nvPr/>
        </p:nvSpPr>
        <p:spPr>
          <a:xfrm>
            <a:off x="5686666" y="3019250"/>
            <a:ext cx="1757843" cy="316123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1575" b="1" spc="1500">
                <a:solidFill>
                  <a:srgbClr val="343C5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工作描述</a:t>
            </a:r>
            <a:endParaRPr lang="zh-CN" altLang="en-US" dirty="0"/>
          </a:p>
        </p:txBody>
      </p:sp>
      <p:sp>
        <p:nvSpPr>
          <p:cNvPr id="42" name="Object 2019">
            <a:extLst>
              <a:ext uri="{FF2B5EF4-FFF2-40B4-BE49-F238E27FC236}">
                <a16:creationId xmlns="" xmlns:a16="http://schemas.microsoft.com/office/drawing/2014/main" id="{0CFF736F-EA3B-4169-A41E-78F17EA78ED1}"/>
              </a:ext>
            </a:extLst>
          </p:cNvPr>
          <p:cNvSpPr txBox="1"/>
          <p:nvPr/>
        </p:nvSpPr>
        <p:spPr>
          <a:xfrm>
            <a:off x="5686666" y="3990131"/>
            <a:ext cx="1757843" cy="316123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1575" b="1" spc="1500">
                <a:solidFill>
                  <a:srgbClr val="343C5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总结不足</a:t>
            </a:r>
            <a:endParaRPr lang="zh-CN" altLang="en-US" dirty="0"/>
          </a:p>
        </p:txBody>
      </p:sp>
      <p:sp>
        <p:nvSpPr>
          <p:cNvPr id="43" name="Object 2022">
            <a:extLst>
              <a:ext uri="{FF2B5EF4-FFF2-40B4-BE49-F238E27FC236}">
                <a16:creationId xmlns="" xmlns:a16="http://schemas.microsoft.com/office/drawing/2014/main" id="{0493AA22-3684-45F2-8EA9-69C03D48F8B9}"/>
              </a:ext>
            </a:extLst>
          </p:cNvPr>
          <p:cNvSpPr txBox="1"/>
          <p:nvPr/>
        </p:nvSpPr>
        <p:spPr>
          <a:xfrm>
            <a:off x="5686666" y="4961012"/>
            <a:ext cx="1757843" cy="316123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>
            <a:lvl1pPr>
              <a:lnSpc>
                <a:spcPct val="100000"/>
              </a:lnSpc>
              <a:defRPr sz="1575" b="1" spc="450">
                <a:solidFill>
                  <a:srgbClr val="343C53"/>
                </a:solidFill>
                <a:latin typeface="Glow Sans SC Normal Medium" panose="020B0400000000000000" pitchFamily="34" charset="-128"/>
                <a:ea typeface="Glow Sans SC Normal Medium" panose="020B0400000000000000" pitchFamily="34" charset="-128"/>
              </a:defRPr>
            </a:lvl1pPr>
          </a:lstStyle>
          <a:p>
            <a:r>
              <a:rPr lang="zh-CN" altLang="en-US" spc="1500">
                <a:latin typeface="微软雅黑" panose="020B0503020204020204" pitchFamily="34" charset="-122"/>
                <a:ea typeface="微软雅黑" panose="020B0503020204020204" pitchFamily="34" charset="-122"/>
              </a:rPr>
              <a:t>规划展望</a:t>
            </a:r>
            <a:endParaRPr lang="zh-CN" altLang="en-US" spc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Object 2031">
            <a:extLst>
              <a:ext uri="{FF2B5EF4-FFF2-40B4-BE49-F238E27FC236}">
                <a16:creationId xmlns="" xmlns:a16="http://schemas.microsoft.com/office/drawing/2014/main" id="{38B92443-1663-4936-968B-1C82A39FEDDB}"/>
              </a:ext>
            </a:extLst>
          </p:cNvPr>
          <p:cNvSpPr txBox="1"/>
          <p:nvPr/>
        </p:nvSpPr>
        <p:spPr>
          <a:xfrm>
            <a:off x="4492177" y="4928629"/>
            <a:ext cx="719450" cy="347736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72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5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Object 2034">
            <a:extLst>
              <a:ext uri="{FF2B5EF4-FFF2-40B4-BE49-F238E27FC236}">
                <a16:creationId xmlns="" xmlns:a16="http://schemas.microsoft.com/office/drawing/2014/main" id="{6546D59E-0D3C-4D89-9296-687A5C60EE44}"/>
              </a:ext>
            </a:extLst>
          </p:cNvPr>
          <p:cNvSpPr txBox="1"/>
          <p:nvPr/>
        </p:nvSpPr>
        <p:spPr>
          <a:xfrm>
            <a:off x="4492177" y="3954971"/>
            <a:ext cx="719450" cy="347736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72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5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" name="图片 45" descr="图标&#10;&#10;描述已自动生成">
            <a:extLst>
              <a:ext uri="{FF2B5EF4-FFF2-40B4-BE49-F238E27FC236}">
                <a16:creationId xmlns="" xmlns:a16="http://schemas.microsoft.com/office/drawing/2014/main" id="{0A21C8F0-3DA3-45EA-8FEF-880543A5207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59977" y="707362"/>
            <a:ext cx="901440" cy="3086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1278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图片 69">
            <a:extLst>
              <a:ext uri="{FF2B5EF4-FFF2-40B4-BE49-F238E27FC236}">
                <a16:creationId xmlns="" xmlns:a16="http://schemas.microsoft.com/office/drawing/2014/main" id="{E7B22422-CBF8-4C81-A368-08A028CE33F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8471" y="-45644"/>
            <a:ext cx="3676411" cy="2560614"/>
          </a:xfrm>
          <a:prstGeom prst="rect">
            <a:avLst/>
          </a:prstGeom>
        </p:spPr>
      </p:pic>
      <p:sp>
        <p:nvSpPr>
          <p:cNvPr id="71" name="Object 301">
            <a:extLst>
              <a:ext uri="{FF2B5EF4-FFF2-40B4-BE49-F238E27FC236}">
                <a16:creationId xmlns="" xmlns:a16="http://schemas.microsoft.com/office/drawing/2014/main" id="{A3E951D8-F02B-4A77-AA19-AED13D1BA604}"/>
              </a:ext>
            </a:extLst>
          </p:cNvPr>
          <p:cNvSpPr txBox="1"/>
          <p:nvPr/>
        </p:nvSpPr>
        <p:spPr>
          <a:xfrm>
            <a:off x="8629582" y="758828"/>
            <a:ext cx="3157097" cy="457699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1125" b="1" spc="405" dirty="0">
                <a:solidFill>
                  <a:srgbClr val="5D68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专注于微波雷达</a:t>
            </a:r>
            <a:endParaRPr lang="en-US" altLang="zh-CN" sz="1125" b="1" spc="405" dirty="0">
              <a:solidFill>
                <a:srgbClr val="5D68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00000"/>
              </a:lnSpc>
            </a:pPr>
            <a:r>
              <a:rPr lang="zh-CN" altLang="en-US" sz="1125" b="1" spc="405" dirty="0">
                <a:solidFill>
                  <a:srgbClr val="5D68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芯片算法及方案</a:t>
            </a:r>
            <a:endParaRPr lang="zh-CN" altLang="en-US" sz="25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Object 302">
            <a:extLst>
              <a:ext uri="{FF2B5EF4-FFF2-40B4-BE49-F238E27FC236}">
                <a16:creationId xmlns="" xmlns:a16="http://schemas.microsoft.com/office/drawing/2014/main" id="{0BD8FB04-86B9-432F-9D93-249DF93A0C43}"/>
              </a:ext>
            </a:extLst>
          </p:cNvPr>
          <p:cNvSpPr txBox="1"/>
          <p:nvPr/>
        </p:nvSpPr>
        <p:spPr>
          <a:xfrm>
            <a:off x="5905736" y="2854756"/>
            <a:ext cx="3892984" cy="877257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4313" b="1">
                <a:solidFill>
                  <a:srgbClr val="343C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工作概述</a:t>
            </a:r>
            <a:endParaRPr lang="zh-CN" altLang="en-US" sz="4313" b="1" dirty="0">
              <a:solidFill>
                <a:srgbClr val="343C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Object 303">
            <a:extLst>
              <a:ext uri="{FF2B5EF4-FFF2-40B4-BE49-F238E27FC236}">
                <a16:creationId xmlns="" xmlns:a16="http://schemas.microsoft.com/office/drawing/2014/main" id="{A174BE3E-50D2-4421-B65E-F18836C31EA3}"/>
              </a:ext>
            </a:extLst>
          </p:cNvPr>
          <p:cNvSpPr txBox="1"/>
          <p:nvPr/>
        </p:nvSpPr>
        <p:spPr>
          <a:xfrm>
            <a:off x="5924177" y="3819437"/>
            <a:ext cx="4004666" cy="317847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575">
                <a:solidFill>
                  <a:srgbClr val="6A74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 SUMMARY</a:t>
            </a:r>
          </a:p>
        </p:txBody>
      </p:sp>
      <p:pic>
        <p:nvPicPr>
          <p:cNvPr id="74" name="image 305">
            <a:extLst>
              <a:ext uri="{FF2B5EF4-FFF2-40B4-BE49-F238E27FC236}">
                <a16:creationId xmlns="" xmlns:a16="http://schemas.microsoft.com/office/drawing/2014/main" id="{49423D04-FFEC-430F-A50D-9CD70CBC282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1641009" y="1254669"/>
            <a:ext cx="4418071" cy="4475283"/>
          </a:xfrm>
          <a:prstGeom prst="rect">
            <a:avLst/>
          </a:prstGeom>
        </p:spPr>
      </p:pic>
      <p:sp>
        <p:nvSpPr>
          <p:cNvPr id="75" name="Object 306">
            <a:extLst>
              <a:ext uri="{FF2B5EF4-FFF2-40B4-BE49-F238E27FC236}">
                <a16:creationId xmlns="" xmlns:a16="http://schemas.microsoft.com/office/drawing/2014/main" id="{FD025770-BDB1-4E59-A6F8-03A3815B5F3D}"/>
              </a:ext>
            </a:extLst>
          </p:cNvPr>
          <p:cNvSpPr txBox="1"/>
          <p:nvPr/>
        </p:nvSpPr>
        <p:spPr>
          <a:xfrm>
            <a:off x="2720657" y="2926503"/>
            <a:ext cx="2258774" cy="1385812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6825" b="1" dirty="0">
                <a:solidFill>
                  <a:srgbClr val="0096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53" dirty="0">
              <a:solidFill>
                <a:srgbClr val="0096E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6" name="图片 75" descr="图标&#10;&#10;描述已自动生成">
            <a:extLst>
              <a:ext uri="{FF2B5EF4-FFF2-40B4-BE49-F238E27FC236}">
                <a16:creationId xmlns="" xmlns:a16="http://schemas.microsoft.com/office/drawing/2014/main" id="{A33081AD-7459-46F6-BB22-2239F5C04C5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4464" y="600489"/>
            <a:ext cx="1179859" cy="405159"/>
          </a:xfrm>
          <a:prstGeom prst="rect">
            <a:avLst/>
          </a:prstGeom>
        </p:spPr>
      </p:pic>
      <p:sp>
        <p:nvSpPr>
          <p:cNvPr id="77" name="矩形 76">
            <a:extLst>
              <a:ext uri="{FF2B5EF4-FFF2-40B4-BE49-F238E27FC236}">
                <a16:creationId xmlns="" xmlns:a16="http://schemas.microsoft.com/office/drawing/2014/main" id="{2A24B063-A8C9-488D-8888-BBF47ABF596B}"/>
              </a:ext>
            </a:extLst>
          </p:cNvPr>
          <p:cNvSpPr/>
          <p:nvPr/>
        </p:nvSpPr>
        <p:spPr>
          <a:xfrm>
            <a:off x="11307332" y="682546"/>
            <a:ext cx="366984" cy="50854"/>
          </a:xfrm>
          <a:prstGeom prst="rect">
            <a:avLst/>
          </a:prstGeom>
          <a:solidFill>
            <a:srgbClr val="0096E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5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404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4606996-DE46-4D07-84DD-D7483F97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工作概述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37E7CEC-3202-4A2F-B590-AFCFD5FB3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b="1" i="1" sz="1500" u="sng"/>
            </a:pPr>
            <a:r>
              <a:t>test1</a:t>
            </a:r>
          </a:p>
          <a:p>
            <a:pPr lvl="1"/>
            <a:r>
              <a:t>test1</a:t>
            </a:r>
          </a:p>
          <a:p>
            <a:pPr lvl="1"/>
            <a:r>
              <a:t>test1</a:t>
            </a:r>
          </a:p>
          <a:p>
            <a:pPr lvl="2"/>
            <a:r>
              <a:t>test2</a:t>
            </a:r>
          </a:p>
        </p:txBody>
      </p:sp>
    </p:spTree>
    <p:extLst>
      <p:ext uri="{BB962C8B-B14F-4D97-AF65-F5344CB8AC3E}">
        <p14:creationId xmlns="" xmlns:p14="http://schemas.microsoft.com/office/powerpoint/2010/main" val="241533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图片 69">
            <a:extLst>
              <a:ext uri="{FF2B5EF4-FFF2-40B4-BE49-F238E27FC236}">
                <a16:creationId xmlns="" xmlns:a16="http://schemas.microsoft.com/office/drawing/2014/main" id="{E7B22422-CBF8-4C81-A368-08A028CE33F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8471" y="-45644"/>
            <a:ext cx="3676411" cy="2560614"/>
          </a:xfrm>
          <a:prstGeom prst="rect">
            <a:avLst/>
          </a:prstGeom>
        </p:spPr>
      </p:pic>
      <p:sp>
        <p:nvSpPr>
          <p:cNvPr id="71" name="Object 301">
            <a:extLst>
              <a:ext uri="{FF2B5EF4-FFF2-40B4-BE49-F238E27FC236}">
                <a16:creationId xmlns="" xmlns:a16="http://schemas.microsoft.com/office/drawing/2014/main" id="{A3E951D8-F02B-4A77-AA19-AED13D1BA604}"/>
              </a:ext>
            </a:extLst>
          </p:cNvPr>
          <p:cNvSpPr txBox="1"/>
          <p:nvPr/>
        </p:nvSpPr>
        <p:spPr>
          <a:xfrm>
            <a:off x="8629582" y="758828"/>
            <a:ext cx="3157097" cy="457699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1125" b="1" spc="405" dirty="0">
                <a:solidFill>
                  <a:srgbClr val="5D68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专注于微波雷达</a:t>
            </a:r>
            <a:endParaRPr lang="en-US" altLang="zh-CN" sz="1125" b="1" spc="405" dirty="0">
              <a:solidFill>
                <a:srgbClr val="5D68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00000"/>
              </a:lnSpc>
            </a:pPr>
            <a:r>
              <a:rPr lang="zh-CN" altLang="en-US" sz="1125" b="1" spc="405" dirty="0">
                <a:solidFill>
                  <a:srgbClr val="5D68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芯片算法及方案</a:t>
            </a:r>
            <a:endParaRPr lang="zh-CN" altLang="en-US" sz="25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Object 302">
            <a:extLst>
              <a:ext uri="{FF2B5EF4-FFF2-40B4-BE49-F238E27FC236}">
                <a16:creationId xmlns="" xmlns:a16="http://schemas.microsoft.com/office/drawing/2014/main" id="{0BD8FB04-86B9-432F-9D93-249DF93A0C43}"/>
              </a:ext>
            </a:extLst>
          </p:cNvPr>
          <p:cNvSpPr txBox="1"/>
          <p:nvPr/>
        </p:nvSpPr>
        <p:spPr>
          <a:xfrm>
            <a:off x="5905736" y="2863989"/>
            <a:ext cx="3892984" cy="877257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4313" b="1">
                <a:solidFill>
                  <a:srgbClr val="343C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工作详情</a:t>
            </a:r>
          </a:p>
        </p:txBody>
      </p:sp>
      <p:sp>
        <p:nvSpPr>
          <p:cNvPr id="73" name="Object 303">
            <a:extLst>
              <a:ext uri="{FF2B5EF4-FFF2-40B4-BE49-F238E27FC236}">
                <a16:creationId xmlns="" xmlns:a16="http://schemas.microsoft.com/office/drawing/2014/main" id="{A174BE3E-50D2-4421-B65E-F18836C31EA3}"/>
              </a:ext>
            </a:extLst>
          </p:cNvPr>
          <p:cNvSpPr txBox="1"/>
          <p:nvPr/>
        </p:nvSpPr>
        <p:spPr>
          <a:xfrm>
            <a:off x="5924177" y="3828670"/>
            <a:ext cx="4004666" cy="317847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575">
                <a:solidFill>
                  <a:srgbClr val="6A74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 DETAILS</a:t>
            </a:r>
          </a:p>
        </p:txBody>
      </p:sp>
      <p:pic>
        <p:nvPicPr>
          <p:cNvPr id="74" name="image 305">
            <a:extLst>
              <a:ext uri="{FF2B5EF4-FFF2-40B4-BE49-F238E27FC236}">
                <a16:creationId xmlns="" xmlns:a16="http://schemas.microsoft.com/office/drawing/2014/main" id="{49423D04-FFEC-430F-A50D-9CD70CBC282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1641009" y="1254669"/>
            <a:ext cx="4418071" cy="4475283"/>
          </a:xfrm>
          <a:prstGeom prst="rect">
            <a:avLst/>
          </a:prstGeom>
        </p:spPr>
      </p:pic>
      <p:sp>
        <p:nvSpPr>
          <p:cNvPr id="75" name="Object 306">
            <a:extLst>
              <a:ext uri="{FF2B5EF4-FFF2-40B4-BE49-F238E27FC236}">
                <a16:creationId xmlns="" xmlns:a16="http://schemas.microsoft.com/office/drawing/2014/main" id="{FD025770-BDB1-4E59-A6F8-03A3815B5F3D}"/>
              </a:ext>
            </a:extLst>
          </p:cNvPr>
          <p:cNvSpPr txBox="1"/>
          <p:nvPr/>
        </p:nvSpPr>
        <p:spPr>
          <a:xfrm>
            <a:off x="2720657" y="2947376"/>
            <a:ext cx="2258774" cy="1385812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6825" b="1">
                <a:solidFill>
                  <a:srgbClr val="0096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53" dirty="0">
              <a:solidFill>
                <a:srgbClr val="0096E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6" name="图片 75" descr="图标&#10;&#10;描述已自动生成">
            <a:extLst>
              <a:ext uri="{FF2B5EF4-FFF2-40B4-BE49-F238E27FC236}">
                <a16:creationId xmlns="" xmlns:a16="http://schemas.microsoft.com/office/drawing/2014/main" id="{A33081AD-7459-46F6-BB22-2239F5C04C5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4464" y="600489"/>
            <a:ext cx="1179859" cy="405159"/>
          </a:xfrm>
          <a:prstGeom prst="rect">
            <a:avLst/>
          </a:prstGeom>
        </p:spPr>
      </p:pic>
      <p:sp>
        <p:nvSpPr>
          <p:cNvPr id="77" name="矩形 76">
            <a:extLst>
              <a:ext uri="{FF2B5EF4-FFF2-40B4-BE49-F238E27FC236}">
                <a16:creationId xmlns="" xmlns:a16="http://schemas.microsoft.com/office/drawing/2014/main" id="{2A24B063-A8C9-488D-8888-BBF47ABF596B}"/>
              </a:ext>
            </a:extLst>
          </p:cNvPr>
          <p:cNvSpPr/>
          <p:nvPr/>
        </p:nvSpPr>
        <p:spPr>
          <a:xfrm>
            <a:off x="11307332" y="682546"/>
            <a:ext cx="366984" cy="50854"/>
          </a:xfrm>
          <a:prstGeom prst="rect">
            <a:avLst/>
          </a:prstGeom>
          <a:solidFill>
            <a:srgbClr val="0096E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5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557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B8E549-1F06-42EC-83A8-FB4F8DE2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工作详情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0C1EB85-F0F2-4777-94B1-B865876A3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bbbb</a:t>
            </a:r>
          </a:p>
        </p:txBody>
      </p:sp>
    </p:spTree>
    <p:extLst>
      <p:ext uri="{BB962C8B-B14F-4D97-AF65-F5344CB8AC3E}">
        <p14:creationId xmlns="" xmlns:p14="http://schemas.microsoft.com/office/powerpoint/2010/main" val="129061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图片 69">
            <a:extLst>
              <a:ext uri="{FF2B5EF4-FFF2-40B4-BE49-F238E27FC236}">
                <a16:creationId xmlns="" xmlns:a16="http://schemas.microsoft.com/office/drawing/2014/main" id="{E7B22422-CBF8-4C81-A368-08A028CE33F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8471" y="-45644"/>
            <a:ext cx="3676411" cy="2560614"/>
          </a:xfrm>
          <a:prstGeom prst="rect">
            <a:avLst/>
          </a:prstGeom>
        </p:spPr>
      </p:pic>
      <p:sp>
        <p:nvSpPr>
          <p:cNvPr id="71" name="Object 301">
            <a:extLst>
              <a:ext uri="{FF2B5EF4-FFF2-40B4-BE49-F238E27FC236}">
                <a16:creationId xmlns="" xmlns:a16="http://schemas.microsoft.com/office/drawing/2014/main" id="{A3E951D8-F02B-4A77-AA19-AED13D1BA604}"/>
              </a:ext>
            </a:extLst>
          </p:cNvPr>
          <p:cNvSpPr txBox="1"/>
          <p:nvPr/>
        </p:nvSpPr>
        <p:spPr>
          <a:xfrm>
            <a:off x="8629582" y="758828"/>
            <a:ext cx="3157097" cy="457699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1125" b="1" spc="405" dirty="0">
                <a:solidFill>
                  <a:srgbClr val="5D68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专注于微波雷达</a:t>
            </a:r>
            <a:endParaRPr lang="en-US" altLang="zh-CN" sz="1125" b="1" spc="405" dirty="0">
              <a:solidFill>
                <a:srgbClr val="5D68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00000"/>
              </a:lnSpc>
            </a:pPr>
            <a:r>
              <a:rPr lang="zh-CN" altLang="en-US" sz="1125" b="1" spc="405" dirty="0">
                <a:solidFill>
                  <a:srgbClr val="5D68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芯片算法及方案</a:t>
            </a:r>
            <a:endParaRPr lang="zh-CN" altLang="en-US" sz="25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Object 302">
            <a:extLst>
              <a:ext uri="{FF2B5EF4-FFF2-40B4-BE49-F238E27FC236}">
                <a16:creationId xmlns="" xmlns:a16="http://schemas.microsoft.com/office/drawing/2014/main" id="{0BD8FB04-86B9-432F-9D93-249DF93A0C43}"/>
              </a:ext>
            </a:extLst>
          </p:cNvPr>
          <p:cNvSpPr txBox="1"/>
          <p:nvPr/>
        </p:nvSpPr>
        <p:spPr>
          <a:xfrm>
            <a:off x="5905736" y="2854753"/>
            <a:ext cx="3892984" cy="877257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4313" b="1">
                <a:solidFill>
                  <a:srgbClr val="343C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总结不足</a:t>
            </a:r>
          </a:p>
        </p:txBody>
      </p:sp>
      <p:sp>
        <p:nvSpPr>
          <p:cNvPr id="73" name="Object 303">
            <a:extLst>
              <a:ext uri="{FF2B5EF4-FFF2-40B4-BE49-F238E27FC236}">
                <a16:creationId xmlns="" xmlns:a16="http://schemas.microsoft.com/office/drawing/2014/main" id="{A174BE3E-50D2-4421-B65E-F18836C31EA3}"/>
              </a:ext>
            </a:extLst>
          </p:cNvPr>
          <p:cNvSpPr txBox="1"/>
          <p:nvPr/>
        </p:nvSpPr>
        <p:spPr>
          <a:xfrm>
            <a:off x="5933413" y="3819434"/>
            <a:ext cx="4004666" cy="317847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defRPr/>
            </a:pPr>
            <a:r>
              <a:rPr lang="en-US" altLang="zh-CN" sz="1575">
                <a:solidFill>
                  <a:srgbClr val="6A748C"/>
                </a:solidFill>
                <a:latin typeface="Glow Sans SC Normal" panose="020B0400000000000000" pitchFamily="34" charset="-128"/>
                <a:ea typeface="Glow Sans SC Normal" panose="020B0400000000000000" pitchFamily="34" charset="-128"/>
              </a:rPr>
              <a:t>WORKING EXPERIENCE</a:t>
            </a:r>
            <a:endParaRPr lang="en-US" altLang="zh-CN" sz="1575" dirty="0">
              <a:solidFill>
                <a:srgbClr val="6A748C"/>
              </a:solidFill>
              <a:latin typeface="Glow Sans SC Normal" panose="020B0400000000000000" pitchFamily="34" charset="-128"/>
              <a:ea typeface="Glow Sans SC Normal" panose="020B0400000000000000" pitchFamily="34" charset="-128"/>
            </a:endParaRPr>
          </a:p>
        </p:txBody>
      </p:sp>
      <p:pic>
        <p:nvPicPr>
          <p:cNvPr id="74" name="image 305">
            <a:extLst>
              <a:ext uri="{FF2B5EF4-FFF2-40B4-BE49-F238E27FC236}">
                <a16:creationId xmlns="" xmlns:a16="http://schemas.microsoft.com/office/drawing/2014/main" id="{49423D04-FFEC-430F-A50D-9CD70CBC282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1641009" y="1254669"/>
            <a:ext cx="4418071" cy="4475283"/>
          </a:xfrm>
          <a:prstGeom prst="rect">
            <a:avLst/>
          </a:prstGeom>
        </p:spPr>
      </p:pic>
      <p:sp>
        <p:nvSpPr>
          <p:cNvPr id="75" name="Object 306">
            <a:extLst>
              <a:ext uri="{FF2B5EF4-FFF2-40B4-BE49-F238E27FC236}">
                <a16:creationId xmlns="" xmlns:a16="http://schemas.microsoft.com/office/drawing/2014/main" id="{FD025770-BDB1-4E59-A6F8-03A3815B5F3D}"/>
              </a:ext>
            </a:extLst>
          </p:cNvPr>
          <p:cNvSpPr txBox="1"/>
          <p:nvPr/>
        </p:nvSpPr>
        <p:spPr>
          <a:xfrm>
            <a:off x="2720657" y="2965216"/>
            <a:ext cx="2258774" cy="1385812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6825" b="1">
                <a:solidFill>
                  <a:srgbClr val="0096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53" dirty="0">
              <a:solidFill>
                <a:srgbClr val="0096E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6" name="图片 75" descr="图标&#10;&#10;描述已自动生成">
            <a:extLst>
              <a:ext uri="{FF2B5EF4-FFF2-40B4-BE49-F238E27FC236}">
                <a16:creationId xmlns="" xmlns:a16="http://schemas.microsoft.com/office/drawing/2014/main" id="{A33081AD-7459-46F6-BB22-2239F5C04C5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4464" y="600489"/>
            <a:ext cx="1179859" cy="405159"/>
          </a:xfrm>
          <a:prstGeom prst="rect">
            <a:avLst/>
          </a:prstGeom>
        </p:spPr>
      </p:pic>
      <p:sp>
        <p:nvSpPr>
          <p:cNvPr id="77" name="矩形 76">
            <a:extLst>
              <a:ext uri="{FF2B5EF4-FFF2-40B4-BE49-F238E27FC236}">
                <a16:creationId xmlns="" xmlns:a16="http://schemas.microsoft.com/office/drawing/2014/main" id="{2A24B063-A8C9-488D-8888-BBF47ABF596B}"/>
              </a:ext>
            </a:extLst>
          </p:cNvPr>
          <p:cNvSpPr/>
          <p:nvPr/>
        </p:nvSpPr>
        <p:spPr>
          <a:xfrm>
            <a:off x="11307332" y="682546"/>
            <a:ext cx="366984" cy="50854"/>
          </a:xfrm>
          <a:prstGeom prst="rect">
            <a:avLst/>
          </a:prstGeom>
          <a:solidFill>
            <a:srgbClr val="0096E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5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348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4606996-DE46-4D07-84DD-D7483F97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总结不足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37E7CEC-3202-4A2F-B590-AFCFD5FB3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cccc</a:t>
            </a:r>
          </a:p>
        </p:txBody>
      </p:sp>
    </p:spTree>
    <p:extLst>
      <p:ext uri="{BB962C8B-B14F-4D97-AF65-F5344CB8AC3E}">
        <p14:creationId xmlns="" xmlns:p14="http://schemas.microsoft.com/office/powerpoint/2010/main" val="93671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图片 69">
            <a:extLst>
              <a:ext uri="{FF2B5EF4-FFF2-40B4-BE49-F238E27FC236}">
                <a16:creationId xmlns="" xmlns:a16="http://schemas.microsoft.com/office/drawing/2014/main" id="{E7B22422-CBF8-4C81-A368-08A028CE33F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8471" y="-45644"/>
            <a:ext cx="3676411" cy="2560614"/>
          </a:xfrm>
          <a:prstGeom prst="rect">
            <a:avLst/>
          </a:prstGeom>
        </p:spPr>
      </p:pic>
      <p:sp>
        <p:nvSpPr>
          <p:cNvPr id="71" name="Object 301">
            <a:extLst>
              <a:ext uri="{FF2B5EF4-FFF2-40B4-BE49-F238E27FC236}">
                <a16:creationId xmlns="" xmlns:a16="http://schemas.microsoft.com/office/drawing/2014/main" id="{A3E951D8-F02B-4A77-AA19-AED13D1BA604}"/>
              </a:ext>
            </a:extLst>
          </p:cNvPr>
          <p:cNvSpPr txBox="1"/>
          <p:nvPr/>
        </p:nvSpPr>
        <p:spPr>
          <a:xfrm>
            <a:off x="8629582" y="758828"/>
            <a:ext cx="3157097" cy="457699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1125" b="1" spc="405" dirty="0">
                <a:solidFill>
                  <a:srgbClr val="5D68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专注于微波雷达</a:t>
            </a:r>
            <a:endParaRPr lang="en-US" altLang="zh-CN" sz="1125" b="1" spc="405" dirty="0">
              <a:solidFill>
                <a:srgbClr val="5D68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00000"/>
              </a:lnSpc>
            </a:pPr>
            <a:r>
              <a:rPr lang="zh-CN" altLang="en-US" sz="1125" b="1" spc="405" dirty="0">
                <a:solidFill>
                  <a:srgbClr val="5D68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芯片算法及方案</a:t>
            </a:r>
            <a:endParaRPr lang="zh-CN" altLang="en-US" sz="25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Object 302">
            <a:extLst>
              <a:ext uri="{FF2B5EF4-FFF2-40B4-BE49-F238E27FC236}">
                <a16:creationId xmlns="" xmlns:a16="http://schemas.microsoft.com/office/drawing/2014/main" id="{0BD8FB04-86B9-432F-9D93-249DF93A0C43}"/>
              </a:ext>
            </a:extLst>
          </p:cNvPr>
          <p:cNvSpPr txBox="1"/>
          <p:nvPr/>
        </p:nvSpPr>
        <p:spPr>
          <a:xfrm>
            <a:off x="5905736" y="2854753"/>
            <a:ext cx="3892984" cy="877257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4313" b="1">
                <a:solidFill>
                  <a:srgbClr val="343C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规划展望</a:t>
            </a:r>
          </a:p>
        </p:txBody>
      </p:sp>
      <p:sp>
        <p:nvSpPr>
          <p:cNvPr id="73" name="Object 303">
            <a:extLst>
              <a:ext uri="{FF2B5EF4-FFF2-40B4-BE49-F238E27FC236}">
                <a16:creationId xmlns="" xmlns:a16="http://schemas.microsoft.com/office/drawing/2014/main" id="{A174BE3E-50D2-4421-B65E-F18836C31EA3}"/>
              </a:ext>
            </a:extLst>
          </p:cNvPr>
          <p:cNvSpPr txBox="1"/>
          <p:nvPr/>
        </p:nvSpPr>
        <p:spPr>
          <a:xfrm>
            <a:off x="5933413" y="3819434"/>
            <a:ext cx="4004666" cy="317847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defRPr/>
            </a:pPr>
            <a:r>
              <a:rPr lang="en-US" altLang="zh-CN" sz="1575">
                <a:solidFill>
                  <a:srgbClr val="6A748C"/>
                </a:solidFill>
                <a:latin typeface="Glow Sans SC Normal" panose="020B0400000000000000" pitchFamily="34" charset="-128"/>
                <a:ea typeface="Glow Sans SC Normal" panose="020B0400000000000000" pitchFamily="34" charset="-128"/>
              </a:rPr>
              <a:t>PLANNING OUTLOOK</a:t>
            </a:r>
          </a:p>
        </p:txBody>
      </p:sp>
      <p:pic>
        <p:nvPicPr>
          <p:cNvPr id="74" name="image 305">
            <a:extLst>
              <a:ext uri="{FF2B5EF4-FFF2-40B4-BE49-F238E27FC236}">
                <a16:creationId xmlns="" xmlns:a16="http://schemas.microsoft.com/office/drawing/2014/main" id="{49423D04-FFEC-430F-A50D-9CD70CBC282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1641009" y="1254669"/>
            <a:ext cx="4418071" cy="4475283"/>
          </a:xfrm>
          <a:prstGeom prst="rect">
            <a:avLst/>
          </a:prstGeom>
        </p:spPr>
      </p:pic>
      <p:sp>
        <p:nvSpPr>
          <p:cNvPr id="75" name="Object 306">
            <a:extLst>
              <a:ext uri="{FF2B5EF4-FFF2-40B4-BE49-F238E27FC236}">
                <a16:creationId xmlns="" xmlns:a16="http://schemas.microsoft.com/office/drawing/2014/main" id="{FD025770-BDB1-4E59-A6F8-03A3815B5F3D}"/>
              </a:ext>
            </a:extLst>
          </p:cNvPr>
          <p:cNvSpPr txBox="1"/>
          <p:nvPr/>
        </p:nvSpPr>
        <p:spPr>
          <a:xfrm>
            <a:off x="2720657" y="2965216"/>
            <a:ext cx="2258774" cy="1385812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6825" b="1">
                <a:solidFill>
                  <a:srgbClr val="0096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53" dirty="0">
              <a:solidFill>
                <a:srgbClr val="0096E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6" name="图片 75" descr="图标&#10;&#10;描述已自动生成">
            <a:extLst>
              <a:ext uri="{FF2B5EF4-FFF2-40B4-BE49-F238E27FC236}">
                <a16:creationId xmlns="" xmlns:a16="http://schemas.microsoft.com/office/drawing/2014/main" id="{A33081AD-7459-46F6-BB22-2239F5C04C5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4464" y="600489"/>
            <a:ext cx="1179859" cy="405159"/>
          </a:xfrm>
          <a:prstGeom prst="rect">
            <a:avLst/>
          </a:prstGeom>
        </p:spPr>
      </p:pic>
      <p:sp>
        <p:nvSpPr>
          <p:cNvPr id="77" name="矩形 76">
            <a:extLst>
              <a:ext uri="{FF2B5EF4-FFF2-40B4-BE49-F238E27FC236}">
                <a16:creationId xmlns="" xmlns:a16="http://schemas.microsoft.com/office/drawing/2014/main" id="{2A24B063-A8C9-488D-8888-BBF47ABF596B}"/>
              </a:ext>
            </a:extLst>
          </p:cNvPr>
          <p:cNvSpPr/>
          <p:nvPr/>
        </p:nvSpPr>
        <p:spPr>
          <a:xfrm>
            <a:off x="11307332" y="682546"/>
            <a:ext cx="366984" cy="50854"/>
          </a:xfrm>
          <a:prstGeom prst="rect">
            <a:avLst/>
          </a:prstGeom>
          <a:solidFill>
            <a:srgbClr val="0096E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5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362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161</Words>
  <Application>Microsoft Office PowerPoint</Application>
  <PresentationFormat>自定义</PresentationFormat>
  <Paragraphs>45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幻灯片 1</vt:lpstr>
      <vt:lpstr>幻灯片 2</vt:lpstr>
      <vt:lpstr>幻灯片 3</vt:lpstr>
      <vt:lpstr>&lt;c0_title&gt;</vt:lpstr>
      <vt:lpstr>幻灯片 5</vt:lpstr>
      <vt:lpstr>&lt;c1_title&gt;</vt:lpstr>
      <vt:lpstr>幻灯片 7</vt:lpstr>
      <vt:lpstr>&lt;c2_title&gt;</vt:lpstr>
      <vt:lpstr>幻灯片 9</vt:lpstr>
      <vt:lpstr>&lt;c3_title&gt;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1509158643@qq.com</dc:creator>
  <cp:lastModifiedBy>phosense</cp:lastModifiedBy>
  <cp:revision>17</cp:revision>
  <dcterms:created xsi:type="dcterms:W3CDTF">2021-12-31T09:52:46Z</dcterms:created>
  <dcterms:modified xsi:type="dcterms:W3CDTF">2022-01-04T01:31:44Z</dcterms:modified>
</cp:coreProperties>
</file>