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7" r:id="rId6"/>
    <p:sldId id="268" r:id="rId7"/>
    <p:sldId id="261" r:id="rId8"/>
    <p:sldId id="262" r:id="rId9"/>
    <p:sldId id="263" r:id="rId10"/>
    <p:sldId id="264" r:id="rId11"/>
    <p:sldId id="265"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647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7" autoAdjust="0"/>
    <p:restoredTop sz="94660"/>
  </p:normalViewPr>
  <p:slideViewPr>
    <p:cSldViewPr snapToGrid="0">
      <p:cViewPr varScale="1">
        <p:scale>
          <a:sx n="86" d="100"/>
          <a:sy n="86"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4D58E-66E9-4ECE-9E7E-C67608024EA2}" type="datetimeFigureOut">
              <a:rPr lang="zh-CN" altLang="en-US" smtClean="0"/>
              <a:t>2018/6/14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F6232-AF59-4B88-A401-170BFE875DD2}" type="slidenum">
              <a:rPr lang="zh-CN" altLang="en-US" smtClean="0"/>
              <a:t>‹#›</a:t>
            </a:fld>
            <a:endParaRPr lang="zh-CN" altLang="en-US"/>
          </a:p>
        </p:txBody>
      </p:sp>
    </p:spTree>
    <p:extLst>
      <p:ext uri="{BB962C8B-B14F-4D97-AF65-F5344CB8AC3E}">
        <p14:creationId xmlns:p14="http://schemas.microsoft.com/office/powerpoint/2010/main" val="113850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681692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042730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768924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61191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72B99E1-D6FF-4BF0-9E42-9075E2C17E15}" type="datetimeFigureOut">
              <a:rPr lang="zh-CN" altLang="en-US" smtClean="0"/>
              <a:t>2018/6/14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AD50D8-8229-4573-BCD3-8E6BCEAE0438}" type="slidenum">
              <a:rPr lang="zh-CN" altLang="en-US" smtClean="0"/>
              <a:t>‹#›</a:t>
            </a:fld>
            <a:endParaRPr lang="zh-CN" altLang="en-US"/>
          </a:p>
        </p:txBody>
      </p:sp>
    </p:spTree>
    <p:extLst>
      <p:ext uri="{BB962C8B-B14F-4D97-AF65-F5344CB8AC3E}">
        <p14:creationId xmlns:p14="http://schemas.microsoft.com/office/powerpoint/2010/main" val="415100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72B99E1-D6FF-4BF0-9E42-9075E2C17E15}" type="datetimeFigureOut">
              <a:rPr lang="zh-CN" altLang="en-US" smtClean="0"/>
              <a:t>2018/6/14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AD50D8-8229-4573-BCD3-8E6BCEAE0438}" type="slidenum">
              <a:rPr lang="zh-CN" altLang="en-US" smtClean="0"/>
              <a:t>‹#›</a:t>
            </a:fld>
            <a:endParaRPr lang="zh-CN" altLang="en-US"/>
          </a:p>
        </p:txBody>
      </p:sp>
    </p:spTree>
    <p:extLst>
      <p:ext uri="{BB962C8B-B14F-4D97-AF65-F5344CB8AC3E}">
        <p14:creationId xmlns:p14="http://schemas.microsoft.com/office/powerpoint/2010/main" val="3423591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72B99E1-D6FF-4BF0-9E42-9075E2C17E15}" type="datetimeFigureOut">
              <a:rPr lang="zh-CN" altLang="en-US" smtClean="0"/>
              <a:t>2018/6/14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AD50D8-8229-4573-BCD3-8E6BCEAE0438}" type="slidenum">
              <a:rPr lang="zh-CN" altLang="en-US" smtClean="0"/>
              <a:t>‹#›</a:t>
            </a:fld>
            <a:endParaRPr lang="zh-CN" altLang="en-US"/>
          </a:p>
        </p:txBody>
      </p:sp>
    </p:spTree>
    <p:extLst>
      <p:ext uri="{BB962C8B-B14F-4D97-AF65-F5344CB8AC3E}">
        <p14:creationId xmlns:p14="http://schemas.microsoft.com/office/powerpoint/2010/main" val="3351623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73693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72B99E1-D6FF-4BF0-9E42-9075E2C17E15}" type="datetimeFigureOut">
              <a:rPr lang="zh-CN" altLang="en-US" smtClean="0"/>
              <a:t>2018/6/14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AD50D8-8229-4573-BCD3-8E6BCEAE0438}" type="slidenum">
              <a:rPr lang="zh-CN" altLang="en-US" smtClean="0"/>
              <a:t>‹#›</a:t>
            </a:fld>
            <a:endParaRPr lang="zh-CN" altLang="en-US"/>
          </a:p>
        </p:txBody>
      </p:sp>
    </p:spTree>
    <p:extLst>
      <p:ext uri="{BB962C8B-B14F-4D97-AF65-F5344CB8AC3E}">
        <p14:creationId xmlns:p14="http://schemas.microsoft.com/office/powerpoint/2010/main" val="43122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72B99E1-D6FF-4BF0-9E42-9075E2C17E15}" type="datetimeFigureOut">
              <a:rPr lang="zh-CN" altLang="en-US" smtClean="0"/>
              <a:t>2018/6/14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AD50D8-8229-4573-BCD3-8E6BCEAE0438}" type="slidenum">
              <a:rPr lang="zh-CN" altLang="en-US" smtClean="0"/>
              <a:t>‹#›</a:t>
            </a:fld>
            <a:endParaRPr lang="zh-CN" altLang="en-US"/>
          </a:p>
        </p:txBody>
      </p:sp>
    </p:spTree>
    <p:extLst>
      <p:ext uri="{BB962C8B-B14F-4D97-AF65-F5344CB8AC3E}">
        <p14:creationId xmlns:p14="http://schemas.microsoft.com/office/powerpoint/2010/main" val="1132603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72B99E1-D6FF-4BF0-9E42-9075E2C17E15}" type="datetimeFigureOut">
              <a:rPr lang="zh-CN" altLang="en-US" smtClean="0"/>
              <a:t>2018/6/14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AD50D8-8229-4573-BCD3-8E6BCEAE0438}" type="slidenum">
              <a:rPr lang="zh-CN" altLang="en-US" smtClean="0"/>
              <a:t>‹#›</a:t>
            </a:fld>
            <a:endParaRPr lang="zh-CN" altLang="en-US"/>
          </a:p>
        </p:txBody>
      </p:sp>
    </p:spTree>
    <p:extLst>
      <p:ext uri="{BB962C8B-B14F-4D97-AF65-F5344CB8AC3E}">
        <p14:creationId xmlns:p14="http://schemas.microsoft.com/office/powerpoint/2010/main" val="2094074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72B99E1-D6FF-4BF0-9E42-9075E2C17E15}" type="datetimeFigureOut">
              <a:rPr lang="zh-CN" altLang="en-US" smtClean="0"/>
              <a:t>2018/6/14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AD50D8-8229-4573-BCD3-8E6BCEAE0438}" type="slidenum">
              <a:rPr lang="zh-CN" altLang="en-US" smtClean="0"/>
              <a:t>‹#›</a:t>
            </a:fld>
            <a:endParaRPr lang="zh-CN" altLang="en-US"/>
          </a:p>
        </p:txBody>
      </p:sp>
    </p:spTree>
    <p:extLst>
      <p:ext uri="{BB962C8B-B14F-4D97-AF65-F5344CB8AC3E}">
        <p14:creationId xmlns:p14="http://schemas.microsoft.com/office/powerpoint/2010/main" val="116691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72B99E1-D6FF-4BF0-9E42-9075E2C17E15}" type="datetimeFigureOut">
              <a:rPr lang="zh-CN" altLang="en-US" smtClean="0"/>
              <a:t>2018/6/14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AD50D8-8229-4573-BCD3-8E6BCEAE0438}" type="slidenum">
              <a:rPr lang="zh-CN" altLang="en-US" smtClean="0"/>
              <a:t>‹#›</a:t>
            </a:fld>
            <a:endParaRPr lang="zh-CN" altLang="en-US"/>
          </a:p>
        </p:txBody>
      </p:sp>
    </p:spTree>
    <p:extLst>
      <p:ext uri="{BB962C8B-B14F-4D97-AF65-F5344CB8AC3E}">
        <p14:creationId xmlns:p14="http://schemas.microsoft.com/office/powerpoint/2010/main" val="335837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2B99E1-D6FF-4BF0-9E42-9075E2C17E15}" type="datetimeFigureOut">
              <a:rPr lang="zh-CN" altLang="en-US" smtClean="0"/>
              <a:t>2018/6/14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AD50D8-8229-4573-BCD3-8E6BCEAE0438}" type="slidenum">
              <a:rPr lang="zh-CN" altLang="en-US" smtClean="0"/>
              <a:t>‹#›</a:t>
            </a:fld>
            <a:endParaRPr lang="zh-CN" altLang="en-US"/>
          </a:p>
        </p:txBody>
      </p:sp>
    </p:spTree>
    <p:extLst>
      <p:ext uri="{BB962C8B-B14F-4D97-AF65-F5344CB8AC3E}">
        <p14:creationId xmlns:p14="http://schemas.microsoft.com/office/powerpoint/2010/main" val="145784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72B99E1-D6FF-4BF0-9E42-9075E2C17E15}" type="datetimeFigureOut">
              <a:rPr lang="zh-CN" altLang="en-US" smtClean="0"/>
              <a:t>2018/6/14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AD50D8-8229-4573-BCD3-8E6BCEAE0438}" type="slidenum">
              <a:rPr lang="zh-CN" altLang="en-US" smtClean="0"/>
              <a:t>‹#›</a:t>
            </a:fld>
            <a:endParaRPr lang="zh-CN" altLang="en-US"/>
          </a:p>
        </p:txBody>
      </p:sp>
    </p:spTree>
    <p:extLst>
      <p:ext uri="{BB962C8B-B14F-4D97-AF65-F5344CB8AC3E}">
        <p14:creationId xmlns:p14="http://schemas.microsoft.com/office/powerpoint/2010/main" val="349376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72B99E1-D6FF-4BF0-9E42-9075E2C17E15}" type="datetimeFigureOut">
              <a:rPr lang="zh-CN" altLang="en-US" smtClean="0"/>
              <a:t>2018/6/14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AD50D8-8229-4573-BCD3-8E6BCEAE0438}" type="slidenum">
              <a:rPr lang="zh-CN" altLang="en-US" smtClean="0"/>
              <a:t>‹#›</a:t>
            </a:fld>
            <a:endParaRPr lang="zh-CN" altLang="en-US"/>
          </a:p>
        </p:txBody>
      </p:sp>
    </p:spTree>
    <p:extLst>
      <p:ext uri="{BB962C8B-B14F-4D97-AF65-F5344CB8AC3E}">
        <p14:creationId xmlns:p14="http://schemas.microsoft.com/office/powerpoint/2010/main" val="14304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B99E1-D6FF-4BF0-9E42-9075E2C17E15}" type="datetimeFigureOut">
              <a:rPr lang="zh-CN" altLang="en-US" smtClean="0"/>
              <a:t>2018/6/14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AD50D8-8229-4573-BCD3-8E6BCEAE0438}" type="slidenum">
              <a:rPr lang="zh-CN" altLang="en-US" smtClean="0"/>
              <a:t>‹#›</a:t>
            </a:fld>
            <a:endParaRPr lang="zh-CN" altLang="en-US"/>
          </a:p>
        </p:txBody>
      </p:sp>
    </p:spTree>
    <p:extLst>
      <p:ext uri="{BB962C8B-B14F-4D97-AF65-F5344CB8AC3E}">
        <p14:creationId xmlns:p14="http://schemas.microsoft.com/office/powerpoint/2010/main" val="254857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5C5C62E-D6BA-418C-BC24-86FA2E99E64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710"/>
          <a:stretch/>
        </p:blipFill>
        <p:spPr>
          <a:xfrm>
            <a:off x="1" y="0"/>
            <a:ext cx="12191999" cy="6858000"/>
          </a:xfrm>
          <a:prstGeom prst="rect">
            <a:avLst/>
          </a:prstGeom>
        </p:spPr>
      </p:pic>
      <p:sp>
        <p:nvSpPr>
          <p:cNvPr id="5" name="矩形 4">
            <a:extLst>
              <a:ext uri="{FF2B5EF4-FFF2-40B4-BE49-F238E27FC236}">
                <a16:creationId xmlns:a16="http://schemas.microsoft.com/office/drawing/2014/main" id="{85A1C9E2-9B50-4007-91FE-815C462D1AEF}"/>
              </a:ext>
            </a:extLst>
          </p:cNvPr>
          <p:cNvSpPr/>
          <p:nvPr/>
        </p:nvSpPr>
        <p:spPr>
          <a:xfrm>
            <a:off x="335360" y="402224"/>
            <a:ext cx="11521280" cy="6053552"/>
          </a:xfrm>
          <a:prstGeom prst="rect">
            <a:avLst/>
          </a:prstGeom>
          <a:solidFill>
            <a:schemeClr val="bg1">
              <a:alpha val="48000"/>
            </a:schemeClr>
          </a:solidFill>
          <a:ln w="3175">
            <a:noFill/>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矩形 259">
            <a:extLst>
              <a:ext uri="{FF2B5EF4-FFF2-40B4-BE49-F238E27FC236}">
                <a16:creationId xmlns:a16="http://schemas.microsoft.com/office/drawing/2014/main" id="{A47345B9-9ABD-4EE3-B686-710AC1F8AD1D}"/>
              </a:ext>
            </a:extLst>
          </p:cNvPr>
          <p:cNvSpPr>
            <a:spLocks noChangeArrowheads="1"/>
          </p:cNvSpPr>
          <p:nvPr/>
        </p:nvSpPr>
        <p:spPr bwMode="auto">
          <a:xfrm>
            <a:off x="1037456" y="1368910"/>
            <a:ext cx="9176427" cy="1200329"/>
          </a:xfrm>
          <a:prstGeom prst="rect">
            <a:avLst/>
          </a:prstGeom>
          <a:noFill/>
          <a:ln>
            <a:noFill/>
          </a:ln>
          <a:extLst/>
        </p:spPr>
        <p:txBody>
          <a:bodyPr wrap="square" lIns="91440" tIns="45720" rIns="91440" bIns="4572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dist">
              <a:buNone/>
              <a:defRPr/>
            </a:pPr>
            <a:r>
              <a:rPr lang="en-US" altLang="zh-CN" sz="7200" b="1" cap="all" dirty="0">
                <a:solidFill>
                  <a:srgbClr val="002060"/>
                </a:solidFill>
                <a:cs typeface="Arial" panose="020B0604020202020204" pitchFamily="34" charset="0"/>
              </a:rPr>
              <a:t>《</a:t>
            </a:r>
            <a:r>
              <a:rPr lang="zh-CN" altLang="en-US" sz="7200" b="1" cap="all" dirty="0">
                <a:solidFill>
                  <a:srgbClr val="002060"/>
                </a:solidFill>
                <a:cs typeface="Arial" panose="020B0604020202020204" pitchFamily="34" charset="0"/>
              </a:rPr>
              <a:t>伯罗奔尼撒战争史</a:t>
            </a:r>
            <a:r>
              <a:rPr lang="en-US" altLang="zh-CN" sz="7200" b="1" cap="all" dirty="0">
                <a:solidFill>
                  <a:srgbClr val="002060"/>
                </a:solidFill>
                <a:cs typeface="Arial" panose="020B0604020202020204" pitchFamily="34" charset="0"/>
              </a:rPr>
              <a:t>》</a:t>
            </a:r>
          </a:p>
        </p:txBody>
      </p:sp>
      <p:sp>
        <p:nvSpPr>
          <p:cNvPr id="15" name="文本框 3">
            <a:extLst>
              <a:ext uri="{FF2B5EF4-FFF2-40B4-BE49-F238E27FC236}">
                <a16:creationId xmlns:a16="http://schemas.microsoft.com/office/drawing/2014/main" id="{E186379C-AB8F-46C4-894A-0559F3E51098}"/>
              </a:ext>
            </a:extLst>
          </p:cNvPr>
          <p:cNvSpPr txBox="1"/>
          <p:nvPr/>
        </p:nvSpPr>
        <p:spPr>
          <a:xfrm>
            <a:off x="2735626" y="2544600"/>
            <a:ext cx="6720747" cy="646331"/>
          </a:xfrm>
          <a:prstGeom prst="rect">
            <a:avLst/>
          </a:prstGeom>
          <a:noFill/>
        </p:spPr>
        <p:txBody>
          <a:bodyPr wrap="square" lIns="91440" tIns="45720" rIns="91440" bIns="45720">
            <a:spAutoFit/>
          </a:bodyPr>
          <a:lstStyle/>
          <a:p>
            <a:pPr algn="dist">
              <a:defRPr/>
            </a:pPr>
            <a:r>
              <a:rPr lang="en-US" altLang="zh-CN" sz="3600" b="1" dirty="0">
                <a:solidFill>
                  <a:srgbClr val="002060"/>
                </a:solidFill>
                <a:latin typeface="微软雅黑" panose="020B0503020204020204" pitchFamily="34" charset="-122"/>
                <a:ea typeface="微软雅黑" panose="020B0503020204020204" pitchFamily="34" charset="-122"/>
              </a:rPr>
              <a:t>Q:</a:t>
            </a:r>
            <a:r>
              <a:rPr lang="zh-CN" altLang="en-US" sz="3600" b="1" dirty="0">
                <a:solidFill>
                  <a:srgbClr val="002060"/>
                </a:solidFill>
                <a:latin typeface="微软雅黑" panose="020B0503020204020204" pitchFamily="34" charset="-122"/>
                <a:ea typeface="微软雅黑" panose="020B0503020204020204" pitchFamily="34" charset="-122"/>
              </a:rPr>
              <a:t>战争旷日持久的原因</a:t>
            </a:r>
          </a:p>
        </p:txBody>
      </p:sp>
      <p:sp>
        <p:nvSpPr>
          <p:cNvPr id="16" name="文本框 4">
            <a:extLst>
              <a:ext uri="{FF2B5EF4-FFF2-40B4-BE49-F238E27FC236}">
                <a16:creationId xmlns:a16="http://schemas.microsoft.com/office/drawing/2014/main" id="{C890F634-2FFB-478B-8EED-22B967F2D860}"/>
              </a:ext>
            </a:extLst>
          </p:cNvPr>
          <p:cNvSpPr txBox="1"/>
          <p:nvPr/>
        </p:nvSpPr>
        <p:spPr>
          <a:xfrm>
            <a:off x="8928872" y="5201055"/>
            <a:ext cx="1709218" cy="461665"/>
          </a:xfrm>
          <a:prstGeom prst="rect">
            <a:avLst/>
          </a:prstGeom>
          <a:noFill/>
        </p:spPr>
        <p:txBody>
          <a:bodyPr wrap="square" lIns="91440" tIns="45720" rIns="91440" bIns="45720">
            <a:spAutoFit/>
          </a:bodyPr>
          <a:lstStyle/>
          <a:p>
            <a:pPr>
              <a:defRPr/>
            </a:pPr>
            <a:r>
              <a:rPr lang="en-US" altLang="zh-CN" sz="2400" dirty="0">
                <a:solidFill>
                  <a:srgbClr val="002060"/>
                </a:solidFill>
                <a:latin typeface="微软雅黑" panose="020B0503020204020204" pitchFamily="34" charset="-122"/>
                <a:ea typeface="微软雅黑" panose="020B0503020204020204" pitchFamily="34" charset="-122"/>
              </a:rPr>
              <a:t>2018-6-14</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17" name="文本框 5">
            <a:extLst>
              <a:ext uri="{FF2B5EF4-FFF2-40B4-BE49-F238E27FC236}">
                <a16:creationId xmlns:a16="http://schemas.microsoft.com/office/drawing/2014/main" id="{461EABDD-37C3-4403-ACEA-CD5BE1317F94}"/>
              </a:ext>
            </a:extLst>
          </p:cNvPr>
          <p:cNvSpPr txBox="1"/>
          <p:nvPr/>
        </p:nvSpPr>
        <p:spPr>
          <a:xfrm>
            <a:off x="9519030" y="4774374"/>
            <a:ext cx="1119059" cy="461665"/>
          </a:xfrm>
          <a:prstGeom prst="rect">
            <a:avLst/>
          </a:prstGeom>
          <a:noFill/>
        </p:spPr>
        <p:txBody>
          <a:bodyPr wrap="square" lIns="91440" tIns="45720" rIns="91440" bIns="45720">
            <a:spAutoFit/>
          </a:bodyPr>
          <a:lstStyle/>
          <a:p>
            <a:pPr>
              <a:defRPr/>
            </a:pPr>
            <a:r>
              <a:rPr lang="zh-CN" altLang="en-US" sz="2400" dirty="0">
                <a:solidFill>
                  <a:srgbClr val="002060"/>
                </a:solidFill>
                <a:latin typeface="微软雅黑" panose="020B0503020204020204" pitchFamily="34" charset="-122"/>
                <a:ea typeface="微软雅黑" panose="020B0503020204020204" pitchFamily="34" charset="-122"/>
              </a:rPr>
              <a:t>第七组</a:t>
            </a:r>
          </a:p>
        </p:txBody>
      </p:sp>
    </p:spTree>
    <p:extLst>
      <p:ext uri="{BB962C8B-B14F-4D97-AF65-F5344CB8AC3E}">
        <p14:creationId xmlns:p14="http://schemas.microsoft.com/office/powerpoint/2010/main" val="1513498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7D570A4-2A8B-407E-91E3-DD0AEBDC03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710"/>
          <a:stretch/>
        </p:blipFill>
        <p:spPr>
          <a:xfrm>
            <a:off x="1" y="0"/>
            <a:ext cx="12191999" cy="6858000"/>
          </a:xfrm>
          <a:prstGeom prst="rect">
            <a:avLst/>
          </a:prstGeom>
        </p:spPr>
      </p:pic>
      <p:sp>
        <p:nvSpPr>
          <p:cNvPr id="9" name="矩形 8">
            <a:extLst>
              <a:ext uri="{FF2B5EF4-FFF2-40B4-BE49-F238E27FC236}">
                <a16:creationId xmlns:a16="http://schemas.microsoft.com/office/drawing/2014/main" id="{308C24EB-A373-48FB-B4F2-1CF53500425E}"/>
              </a:ext>
            </a:extLst>
          </p:cNvPr>
          <p:cNvSpPr/>
          <p:nvPr/>
        </p:nvSpPr>
        <p:spPr>
          <a:xfrm>
            <a:off x="335360" y="402224"/>
            <a:ext cx="11521280" cy="6053552"/>
          </a:xfrm>
          <a:prstGeom prst="rect">
            <a:avLst/>
          </a:prstGeom>
          <a:solidFill>
            <a:schemeClr val="bg1">
              <a:alpha val="48000"/>
            </a:schemeClr>
          </a:solidFill>
          <a:ln w="3175">
            <a:noFill/>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0" name="矩形 9">
            <a:extLst>
              <a:ext uri="{FF2B5EF4-FFF2-40B4-BE49-F238E27FC236}">
                <a16:creationId xmlns:a16="http://schemas.microsoft.com/office/drawing/2014/main" id="{0ADC61D0-E1E6-41C5-B649-C0FB5C51749A}"/>
              </a:ext>
            </a:extLst>
          </p:cNvPr>
          <p:cNvSpPr/>
          <p:nvPr/>
        </p:nvSpPr>
        <p:spPr>
          <a:xfrm>
            <a:off x="5453693" y="2052905"/>
            <a:ext cx="2208245" cy="1015663"/>
          </a:xfrm>
          <a:prstGeom prst="rect">
            <a:avLst/>
          </a:prstGeom>
        </p:spPr>
        <p:txBody>
          <a:bodyPr wrap="square">
            <a:spAutoFit/>
          </a:bodyPr>
          <a:lstStyle/>
          <a:p>
            <a:pPr>
              <a:defRPr/>
            </a:pPr>
            <a:r>
              <a:rPr lang="en-US" altLang="zh-CN" sz="6000" spc="400" dirty="0">
                <a:solidFill>
                  <a:srgbClr val="002060"/>
                </a:solidFill>
                <a:latin typeface="Broadway" panose="04040905080B02020502" pitchFamily="82" charset="0"/>
                <a:cs typeface="+mn-ea"/>
                <a:sym typeface="+mn-lt"/>
              </a:rPr>
              <a:t>02</a:t>
            </a:r>
            <a:endParaRPr lang="zh-CN" altLang="en-US" sz="6000" spc="400" dirty="0">
              <a:solidFill>
                <a:srgbClr val="002060"/>
              </a:solidFill>
              <a:latin typeface="Broadway" panose="04040905080B02020502" pitchFamily="82" charset="0"/>
              <a:cs typeface="+mn-ea"/>
              <a:sym typeface="+mn-lt"/>
            </a:endParaRPr>
          </a:p>
        </p:txBody>
      </p:sp>
      <p:sp>
        <p:nvSpPr>
          <p:cNvPr id="11" name="TextBox 7">
            <a:extLst>
              <a:ext uri="{FF2B5EF4-FFF2-40B4-BE49-F238E27FC236}">
                <a16:creationId xmlns:a16="http://schemas.microsoft.com/office/drawing/2014/main" id="{3CFB4280-8935-4888-A8F2-DAD3EBBC222B}"/>
              </a:ext>
            </a:extLst>
          </p:cNvPr>
          <p:cNvSpPr>
            <a:spLocks noChangeArrowheads="1"/>
          </p:cNvSpPr>
          <p:nvPr/>
        </p:nvSpPr>
        <p:spPr bwMode="auto">
          <a:xfrm>
            <a:off x="3485407" y="2962961"/>
            <a:ext cx="5112973"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4400" b="1" dirty="0">
                <a:solidFill>
                  <a:srgbClr val="002060"/>
                </a:solidFill>
                <a:latin typeface="微软雅黑" panose="020B0503020204020204" pitchFamily="34" charset="-122"/>
                <a:ea typeface="微软雅黑" panose="020B0503020204020204" pitchFamily="34" charset="-122"/>
                <a:cs typeface="+mn-ea"/>
                <a:sym typeface="+mn-lt"/>
              </a:rPr>
              <a:t>外因</a:t>
            </a:r>
          </a:p>
        </p:txBody>
      </p:sp>
    </p:spTree>
    <p:extLst>
      <p:ext uri="{BB962C8B-B14F-4D97-AF65-F5344CB8AC3E}">
        <p14:creationId xmlns:p14="http://schemas.microsoft.com/office/powerpoint/2010/main" val="3738232892"/>
      </p:ext>
    </p:extLst>
  </p:cSld>
  <p:clrMapOvr>
    <a:masterClrMapping/>
  </p:clrMapOvr>
  <p:transition spd="slow" advTm="0">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ACCBD2E0-962B-48AB-BEF2-4CD458403367}"/>
              </a:ext>
            </a:extLst>
          </p:cNvPr>
          <p:cNvGrpSpPr/>
          <p:nvPr/>
        </p:nvGrpSpPr>
        <p:grpSpPr>
          <a:xfrm>
            <a:off x="-1664964" y="369572"/>
            <a:ext cx="12917239" cy="4629729"/>
            <a:chOff x="-1764717" y="791386"/>
            <a:chExt cx="12917239" cy="4629729"/>
          </a:xfrm>
        </p:grpSpPr>
        <p:sp>
          <p:nvSpPr>
            <p:cNvPr id="69" name="矩形 68">
              <a:extLst>
                <a:ext uri="{FF2B5EF4-FFF2-40B4-BE49-F238E27FC236}">
                  <a16:creationId xmlns:a16="http://schemas.microsoft.com/office/drawing/2014/main" id="{5FB0D2E3-002B-44C0-AFA8-58C0F86CCA5A}"/>
                </a:ext>
              </a:extLst>
            </p:cNvPr>
            <p:cNvSpPr/>
            <p:nvPr/>
          </p:nvSpPr>
          <p:spPr>
            <a:xfrm>
              <a:off x="4035409" y="791386"/>
              <a:ext cx="3376812" cy="83099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zh-CN" sz="2400" dirty="0"/>
                <a:t>科林斯的介入</a:t>
              </a:r>
            </a:p>
            <a:p>
              <a:pPr algn="just">
                <a:lnSpc>
                  <a:spcPct val="120000"/>
                </a:lnSpc>
              </a:pPr>
              <a:endParaRPr lang="zh-CN" altLang="en-US" sz="1600" b="1" dirty="0">
                <a:latin typeface="+mn-ea"/>
              </a:endParaRPr>
            </a:p>
          </p:txBody>
        </p:sp>
        <p:sp>
          <p:nvSpPr>
            <p:cNvPr id="75" name="矩形 74">
              <a:extLst>
                <a:ext uri="{FF2B5EF4-FFF2-40B4-BE49-F238E27FC236}">
                  <a16:creationId xmlns:a16="http://schemas.microsoft.com/office/drawing/2014/main" id="{0635B60D-DDF3-489C-8E33-3BD7974A3135}"/>
                </a:ext>
              </a:extLst>
            </p:cNvPr>
            <p:cNvSpPr/>
            <p:nvPr/>
          </p:nvSpPr>
          <p:spPr>
            <a:xfrm>
              <a:off x="4050190" y="2109668"/>
              <a:ext cx="7056107" cy="83099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zh-CN" sz="2400" dirty="0"/>
                <a:t>公元前</a:t>
              </a:r>
              <a:r>
                <a:rPr lang="en-US" altLang="zh-CN" sz="2400" dirty="0"/>
                <a:t>426</a:t>
              </a:r>
              <a:r>
                <a:rPr lang="zh-CN" altLang="zh-CN" sz="2400" dirty="0"/>
                <a:t>年大地震迫使伯罗奔尼撒军撤退</a:t>
              </a:r>
            </a:p>
            <a:p>
              <a:pPr algn="just">
                <a:lnSpc>
                  <a:spcPct val="120000"/>
                </a:lnSpc>
              </a:pPr>
              <a:endParaRPr lang="zh-CN" altLang="en-US" sz="1600" b="1" dirty="0">
                <a:latin typeface="+mn-ea"/>
              </a:endParaRPr>
            </a:p>
          </p:txBody>
        </p:sp>
        <p:sp>
          <p:nvSpPr>
            <p:cNvPr id="82" name="矩形 81">
              <a:extLst>
                <a:ext uri="{FF2B5EF4-FFF2-40B4-BE49-F238E27FC236}">
                  <a16:creationId xmlns:a16="http://schemas.microsoft.com/office/drawing/2014/main" id="{0635B60D-DDF3-489C-8E33-3BD7974A3135}"/>
                </a:ext>
              </a:extLst>
            </p:cNvPr>
            <p:cNvSpPr/>
            <p:nvPr/>
          </p:nvSpPr>
          <p:spPr>
            <a:xfrm>
              <a:off x="4072671" y="3098439"/>
              <a:ext cx="7079851" cy="83099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zh-CN" sz="2400" dirty="0"/>
                <a:t>地形影响与天气影响使得战争时间被迫延长。</a:t>
              </a:r>
            </a:p>
            <a:p>
              <a:pPr algn="just">
                <a:lnSpc>
                  <a:spcPct val="120000"/>
                </a:lnSpc>
              </a:pPr>
              <a:endParaRPr lang="zh-CN" altLang="en-US" sz="1600" b="1" dirty="0">
                <a:latin typeface="+mn-ea"/>
              </a:endParaRPr>
            </a:p>
          </p:txBody>
        </p:sp>
        <p:sp>
          <p:nvSpPr>
            <p:cNvPr id="83" name="矩形 82">
              <a:extLst>
                <a:ext uri="{FF2B5EF4-FFF2-40B4-BE49-F238E27FC236}">
                  <a16:creationId xmlns:a16="http://schemas.microsoft.com/office/drawing/2014/main" id="{0635B60D-DDF3-489C-8E33-3BD7974A3135}"/>
                </a:ext>
              </a:extLst>
            </p:cNvPr>
            <p:cNvSpPr/>
            <p:nvPr/>
          </p:nvSpPr>
          <p:spPr>
            <a:xfrm>
              <a:off x="4069515" y="3951526"/>
              <a:ext cx="5341668" cy="50693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zh-CN" sz="2400" dirty="0"/>
                <a:t>波斯王国</a:t>
              </a:r>
              <a:r>
                <a:rPr lang="zh-CN" altLang="en-US" sz="2400" dirty="0"/>
                <a:t>的介入</a:t>
              </a:r>
              <a:endParaRPr lang="zh-CN" altLang="en-US" sz="1600" b="1" dirty="0">
                <a:latin typeface="+mn-ea"/>
              </a:endParaRPr>
            </a:p>
          </p:txBody>
        </p:sp>
        <p:grpSp>
          <p:nvGrpSpPr>
            <p:cNvPr id="17" name="组合 16">
              <a:extLst>
                <a:ext uri="{FF2B5EF4-FFF2-40B4-BE49-F238E27FC236}">
                  <a16:creationId xmlns:a16="http://schemas.microsoft.com/office/drawing/2014/main" id="{90B5F152-4751-4BFC-8AB9-4F75459D3F6F}"/>
                </a:ext>
              </a:extLst>
            </p:cNvPr>
            <p:cNvGrpSpPr/>
            <p:nvPr/>
          </p:nvGrpSpPr>
          <p:grpSpPr>
            <a:xfrm>
              <a:off x="-1764717" y="807882"/>
              <a:ext cx="5775446" cy="4613233"/>
              <a:chOff x="-1764717" y="807882"/>
              <a:chExt cx="5775446" cy="4613233"/>
            </a:xfrm>
          </p:grpSpPr>
          <p:grpSp>
            <p:nvGrpSpPr>
              <p:cNvPr id="6" name="组合 5">
                <a:extLst>
                  <a:ext uri="{FF2B5EF4-FFF2-40B4-BE49-F238E27FC236}">
                    <a16:creationId xmlns:a16="http://schemas.microsoft.com/office/drawing/2014/main" id="{BFFBCE17-E9BD-4D4A-99C7-DB4E8CB9CA8B}"/>
                  </a:ext>
                </a:extLst>
              </p:cNvPr>
              <p:cNvGrpSpPr/>
              <p:nvPr/>
            </p:nvGrpSpPr>
            <p:grpSpPr>
              <a:xfrm>
                <a:off x="3450293" y="863703"/>
                <a:ext cx="517440" cy="517440"/>
                <a:chOff x="3449839" y="413965"/>
                <a:chExt cx="517440" cy="517440"/>
              </a:xfrm>
            </p:grpSpPr>
            <p:sp>
              <p:nvSpPr>
                <p:cNvPr id="67" name="椭圆 66">
                  <a:extLst>
                    <a:ext uri="{FF2B5EF4-FFF2-40B4-BE49-F238E27FC236}">
                      <a16:creationId xmlns:a16="http://schemas.microsoft.com/office/drawing/2014/main" id="{8857BDE0-6217-40A7-BC52-5D685005FD2D}"/>
                    </a:ext>
                  </a:extLst>
                </p:cNvPr>
                <p:cNvSpPr/>
                <p:nvPr/>
              </p:nvSpPr>
              <p:spPr>
                <a:xfrm>
                  <a:off x="3449839" y="413965"/>
                  <a:ext cx="517440" cy="517440"/>
                </a:xfrm>
                <a:prstGeom prst="ellipse">
                  <a:avLst/>
                </a:prstGeom>
                <a:noFill/>
                <a:ln>
                  <a:solidFill>
                    <a:srgbClr val="00206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9A9A23C5-AC96-40F8-B106-260C94AB06BA}"/>
                    </a:ext>
                  </a:extLst>
                </p:cNvPr>
                <p:cNvSpPr/>
                <p:nvPr/>
              </p:nvSpPr>
              <p:spPr>
                <a:xfrm>
                  <a:off x="3511411" y="470744"/>
                  <a:ext cx="398834" cy="398834"/>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ffectLst>
                        <a:outerShdw blurRad="63500" sx="102000" sy="102000" algn="ctr" rotWithShape="0">
                          <a:schemeClr val="bg1">
                            <a:alpha val="40000"/>
                          </a:schemeClr>
                        </a:outerShdw>
                      </a:effectLst>
                    </a:rPr>
                    <a:t>1</a:t>
                  </a:r>
                  <a:endParaRPr lang="zh-CN" altLang="en-US" dirty="0">
                    <a:effectLst>
                      <a:outerShdw blurRad="63500" sx="102000" sy="102000" algn="ctr" rotWithShape="0">
                        <a:schemeClr val="bg1">
                          <a:alpha val="40000"/>
                        </a:schemeClr>
                      </a:outerShdw>
                    </a:effectLst>
                  </a:endParaRPr>
                </a:p>
              </p:txBody>
            </p:sp>
          </p:grpSp>
          <p:grpSp>
            <p:nvGrpSpPr>
              <p:cNvPr id="25" name="组合 24">
                <a:extLst>
                  <a:ext uri="{FF2B5EF4-FFF2-40B4-BE49-F238E27FC236}">
                    <a16:creationId xmlns:a16="http://schemas.microsoft.com/office/drawing/2014/main" id="{B75BA22D-A297-4710-9148-6CEAFA920CCE}"/>
                  </a:ext>
                </a:extLst>
              </p:cNvPr>
              <p:cNvGrpSpPr/>
              <p:nvPr/>
            </p:nvGrpSpPr>
            <p:grpSpPr>
              <a:xfrm>
                <a:off x="-1764717" y="807882"/>
                <a:ext cx="5258006" cy="4613233"/>
                <a:chOff x="-1764717" y="524418"/>
                <a:chExt cx="5258006" cy="4613233"/>
              </a:xfrm>
            </p:grpSpPr>
            <p:cxnSp>
              <p:nvCxnSpPr>
                <p:cNvPr id="159" name="直接连接符 158">
                  <a:extLst>
                    <a:ext uri="{FF2B5EF4-FFF2-40B4-BE49-F238E27FC236}">
                      <a16:creationId xmlns:a16="http://schemas.microsoft.com/office/drawing/2014/main" id="{E80BC122-1AD9-4B2D-97B2-452876C790C5}"/>
                    </a:ext>
                  </a:extLst>
                </p:cNvPr>
                <p:cNvCxnSpPr>
                  <a:cxnSpLocks/>
                  <a:stCxn id="152" idx="2"/>
                </p:cNvCxnSpPr>
                <p:nvPr/>
              </p:nvCxnSpPr>
              <p:spPr>
                <a:xfrm flipH="1" flipV="1">
                  <a:off x="539303" y="3433129"/>
                  <a:ext cx="2953986" cy="600041"/>
                </a:xfrm>
                <a:prstGeom prst="line">
                  <a:avLst/>
                </a:prstGeom>
                <a:ln w="19050">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158" name="直接连接符 157">
                  <a:extLst>
                    <a:ext uri="{FF2B5EF4-FFF2-40B4-BE49-F238E27FC236}">
                      <a16:creationId xmlns:a16="http://schemas.microsoft.com/office/drawing/2014/main" id="{FFC8E4D7-51C2-471D-ADAF-BB75F84B6283}"/>
                    </a:ext>
                  </a:extLst>
                </p:cNvPr>
                <p:cNvCxnSpPr>
                  <a:cxnSpLocks/>
                  <a:stCxn id="149" idx="2"/>
                </p:cNvCxnSpPr>
                <p:nvPr/>
              </p:nvCxnSpPr>
              <p:spPr>
                <a:xfrm flipH="1">
                  <a:off x="1810701" y="3086548"/>
                  <a:ext cx="1659804" cy="224054"/>
                </a:xfrm>
                <a:prstGeom prst="line">
                  <a:avLst/>
                </a:prstGeom>
                <a:ln w="19050">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157" name="直接连接符 156">
                  <a:extLst>
                    <a:ext uri="{FF2B5EF4-FFF2-40B4-BE49-F238E27FC236}">
                      <a16:creationId xmlns:a16="http://schemas.microsoft.com/office/drawing/2014/main" id="{B80038C8-94FE-4C74-BA94-39A00ECEE03A}"/>
                    </a:ext>
                  </a:extLst>
                </p:cNvPr>
                <p:cNvCxnSpPr>
                  <a:cxnSpLocks/>
                  <a:stCxn id="146" idx="2"/>
                  <a:endCxn id="133" idx="2"/>
                </p:cNvCxnSpPr>
                <p:nvPr/>
              </p:nvCxnSpPr>
              <p:spPr>
                <a:xfrm flipH="1">
                  <a:off x="1278692" y="2084924"/>
                  <a:ext cx="2169332" cy="782632"/>
                </a:xfrm>
                <a:prstGeom prst="line">
                  <a:avLst/>
                </a:prstGeom>
                <a:ln w="19050">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8" name="直接连接符 7">
                  <a:extLst>
                    <a:ext uri="{FF2B5EF4-FFF2-40B4-BE49-F238E27FC236}">
                      <a16:creationId xmlns:a16="http://schemas.microsoft.com/office/drawing/2014/main" id="{CBF0205D-9287-48E2-A21C-60837462D996}"/>
                    </a:ext>
                  </a:extLst>
                </p:cNvPr>
                <p:cNvCxnSpPr>
                  <a:cxnSpLocks/>
                  <a:stCxn id="67" idx="2"/>
                  <a:endCxn id="125" idx="0"/>
                </p:cNvCxnSpPr>
                <p:nvPr/>
              </p:nvCxnSpPr>
              <p:spPr>
                <a:xfrm flipH="1">
                  <a:off x="1303896" y="829815"/>
                  <a:ext cx="2146397" cy="774513"/>
                </a:xfrm>
                <a:prstGeom prst="line">
                  <a:avLst/>
                </a:prstGeom>
                <a:ln w="19050">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grpSp>
              <p:nvGrpSpPr>
                <p:cNvPr id="5" name="组合 4">
                  <a:extLst>
                    <a:ext uri="{FF2B5EF4-FFF2-40B4-BE49-F238E27FC236}">
                      <a16:creationId xmlns:a16="http://schemas.microsoft.com/office/drawing/2014/main" id="{E771B700-C57A-4D8E-A293-5055D5AC9521}"/>
                    </a:ext>
                  </a:extLst>
                </p:cNvPr>
                <p:cNvGrpSpPr/>
                <p:nvPr/>
              </p:nvGrpSpPr>
              <p:grpSpPr>
                <a:xfrm rot="21330862">
                  <a:off x="-1733988" y="524418"/>
                  <a:ext cx="4498464" cy="4613233"/>
                  <a:chOff x="-1322402" y="746693"/>
                  <a:chExt cx="4038723" cy="4141763"/>
                </a:xfrm>
              </p:grpSpPr>
              <p:sp>
                <p:nvSpPr>
                  <p:cNvPr id="73" name="Arc 78">
                    <a:extLst>
                      <a:ext uri="{FF2B5EF4-FFF2-40B4-BE49-F238E27FC236}">
                        <a16:creationId xmlns:a16="http://schemas.microsoft.com/office/drawing/2014/main" id="{9EC6C443-D9CA-4BEB-B973-6E149E797629}"/>
                      </a:ext>
                    </a:extLst>
                  </p:cNvPr>
                  <p:cNvSpPr/>
                  <p:nvPr/>
                </p:nvSpPr>
                <p:spPr>
                  <a:xfrm rot="20726566">
                    <a:off x="-1322402" y="904730"/>
                    <a:ext cx="3836007" cy="3836005"/>
                  </a:xfrm>
                  <a:prstGeom prst="arc">
                    <a:avLst>
                      <a:gd name="adj1" fmla="val 16200000"/>
                      <a:gd name="adj2" fmla="val 568677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sz="1351"/>
                  </a:p>
                </p:txBody>
              </p:sp>
              <p:sp>
                <p:nvSpPr>
                  <p:cNvPr id="74" name="Oval 79">
                    <a:extLst>
                      <a:ext uri="{FF2B5EF4-FFF2-40B4-BE49-F238E27FC236}">
                        <a16:creationId xmlns:a16="http://schemas.microsoft.com/office/drawing/2014/main" id="{6B71B8EA-542F-4B22-8313-A2E1B89A4B9A}"/>
                      </a:ext>
                    </a:extLst>
                  </p:cNvPr>
                  <p:cNvSpPr/>
                  <p:nvPr/>
                </p:nvSpPr>
                <p:spPr>
                  <a:xfrm rot="20693646">
                    <a:off x="-147141" y="746693"/>
                    <a:ext cx="411888" cy="41188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85" name="Oval 80">
                    <a:extLst>
                      <a:ext uri="{FF2B5EF4-FFF2-40B4-BE49-F238E27FC236}">
                        <a16:creationId xmlns:a16="http://schemas.microsoft.com/office/drawing/2014/main" id="{71B2DD2F-9EC0-4BA7-A4E2-F1B7AC2358C5}"/>
                      </a:ext>
                    </a:extLst>
                  </p:cNvPr>
                  <p:cNvSpPr/>
                  <p:nvPr/>
                </p:nvSpPr>
                <p:spPr>
                  <a:xfrm rot="20693646">
                    <a:off x="1194634" y="883530"/>
                    <a:ext cx="411888" cy="41188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86" name="Oval 81">
                    <a:extLst>
                      <a:ext uri="{FF2B5EF4-FFF2-40B4-BE49-F238E27FC236}">
                        <a16:creationId xmlns:a16="http://schemas.microsoft.com/office/drawing/2014/main" id="{4A3D12E7-A5A7-4CCB-B3F5-980EE34FD77F}"/>
                      </a:ext>
                    </a:extLst>
                  </p:cNvPr>
                  <p:cNvSpPr/>
                  <p:nvPr/>
                </p:nvSpPr>
                <p:spPr>
                  <a:xfrm rot="20693646">
                    <a:off x="2022696" y="1612967"/>
                    <a:ext cx="411888" cy="41188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87" name="Oval 82">
                    <a:extLst>
                      <a:ext uri="{FF2B5EF4-FFF2-40B4-BE49-F238E27FC236}">
                        <a16:creationId xmlns:a16="http://schemas.microsoft.com/office/drawing/2014/main" id="{FE745717-5FCC-4FB0-909E-3ADDD7F87CBA}"/>
                      </a:ext>
                    </a:extLst>
                  </p:cNvPr>
                  <p:cNvSpPr/>
                  <p:nvPr/>
                </p:nvSpPr>
                <p:spPr>
                  <a:xfrm rot="20693646">
                    <a:off x="2304433" y="2431824"/>
                    <a:ext cx="411888" cy="41188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88" name="Oval 83">
                    <a:extLst>
                      <a:ext uri="{FF2B5EF4-FFF2-40B4-BE49-F238E27FC236}">
                        <a16:creationId xmlns:a16="http://schemas.microsoft.com/office/drawing/2014/main" id="{3AD2F6A6-8859-4F54-A152-8A805C5CC77F}"/>
                      </a:ext>
                    </a:extLst>
                  </p:cNvPr>
                  <p:cNvSpPr/>
                  <p:nvPr/>
                </p:nvSpPr>
                <p:spPr>
                  <a:xfrm rot="20693646">
                    <a:off x="1860138" y="3798100"/>
                    <a:ext cx="411888" cy="41188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89" name="Oval 84">
                    <a:extLst>
                      <a:ext uri="{FF2B5EF4-FFF2-40B4-BE49-F238E27FC236}">
                        <a16:creationId xmlns:a16="http://schemas.microsoft.com/office/drawing/2014/main" id="{D8A60F8C-E3E1-487F-90A2-D84B95245472}"/>
                      </a:ext>
                    </a:extLst>
                  </p:cNvPr>
                  <p:cNvSpPr/>
                  <p:nvPr/>
                </p:nvSpPr>
                <p:spPr>
                  <a:xfrm rot="20693646">
                    <a:off x="859668" y="4476568"/>
                    <a:ext cx="411888" cy="41188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grpSp>
            <p:grpSp>
              <p:nvGrpSpPr>
                <p:cNvPr id="124" name="组合 123">
                  <a:extLst>
                    <a:ext uri="{FF2B5EF4-FFF2-40B4-BE49-F238E27FC236}">
                      <a16:creationId xmlns:a16="http://schemas.microsoft.com/office/drawing/2014/main" id="{F3C5EB4F-404F-4C76-937D-7809DFEA554F}"/>
                    </a:ext>
                  </a:extLst>
                </p:cNvPr>
                <p:cNvGrpSpPr/>
                <p:nvPr/>
              </p:nvGrpSpPr>
              <p:grpSpPr>
                <a:xfrm rot="2080698">
                  <a:off x="-1184590" y="1263563"/>
                  <a:ext cx="3060060" cy="3194809"/>
                  <a:chOff x="-1322402" y="883530"/>
                  <a:chExt cx="3836007" cy="4004926"/>
                </a:xfrm>
              </p:grpSpPr>
              <p:sp>
                <p:nvSpPr>
                  <p:cNvPr id="125" name="Arc 78">
                    <a:extLst>
                      <a:ext uri="{FF2B5EF4-FFF2-40B4-BE49-F238E27FC236}">
                        <a16:creationId xmlns:a16="http://schemas.microsoft.com/office/drawing/2014/main" id="{4BBF5C16-1E30-4252-BC55-9176C890C2DB}"/>
                      </a:ext>
                    </a:extLst>
                  </p:cNvPr>
                  <p:cNvSpPr/>
                  <p:nvPr/>
                </p:nvSpPr>
                <p:spPr>
                  <a:xfrm rot="20726566">
                    <a:off x="-1322402" y="904730"/>
                    <a:ext cx="3836007" cy="3836005"/>
                  </a:xfrm>
                  <a:prstGeom prst="arc">
                    <a:avLst>
                      <a:gd name="adj1" fmla="val 17237985"/>
                      <a:gd name="adj2" fmla="val 568677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sz="1351"/>
                  </a:p>
                </p:txBody>
              </p:sp>
              <p:sp>
                <p:nvSpPr>
                  <p:cNvPr id="127" name="Oval 80">
                    <a:extLst>
                      <a:ext uri="{FF2B5EF4-FFF2-40B4-BE49-F238E27FC236}">
                        <a16:creationId xmlns:a16="http://schemas.microsoft.com/office/drawing/2014/main" id="{989FC6FD-6AFD-49ED-9396-A07094452C32}"/>
                      </a:ext>
                    </a:extLst>
                  </p:cNvPr>
                  <p:cNvSpPr/>
                  <p:nvPr/>
                </p:nvSpPr>
                <p:spPr>
                  <a:xfrm rot="20693646">
                    <a:off x="1194634" y="883530"/>
                    <a:ext cx="411888" cy="41188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128" name="Oval 81">
                    <a:extLst>
                      <a:ext uri="{FF2B5EF4-FFF2-40B4-BE49-F238E27FC236}">
                        <a16:creationId xmlns:a16="http://schemas.microsoft.com/office/drawing/2014/main" id="{8C2B392B-1FC8-45A4-8F98-F125F946393D}"/>
                      </a:ext>
                    </a:extLst>
                  </p:cNvPr>
                  <p:cNvSpPr/>
                  <p:nvPr/>
                </p:nvSpPr>
                <p:spPr>
                  <a:xfrm rot="20693646">
                    <a:off x="2022696" y="1612967"/>
                    <a:ext cx="411888" cy="41188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130" name="Oval 83">
                    <a:extLst>
                      <a:ext uri="{FF2B5EF4-FFF2-40B4-BE49-F238E27FC236}">
                        <a16:creationId xmlns:a16="http://schemas.microsoft.com/office/drawing/2014/main" id="{5328E892-665F-4F8F-8F0E-F32D2BD09E06}"/>
                      </a:ext>
                    </a:extLst>
                  </p:cNvPr>
                  <p:cNvSpPr/>
                  <p:nvPr/>
                </p:nvSpPr>
                <p:spPr>
                  <a:xfrm rot="20693646">
                    <a:off x="1860138" y="3798100"/>
                    <a:ext cx="411888" cy="41188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131" name="Oval 84">
                    <a:extLst>
                      <a:ext uri="{FF2B5EF4-FFF2-40B4-BE49-F238E27FC236}">
                        <a16:creationId xmlns:a16="http://schemas.microsoft.com/office/drawing/2014/main" id="{3BE749A4-B503-4301-9ED1-EE1C30ACF903}"/>
                      </a:ext>
                    </a:extLst>
                  </p:cNvPr>
                  <p:cNvSpPr/>
                  <p:nvPr/>
                </p:nvSpPr>
                <p:spPr>
                  <a:xfrm rot="20693646">
                    <a:off x="859668" y="4476568"/>
                    <a:ext cx="411888" cy="41188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grpSp>
            <p:grpSp>
              <p:nvGrpSpPr>
                <p:cNvPr id="132" name="组合 131">
                  <a:extLst>
                    <a:ext uri="{FF2B5EF4-FFF2-40B4-BE49-F238E27FC236}">
                      <a16:creationId xmlns:a16="http://schemas.microsoft.com/office/drawing/2014/main" id="{4DC0AEEF-7B44-4218-843E-C284BDE65863}"/>
                    </a:ext>
                  </a:extLst>
                </p:cNvPr>
                <p:cNvGrpSpPr/>
                <p:nvPr/>
              </p:nvGrpSpPr>
              <p:grpSpPr>
                <a:xfrm rot="17563198">
                  <a:off x="-1841384" y="1256815"/>
                  <a:ext cx="3230305" cy="3076971"/>
                  <a:chOff x="-1322402" y="883530"/>
                  <a:chExt cx="4049422" cy="3857207"/>
                </a:xfrm>
              </p:grpSpPr>
              <p:sp>
                <p:nvSpPr>
                  <p:cNvPr id="133" name="Arc 78">
                    <a:extLst>
                      <a:ext uri="{FF2B5EF4-FFF2-40B4-BE49-F238E27FC236}">
                        <a16:creationId xmlns:a16="http://schemas.microsoft.com/office/drawing/2014/main" id="{0A918B58-A4EA-40B6-BEEF-3D9FBA545462}"/>
                      </a:ext>
                    </a:extLst>
                  </p:cNvPr>
                  <p:cNvSpPr/>
                  <p:nvPr/>
                </p:nvSpPr>
                <p:spPr>
                  <a:xfrm rot="20726566">
                    <a:off x="-1322402" y="904731"/>
                    <a:ext cx="3836008" cy="3836006"/>
                  </a:xfrm>
                  <a:prstGeom prst="arc">
                    <a:avLst>
                      <a:gd name="adj1" fmla="val 17237985"/>
                      <a:gd name="adj2" fmla="val 4888830"/>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sz="1351" dirty="0"/>
                  </a:p>
                </p:txBody>
              </p:sp>
              <p:sp>
                <p:nvSpPr>
                  <p:cNvPr id="134" name="Oval 80">
                    <a:extLst>
                      <a:ext uri="{FF2B5EF4-FFF2-40B4-BE49-F238E27FC236}">
                        <a16:creationId xmlns:a16="http://schemas.microsoft.com/office/drawing/2014/main" id="{B3682249-BDD1-4D8B-90B4-780537A106EE}"/>
                      </a:ext>
                    </a:extLst>
                  </p:cNvPr>
                  <p:cNvSpPr/>
                  <p:nvPr/>
                </p:nvSpPr>
                <p:spPr>
                  <a:xfrm rot="20693646">
                    <a:off x="1194634" y="883530"/>
                    <a:ext cx="411888" cy="41188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135" name="Oval 81">
                    <a:extLst>
                      <a:ext uri="{FF2B5EF4-FFF2-40B4-BE49-F238E27FC236}">
                        <a16:creationId xmlns:a16="http://schemas.microsoft.com/office/drawing/2014/main" id="{D95A92FE-73B1-4829-947B-F03662F8DC96}"/>
                      </a:ext>
                    </a:extLst>
                  </p:cNvPr>
                  <p:cNvSpPr/>
                  <p:nvPr/>
                </p:nvSpPr>
                <p:spPr>
                  <a:xfrm rot="20693646">
                    <a:off x="2022696" y="1612967"/>
                    <a:ext cx="411888" cy="41188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136" name="Oval 82">
                    <a:extLst>
                      <a:ext uri="{FF2B5EF4-FFF2-40B4-BE49-F238E27FC236}">
                        <a16:creationId xmlns:a16="http://schemas.microsoft.com/office/drawing/2014/main" id="{C6411ED3-1316-46F5-8751-C1B2DCBDBEE4}"/>
                      </a:ext>
                    </a:extLst>
                  </p:cNvPr>
                  <p:cNvSpPr/>
                  <p:nvPr/>
                </p:nvSpPr>
                <p:spPr>
                  <a:xfrm rot="20693646">
                    <a:off x="2315132" y="2636198"/>
                    <a:ext cx="411888" cy="41188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137" name="Oval 83">
                    <a:extLst>
                      <a:ext uri="{FF2B5EF4-FFF2-40B4-BE49-F238E27FC236}">
                        <a16:creationId xmlns:a16="http://schemas.microsoft.com/office/drawing/2014/main" id="{FC12CA41-184D-4A2E-8415-CA05F035A337}"/>
                      </a:ext>
                    </a:extLst>
                  </p:cNvPr>
                  <p:cNvSpPr/>
                  <p:nvPr/>
                </p:nvSpPr>
                <p:spPr>
                  <a:xfrm rot="20693646">
                    <a:off x="1860138" y="3798100"/>
                    <a:ext cx="411888" cy="41188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grpSp>
            <p:grpSp>
              <p:nvGrpSpPr>
                <p:cNvPr id="139" name="组合 138">
                  <a:extLst>
                    <a:ext uri="{FF2B5EF4-FFF2-40B4-BE49-F238E27FC236}">
                      <a16:creationId xmlns:a16="http://schemas.microsoft.com/office/drawing/2014/main" id="{C113F802-473F-4A43-BF6F-DAE9B9371667}"/>
                    </a:ext>
                  </a:extLst>
                </p:cNvPr>
                <p:cNvGrpSpPr/>
                <p:nvPr/>
              </p:nvGrpSpPr>
              <p:grpSpPr>
                <a:xfrm rot="629956">
                  <a:off x="-1095992" y="2052009"/>
                  <a:ext cx="1890844" cy="1801089"/>
                  <a:chOff x="-1322402" y="883530"/>
                  <a:chExt cx="4049422" cy="3857205"/>
                </a:xfrm>
              </p:grpSpPr>
              <p:sp>
                <p:nvSpPr>
                  <p:cNvPr id="140" name="Arc 78">
                    <a:extLst>
                      <a:ext uri="{FF2B5EF4-FFF2-40B4-BE49-F238E27FC236}">
                        <a16:creationId xmlns:a16="http://schemas.microsoft.com/office/drawing/2014/main" id="{B7B71265-11F5-4C69-8296-AD1AA3CCB79E}"/>
                      </a:ext>
                    </a:extLst>
                  </p:cNvPr>
                  <p:cNvSpPr/>
                  <p:nvPr/>
                </p:nvSpPr>
                <p:spPr>
                  <a:xfrm rot="20726566">
                    <a:off x="-1322402" y="904730"/>
                    <a:ext cx="3836007" cy="3836005"/>
                  </a:xfrm>
                  <a:prstGeom prst="arc">
                    <a:avLst>
                      <a:gd name="adj1" fmla="val 17237985"/>
                      <a:gd name="adj2" fmla="val 4888830"/>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sz="1351"/>
                  </a:p>
                </p:txBody>
              </p:sp>
              <p:sp>
                <p:nvSpPr>
                  <p:cNvPr id="141" name="Oval 80">
                    <a:extLst>
                      <a:ext uri="{FF2B5EF4-FFF2-40B4-BE49-F238E27FC236}">
                        <a16:creationId xmlns:a16="http://schemas.microsoft.com/office/drawing/2014/main" id="{A031053B-824E-4AD7-A8A8-8411A3231516}"/>
                      </a:ext>
                    </a:extLst>
                  </p:cNvPr>
                  <p:cNvSpPr/>
                  <p:nvPr/>
                </p:nvSpPr>
                <p:spPr>
                  <a:xfrm rot="20693646">
                    <a:off x="1194634" y="883530"/>
                    <a:ext cx="411888" cy="41188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142" name="Oval 81">
                    <a:extLst>
                      <a:ext uri="{FF2B5EF4-FFF2-40B4-BE49-F238E27FC236}">
                        <a16:creationId xmlns:a16="http://schemas.microsoft.com/office/drawing/2014/main" id="{3ECB73D9-0374-4BD5-A47B-E7EB1AC7582A}"/>
                      </a:ext>
                    </a:extLst>
                  </p:cNvPr>
                  <p:cNvSpPr/>
                  <p:nvPr/>
                </p:nvSpPr>
                <p:spPr>
                  <a:xfrm rot="20693646">
                    <a:off x="2022696" y="1612967"/>
                    <a:ext cx="411888" cy="41188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143" name="Oval 82">
                    <a:extLst>
                      <a:ext uri="{FF2B5EF4-FFF2-40B4-BE49-F238E27FC236}">
                        <a16:creationId xmlns:a16="http://schemas.microsoft.com/office/drawing/2014/main" id="{861691B7-8E59-45B7-BD1C-8989C9C3E74E}"/>
                      </a:ext>
                    </a:extLst>
                  </p:cNvPr>
                  <p:cNvSpPr/>
                  <p:nvPr/>
                </p:nvSpPr>
                <p:spPr>
                  <a:xfrm rot="20693646">
                    <a:off x="2315132" y="2636198"/>
                    <a:ext cx="411888" cy="41188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144" name="Oval 83">
                    <a:extLst>
                      <a:ext uri="{FF2B5EF4-FFF2-40B4-BE49-F238E27FC236}">
                        <a16:creationId xmlns:a16="http://schemas.microsoft.com/office/drawing/2014/main" id="{C5C8B03A-10DD-4D7E-BFB6-D20260F10D1B}"/>
                      </a:ext>
                    </a:extLst>
                  </p:cNvPr>
                  <p:cNvSpPr/>
                  <p:nvPr/>
                </p:nvSpPr>
                <p:spPr>
                  <a:xfrm rot="20693646">
                    <a:off x="1860138" y="3798100"/>
                    <a:ext cx="411888" cy="411888"/>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grpSp>
          </p:grpSp>
          <p:grpSp>
            <p:nvGrpSpPr>
              <p:cNvPr id="145" name="组合 144">
                <a:extLst>
                  <a:ext uri="{FF2B5EF4-FFF2-40B4-BE49-F238E27FC236}">
                    <a16:creationId xmlns:a16="http://schemas.microsoft.com/office/drawing/2014/main" id="{79B96BE2-D588-4A7E-8C63-B9924E599498}"/>
                  </a:ext>
                </a:extLst>
              </p:cNvPr>
              <p:cNvGrpSpPr/>
              <p:nvPr/>
            </p:nvGrpSpPr>
            <p:grpSpPr>
              <a:xfrm>
                <a:off x="3448024" y="2109668"/>
                <a:ext cx="517440" cy="517440"/>
                <a:chOff x="3449839" y="413965"/>
                <a:chExt cx="517440" cy="517440"/>
              </a:xfrm>
            </p:grpSpPr>
            <p:sp>
              <p:nvSpPr>
                <p:cNvPr id="146" name="椭圆 145">
                  <a:extLst>
                    <a:ext uri="{FF2B5EF4-FFF2-40B4-BE49-F238E27FC236}">
                      <a16:creationId xmlns:a16="http://schemas.microsoft.com/office/drawing/2014/main" id="{E552CAA7-CEB8-4E94-9FFE-258335ABA577}"/>
                    </a:ext>
                  </a:extLst>
                </p:cNvPr>
                <p:cNvSpPr/>
                <p:nvPr/>
              </p:nvSpPr>
              <p:spPr>
                <a:xfrm>
                  <a:off x="3449839" y="413965"/>
                  <a:ext cx="517440" cy="517440"/>
                </a:xfrm>
                <a:prstGeom prst="ellipse">
                  <a:avLst/>
                </a:prstGeom>
                <a:noFill/>
                <a:ln>
                  <a:solidFill>
                    <a:srgbClr val="00206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057F051A-D1BF-4EF9-BAB6-2AAA15A934AE}"/>
                    </a:ext>
                  </a:extLst>
                </p:cNvPr>
                <p:cNvSpPr/>
                <p:nvPr/>
              </p:nvSpPr>
              <p:spPr>
                <a:xfrm>
                  <a:off x="3511411" y="470744"/>
                  <a:ext cx="398834" cy="398834"/>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ffectLst>
                        <a:outerShdw blurRad="63500" sx="102000" sy="102000" algn="ctr" rotWithShape="0">
                          <a:schemeClr val="bg1">
                            <a:alpha val="40000"/>
                          </a:schemeClr>
                        </a:outerShdw>
                      </a:effectLst>
                    </a:rPr>
                    <a:t>2</a:t>
                  </a:r>
                  <a:endParaRPr lang="zh-CN" altLang="en-US" dirty="0">
                    <a:effectLst>
                      <a:outerShdw blurRad="63500" sx="102000" sy="102000" algn="ctr" rotWithShape="0">
                        <a:schemeClr val="bg1">
                          <a:alpha val="40000"/>
                        </a:schemeClr>
                      </a:outerShdw>
                    </a:effectLst>
                  </a:endParaRPr>
                </a:p>
              </p:txBody>
            </p:sp>
          </p:grpSp>
          <p:grpSp>
            <p:nvGrpSpPr>
              <p:cNvPr id="148" name="组合 147">
                <a:extLst>
                  <a:ext uri="{FF2B5EF4-FFF2-40B4-BE49-F238E27FC236}">
                    <a16:creationId xmlns:a16="http://schemas.microsoft.com/office/drawing/2014/main" id="{3316A26C-B800-460F-9685-F245DA67B576}"/>
                  </a:ext>
                </a:extLst>
              </p:cNvPr>
              <p:cNvGrpSpPr/>
              <p:nvPr/>
            </p:nvGrpSpPr>
            <p:grpSpPr>
              <a:xfrm>
                <a:off x="3470505" y="3111292"/>
                <a:ext cx="517440" cy="517440"/>
                <a:chOff x="3472320" y="-68809"/>
                <a:chExt cx="517440" cy="517440"/>
              </a:xfrm>
            </p:grpSpPr>
            <p:sp>
              <p:nvSpPr>
                <p:cNvPr id="149" name="椭圆 148">
                  <a:extLst>
                    <a:ext uri="{FF2B5EF4-FFF2-40B4-BE49-F238E27FC236}">
                      <a16:creationId xmlns:a16="http://schemas.microsoft.com/office/drawing/2014/main" id="{56FE876E-1C3D-4072-93A7-FA4171D6E2CF}"/>
                    </a:ext>
                  </a:extLst>
                </p:cNvPr>
                <p:cNvSpPr/>
                <p:nvPr/>
              </p:nvSpPr>
              <p:spPr>
                <a:xfrm>
                  <a:off x="3472320" y="-68809"/>
                  <a:ext cx="517440" cy="517440"/>
                </a:xfrm>
                <a:prstGeom prst="ellipse">
                  <a:avLst/>
                </a:prstGeom>
                <a:noFill/>
                <a:ln>
                  <a:solidFill>
                    <a:srgbClr val="00206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a:extLst>
                    <a:ext uri="{FF2B5EF4-FFF2-40B4-BE49-F238E27FC236}">
                      <a16:creationId xmlns:a16="http://schemas.microsoft.com/office/drawing/2014/main" id="{CB6B5CEA-0E35-4836-9976-2CF75AE47315}"/>
                    </a:ext>
                  </a:extLst>
                </p:cNvPr>
                <p:cNvSpPr/>
                <p:nvPr/>
              </p:nvSpPr>
              <p:spPr>
                <a:xfrm>
                  <a:off x="3533892" y="-12030"/>
                  <a:ext cx="398834" cy="398834"/>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ffectLst>
                        <a:outerShdw blurRad="63500" sx="102000" sy="102000" algn="ctr" rotWithShape="0">
                          <a:schemeClr val="bg1">
                            <a:alpha val="40000"/>
                          </a:schemeClr>
                        </a:outerShdw>
                      </a:effectLst>
                    </a:rPr>
                    <a:t>3</a:t>
                  </a:r>
                  <a:endParaRPr lang="zh-CN" altLang="en-US" dirty="0">
                    <a:effectLst>
                      <a:outerShdw blurRad="63500" sx="102000" sy="102000" algn="ctr" rotWithShape="0">
                        <a:schemeClr val="bg1">
                          <a:alpha val="40000"/>
                        </a:schemeClr>
                      </a:outerShdw>
                    </a:effectLst>
                  </a:endParaRPr>
                </a:p>
              </p:txBody>
            </p:sp>
          </p:grpSp>
          <p:grpSp>
            <p:nvGrpSpPr>
              <p:cNvPr id="151" name="组合 150">
                <a:extLst>
                  <a:ext uri="{FF2B5EF4-FFF2-40B4-BE49-F238E27FC236}">
                    <a16:creationId xmlns:a16="http://schemas.microsoft.com/office/drawing/2014/main" id="{C480981A-B42B-4B86-BA9F-1160820A95EE}"/>
                  </a:ext>
                </a:extLst>
              </p:cNvPr>
              <p:cNvGrpSpPr/>
              <p:nvPr/>
            </p:nvGrpSpPr>
            <p:grpSpPr>
              <a:xfrm>
                <a:off x="3493289" y="4057914"/>
                <a:ext cx="517440" cy="517440"/>
                <a:chOff x="3495104" y="-418694"/>
                <a:chExt cx="517440" cy="517440"/>
              </a:xfrm>
            </p:grpSpPr>
            <p:sp>
              <p:nvSpPr>
                <p:cNvPr id="152" name="椭圆 151">
                  <a:extLst>
                    <a:ext uri="{FF2B5EF4-FFF2-40B4-BE49-F238E27FC236}">
                      <a16:creationId xmlns:a16="http://schemas.microsoft.com/office/drawing/2014/main" id="{96F13597-9D30-4871-88AA-A670FD4BD2A7}"/>
                    </a:ext>
                  </a:extLst>
                </p:cNvPr>
                <p:cNvSpPr/>
                <p:nvPr/>
              </p:nvSpPr>
              <p:spPr>
                <a:xfrm>
                  <a:off x="3495104" y="-418694"/>
                  <a:ext cx="517440" cy="517440"/>
                </a:xfrm>
                <a:prstGeom prst="ellipse">
                  <a:avLst/>
                </a:prstGeom>
                <a:noFill/>
                <a:ln>
                  <a:solidFill>
                    <a:srgbClr val="00206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a:extLst>
                    <a:ext uri="{FF2B5EF4-FFF2-40B4-BE49-F238E27FC236}">
                      <a16:creationId xmlns:a16="http://schemas.microsoft.com/office/drawing/2014/main" id="{A1F12D24-4DB6-474E-BB3D-F1AB6A99861A}"/>
                    </a:ext>
                  </a:extLst>
                </p:cNvPr>
                <p:cNvSpPr/>
                <p:nvPr/>
              </p:nvSpPr>
              <p:spPr>
                <a:xfrm>
                  <a:off x="3556676" y="-361915"/>
                  <a:ext cx="398834" cy="398834"/>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ffectLst>
                        <a:outerShdw blurRad="63500" sx="102000" sy="102000" algn="ctr" rotWithShape="0">
                          <a:schemeClr val="bg1">
                            <a:alpha val="40000"/>
                          </a:schemeClr>
                        </a:outerShdw>
                      </a:effectLst>
                    </a:rPr>
                    <a:t>4</a:t>
                  </a:r>
                  <a:endParaRPr lang="zh-CN" altLang="en-US" dirty="0">
                    <a:effectLst>
                      <a:outerShdw blurRad="63500" sx="102000" sy="102000" algn="ctr" rotWithShape="0">
                        <a:schemeClr val="bg1">
                          <a:alpha val="40000"/>
                        </a:schemeClr>
                      </a:outerShdw>
                    </a:effectLst>
                  </a:endParaRPr>
                </a:p>
              </p:txBody>
            </p:sp>
          </p:grpSp>
        </p:grpSp>
      </p:grpSp>
      <p:sp>
        <p:nvSpPr>
          <p:cNvPr id="61" name="Freeform: Shape 3">
            <a:extLst>
              <a:ext uri="{FF2B5EF4-FFF2-40B4-BE49-F238E27FC236}">
                <a16:creationId xmlns:a16="http://schemas.microsoft.com/office/drawing/2014/main" id="{9887F08D-E830-4D54-9CD7-D712FF9D7BCE}"/>
              </a:ext>
            </a:extLst>
          </p:cNvPr>
          <p:cNvSpPr>
            <a:spLocks/>
          </p:cNvSpPr>
          <p:nvPr/>
        </p:nvSpPr>
        <p:spPr bwMode="auto">
          <a:xfrm rot="20309738">
            <a:off x="8532504" y="5037974"/>
            <a:ext cx="4180344" cy="4865428"/>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headEnd/>
            <a:tailEnd/>
          </a:ln>
        </p:spPr>
        <p:txBody>
          <a:bodyPr anchor="ctr"/>
          <a:lstStyle/>
          <a:p>
            <a:pPr algn="ctr"/>
            <a:endParaRPr sz="1351"/>
          </a:p>
        </p:txBody>
      </p:sp>
      <p:sp>
        <p:nvSpPr>
          <p:cNvPr id="62" name="Freeform: Shape 3">
            <a:extLst>
              <a:ext uri="{FF2B5EF4-FFF2-40B4-BE49-F238E27FC236}">
                <a16:creationId xmlns:a16="http://schemas.microsoft.com/office/drawing/2014/main" id="{631828BE-4664-49FB-BB8F-B46F95F8B3B6}"/>
              </a:ext>
            </a:extLst>
          </p:cNvPr>
          <p:cNvSpPr>
            <a:spLocks/>
          </p:cNvSpPr>
          <p:nvPr/>
        </p:nvSpPr>
        <p:spPr bwMode="auto">
          <a:xfrm rot="12626848">
            <a:off x="9049155" y="-2219412"/>
            <a:ext cx="3857668" cy="4089224"/>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headEnd/>
            <a:tailEnd/>
          </a:ln>
        </p:spPr>
        <p:txBody>
          <a:bodyPr anchor="ctr"/>
          <a:lstStyle/>
          <a:p>
            <a:pPr algn="ctr"/>
            <a:endParaRPr sz="1351"/>
          </a:p>
        </p:txBody>
      </p:sp>
      <p:sp>
        <p:nvSpPr>
          <p:cNvPr id="54" name="矩形 53">
            <a:extLst>
              <a:ext uri="{FF2B5EF4-FFF2-40B4-BE49-F238E27FC236}">
                <a16:creationId xmlns:a16="http://schemas.microsoft.com/office/drawing/2014/main" id="{B7474562-1A06-4F27-8374-08E549682C6A}"/>
              </a:ext>
            </a:extLst>
          </p:cNvPr>
          <p:cNvSpPr/>
          <p:nvPr/>
        </p:nvSpPr>
        <p:spPr>
          <a:xfrm>
            <a:off x="4169268" y="3975338"/>
            <a:ext cx="7347772" cy="106811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dirty="0"/>
              <a:t>例如：西西里叛逃的雅典将军亚西比德向波斯人献策不要援助和派舰队帮助斯巴达，保持斯巴达和雅典的相互竞争，坐收渔翁之利。波斯总督基本采纳了他的建议。</a:t>
            </a:r>
            <a:endParaRPr lang="zh-CN" altLang="en-US" sz="1200" b="1" dirty="0">
              <a:latin typeface="+mn-ea"/>
            </a:endParaRPr>
          </a:p>
        </p:txBody>
      </p:sp>
      <p:sp>
        <p:nvSpPr>
          <p:cNvPr id="56" name="矩形 55">
            <a:extLst>
              <a:ext uri="{FF2B5EF4-FFF2-40B4-BE49-F238E27FC236}">
                <a16:creationId xmlns:a16="http://schemas.microsoft.com/office/drawing/2014/main" id="{E26C41DB-F3E1-4FB9-8020-2055D64E364F}"/>
              </a:ext>
            </a:extLst>
          </p:cNvPr>
          <p:cNvSpPr/>
          <p:nvPr/>
        </p:nvSpPr>
        <p:spPr>
          <a:xfrm>
            <a:off x="4169268" y="4939768"/>
            <a:ext cx="7347772" cy="140051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dirty="0"/>
              <a:t>波斯介入战争的根本原因是其想重新占领在希波战争中失去的小亚细亚西海岸的希腊城邦，向雅典复仇。</a:t>
            </a:r>
            <a:endParaRPr lang="en-US" altLang="zh-CN" dirty="0"/>
          </a:p>
          <a:p>
            <a:pPr algn="just">
              <a:lnSpc>
                <a:spcPct val="120000"/>
              </a:lnSpc>
            </a:pPr>
            <a:r>
              <a:rPr lang="zh-CN" altLang="en-US" dirty="0"/>
              <a:t>希波战争后波斯与雅典之间处于“冷战”，斯巴达主动向波斯寻求结盟，以及雅典远征西西里的惨败，最终促成波斯与斯巴达的结盟。</a:t>
            </a:r>
            <a:endParaRPr lang="en-US" altLang="zh-CN" dirty="0"/>
          </a:p>
        </p:txBody>
      </p:sp>
    </p:spTree>
    <p:extLst>
      <p:ext uri="{BB962C8B-B14F-4D97-AF65-F5344CB8AC3E}">
        <p14:creationId xmlns:p14="http://schemas.microsoft.com/office/powerpoint/2010/main" val="3099712630"/>
      </p:ext>
    </p:extLst>
  </p:cSld>
  <p:clrMapOvr>
    <a:masterClrMapping/>
  </p:clrMapOvr>
  <p:transition spd="slow" advTm="0">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7156682-401F-4EF8-8200-96CDF8C2A1E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710"/>
          <a:stretch/>
        </p:blipFill>
        <p:spPr>
          <a:xfrm>
            <a:off x="1" y="0"/>
            <a:ext cx="12191999" cy="6858000"/>
          </a:xfrm>
          <a:prstGeom prst="rect">
            <a:avLst/>
          </a:prstGeom>
        </p:spPr>
      </p:pic>
      <p:sp>
        <p:nvSpPr>
          <p:cNvPr id="9" name="矩形 8">
            <a:extLst>
              <a:ext uri="{FF2B5EF4-FFF2-40B4-BE49-F238E27FC236}">
                <a16:creationId xmlns:a16="http://schemas.microsoft.com/office/drawing/2014/main" id="{E3EB53CF-7BCB-45F0-B1CF-61506620CA66}"/>
              </a:ext>
            </a:extLst>
          </p:cNvPr>
          <p:cNvSpPr/>
          <p:nvPr/>
        </p:nvSpPr>
        <p:spPr>
          <a:xfrm>
            <a:off x="299559" y="402224"/>
            <a:ext cx="11521280" cy="6053552"/>
          </a:xfrm>
          <a:prstGeom prst="rect">
            <a:avLst/>
          </a:prstGeom>
          <a:solidFill>
            <a:schemeClr val="bg1">
              <a:alpha val="48000"/>
            </a:schemeClr>
          </a:solidFill>
          <a:ln w="3175">
            <a:noFill/>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TextBox 7">
            <a:extLst>
              <a:ext uri="{FF2B5EF4-FFF2-40B4-BE49-F238E27FC236}">
                <a16:creationId xmlns:a16="http://schemas.microsoft.com/office/drawing/2014/main" id="{0B57FD19-4DD3-4FD7-B9A1-8A12987AB430}"/>
              </a:ext>
            </a:extLst>
          </p:cNvPr>
          <p:cNvSpPr>
            <a:spLocks noChangeArrowheads="1"/>
          </p:cNvSpPr>
          <p:nvPr/>
        </p:nvSpPr>
        <p:spPr bwMode="auto">
          <a:xfrm>
            <a:off x="3119669" y="2751892"/>
            <a:ext cx="5952661"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4400" b="1" dirty="0">
                <a:solidFill>
                  <a:srgbClr val="002060"/>
                </a:solidFill>
                <a:latin typeface="微软雅黑" panose="020B0503020204020204" pitchFamily="34" charset="-122"/>
                <a:ea typeface="微软雅黑" panose="020B0503020204020204" pitchFamily="34" charset="-122"/>
                <a:cs typeface="+mn-ea"/>
                <a:sym typeface="+mn-lt"/>
              </a:rPr>
              <a:t>谢谢观赏</a:t>
            </a:r>
          </a:p>
        </p:txBody>
      </p:sp>
    </p:spTree>
    <p:extLst>
      <p:ext uri="{BB962C8B-B14F-4D97-AF65-F5344CB8AC3E}">
        <p14:creationId xmlns:p14="http://schemas.microsoft.com/office/powerpoint/2010/main" val="2390781847"/>
      </p:ext>
    </p:extLst>
  </p:cSld>
  <p:clrMapOvr>
    <a:masterClrMapping/>
  </p:clrMapOvr>
  <p:transition spd="slow" advTm="0">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13BD7CF4-8B67-4CC6-B126-28FAC95AE6E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710"/>
          <a:stretch/>
        </p:blipFill>
        <p:spPr>
          <a:xfrm>
            <a:off x="1" y="0"/>
            <a:ext cx="12191999" cy="6858000"/>
          </a:xfrm>
          <a:prstGeom prst="rect">
            <a:avLst/>
          </a:prstGeom>
        </p:spPr>
      </p:pic>
      <p:sp>
        <p:nvSpPr>
          <p:cNvPr id="28" name="矩形 27">
            <a:extLst>
              <a:ext uri="{FF2B5EF4-FFF2-40B4-BE49-F238E27FC236}">
                <a16:creationId xmlns:a16="http://schemas.microsoft.com/office/drawing/2014/main" id="{9A1A90C6-7D17-4A3A-AC2D-97F7AA41DA5B}"/>
              </a:ext>
            </a:extLst>
          </p:cNvPr>
          <p:cNvSpPr/>
          <p:nvPr/>
        </p:nvSpPr>
        <p:spPr>
          <a:xfrm>
            <a:off x="335360" y="402224"/>
            <a:ext cx="11521280" cy="6053552"/>
          </a:xfrm>
          <a:prstGeom prst="rect">
            <a:avLst/>
          </a:prstGeom>
          <a:solidFill>
            <a:schemeClr val="bg1">
              <a:alpha val="48000"/>
            </a:schemeClr>
          </a:solidFill>
          <a:ln w="3175">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26" name="组合 25">
            <a:extLst>
              <a:ext uri="{FF2B5EF4-FFF2-40B4-BE49-F238E27FC236}">
                <a16:creationId xmlns:a16="http://schemas.microsoft.com/office/drawing/2014/main" id="{7A20CCC4-C50A-467D-9191-17C31DD48B22}"/>
              </a:ext>
            </a:extLst>
          </p:cNvPr>
          <p:cNvGrpSpPr/>
          <p:nvPr/>
        </p:nvGrpSpPr>
        <p:grpSpPr>
          <a:xfrm>
            <a:off x="3398209" y="4086412"/>
            <a:ext cx="4910866" cy="1143253"/>
            <a:chOff x="4477000" y="3256787"/>
            <a:chExt cx="3258583" cy="323075"/>
          </a:xfrm>
          <a:solidFill>
            <a:schemeClr val="tx1">
              <a:lumMod val="65000"/>
              <a:lumOff val="35000"/>
            </a:schemeClr>
          </a:solidFill>
        </p:grpSpPr>
        <p:sp>
          <p:nvSpPr>
            <p:cNvPr id="16" name="Hexagon 8">
              <a:extLst>
                <a:ext uri="{FF2B5EF4-FFF2-40B4-BE49-F238E27FC236}">
                  <a16:creationId xmlns:a16="http://schemas.microsoft.com/office/drawing/2014/main" id="{154C440A-8664-48AC-9D87-8B93F84154A7}"/>
                </a:ext>
              </a:extLst>
            </p:cNvPr>
            <p:cNvSpPr/>
            <p:nvPr/>
          </p:nvSpPr>
          <p:spPr bwMode="auto">
            <a:xfrm>
              <a:off x="4477000" y="3345172"/>
              <a:ext cx="373312" cy="143798"/>
            </a:xfrm>
            <a:prstGeom prst="hexagon">
              <a:avLst/>
            </a:prstGeom>
            <a:solidFill>
              <a:srgbClr val="002060"/>
            </a:solidFill>
            <a:ln w="19050">
              <a:noFill/>
              <a:round/>
              <a:headEnd/>
              <a:tailEnd/>
            </a:ln>
          </p:spPr>
          <p:txBody>
            <a:bodyPr rot="0" spcFirstLastPara="0" vert="horz" wrap="none" lIns="121920" tIns="60960" rIns="121920" bIns="60960" anchor="ctr" anchorCtr="1" forceAA="0" compatLnSpc="1">
              <a:prstTxWarp prst="textNoShape">
                <a:avLst/>
              </a:prstTxWarp>
              <a:normAutofit lnSpcReduction="10000"/>
            </a:bodyPr>
            <a:lstStyle/>
            <a:p>
              <a:pPr algn="ctr"/>
              <a:r>
                <a:rPr lang="en-US" altLang="zh-CN" sz="1600" dirty="0">
                  <a:solidFill>
                    <a:schemeClr val="bg1">
                      <a:lumMod val="100000"/>
                    </a:schemeClr>
                  </a:solidFill>
                  <a:latin typeface="Impact" panose="020B0806030902050204" pitchFamily="34" charset="0"/>
                </a:rPr>
                <a:t>02</a:t>
              </a:r>
            </a:p>
          </p:txBody>
        </p:sp>
        <p:sp>
          <p:nvSpPr>
            <p:cNvPr id="21" name="Hexagon 16">
              <a:extLst>
                <a:ext uri="{FF2B5EF4-FFF2-40B4-BE49-F238E27FC236}">
                  <a16:creationId xmlns:a16="http://schemas.microsoft.com/office/drawing/2014/main" id="{0D2E5A40-AA30-4488-84F3-6EE29BA6CAF5}"/>
                </a:ext>
              </a:extLst>
            </p:cNvPr>
            <p:cNvSpPr/>
            <p:nvPr/>
          </p:nvSpPr>
          <p:spPr bwMode="auto">
            <a:xfrm>
              <a:off x="4850311" y="3256787"/>
              <a:ext cx="2885272" cy="323075"/>
            </a:xfrm>
            <a:prstGeom prst="hexagon">
              <a:avLst/>
            </a:prstGeom>
            <a:solidFill>
              <a:srgbClr val="002060"/>
            </a:solidFill>
            <a:ln w="19050">
              <a:noFill/>
              <a:round/>
              <a:headEnd/>
              <a:tailEnd/>
            </a:ln>
          </p:spPr>
          <p:txBody>
            <a:bodyPr rot="0" spcFirstLastPara="0" vert="horz" wrap="square" lIns="121920" tIns="60960" rIns="121920" bIns="60960" anchor="ctr" anchorCtr="1" forceAA="0" compatLnSpc="1">
              <a:prstTxWarp prst="textNoShape">
                <a:avLst/>
              </a:prstTxWarp>
              <a:normAutofit/>
            </a:bodyPr>
            <a:lstStyle/>
            <a:p>
              <a:pPr algn="ctr">
                <a:lnSpc>
                  <a:spcPct val="120000"/>
                </a:lnSpc>
              </a:pPr>
              <a:r>
                <a:rPr lang="zh-CN" altLang="en-US" sz="4400" b="1" dirty="0">
                  <a:solidFill>
                    <a:schemeClr val="bg1">
                      <a:lumMod val="100000"/>
                    </a:schemeClr>
                  </a:solidFill>
                </a:rPr>
                <a:t>外因</a:t>
              </a:r>
            </a:p>
          </p:txBody>
        </p:sp>
      </p:grpSp>
      <p:grpSp>
        <p:nvGrpSpPr>
          <p:cNvPr id="9" name="Group 20">
            <a:extLst>
              <a:ext uri="{FF2B5EF4-FFF2-40B4-BE49-F238E27FC236}">
                <a16:creationId xmlns:a16="http://schemas.microsoft.com/office/drawing/2014/main" id="{6495BE03-CB1C-4C81-8A52-45ECAE7305EC}"/>
              </a:ext>
            </a:extLst>
          </p:cNvPr>
          <p:cNvGrpSpPr/>
          <p:nvPr/>
        </p:nvGrpSpPr>
        <p:grpSpPr>
          <a:xfrm>
            <a:off x="5117874" y="884909"/>
            <a:ext cx="1956251" cy="1425665"/>
            <a:chOff x="5517168" y="298487"/>
            <a:chExt cx="1167129" cy="850573"/>
          </a:xfrm>
        </p:grpSpPr>
        <p:sp>
          <p:nvSpPr>
            <p:cNvPr id="10" name="TextBox 21">
              <a:extLst>
                <a:ext uri="{FF2B5EF4-FFF2-40B4-BE49-F238E27FC236}">
                  <a16:creationId xmlns:a16="http://schemas.microsoft.com/office/drawing/2014/main" id="{6AF26699-B16F-4158-8C57-CB1B7767508C}"/>
                </a:ext>
              </a:extLst>
            </p:cNvPr>
            <p:cNvSpPr txBox="1"/>
            <p:nvPr/>
          </p:nvSpPr>
          <p:spPr>
            <a:xfrm>
              <a:off x="5517168" y="728919"/>
              <a:ext cx="1167129" cy="246068"/>
            </a:xfrm>
            <a:prstGeom prst="rect">
              <a:avLst/>
            </a:prstGeom>
            <a:noFill/>
          </p:spPr>
          <p:txBody>
            <a:bodyPr wrap="square" lIns="0" tIns="0" rIns="0" bIns="0" anchor="ctr">
              <a:normAutofit/>
            </a:bodyPr>
            <a:lstStyle/>
            <a:p>
              <a:pPr algn="ctr"/>
              <a:r>
                <a:rPr lang="en-US" altLang="zh-CN" sz="2000" dirty="0"/>
                <a:t>CONTENTS</a:t>
              </a:r>
            </a:p>
          </p:txBody>
        </p:sp>
        <p:sp>
          <p:nvSpPr>
            <p:cNvPr id="11" name="Freeform: Shape 22">
              <a:extLst>
                <a:ext uri="{FF2B5EF4-FFF2-40B4-BE49-F238E27FC236}">
                  <a16:creationId xmlns:a16="http://schemas.microsoft.com/office/drawing/2014/main" id="{FE213CE2-8C90-4E94-A862-66250658C596}"/>
                </a:ext>
              </a:extLst>
            </p:cNvPr>
            <p:cNvSpPr>
              <a:spLocks noChangeAspect="1"/>
            </p:cNvSpPr>
            <p:nvPr/>
          </p:nvSpPr>
          <p:spPr bwMode="auto">
            <a:xfrm>
              <a:off x="5885515" y="298487"/>
              <a:ext cx="430432" cy="430432"/>
            </a:xfrm>
            <a:custGeom>
              <a:avLst/>
              <a:gdLst>
                <a:gd name="connsiteX0" fmla="*/ 158750 w 508000"/>
                <a:gd name="connsiteY0" fmla="*/ 345281 h 508000"/>
                <a:gd name="connsiteX1" fmla="*/ 158750 w 508000"/>
                <a:gd name="connsiteY1" fmla="*/ 377031 h 508000"/>
                <a:gd name="connsiteX2" fmla="*/ 349250 w 508000"/>
                <a:gd name="connsiteY2" fmla="*/ 377031 h 508000"/>
                <a:gd name="connsiteX3" fmla="*/ 349250 w 508000"/>
                <a:gd name="connsiteY3" fmla="*/ 345281 h 508000"/>
                <a:gd name="connsiteX4" fmla="*/ 99219 w 508000"/>
                <a:gd name="connsiteY4" fmla="*/ 257969 h 508000"/>
                <a:gd name="connsiteX5" fmla="*/ 416719 w 508000"/>
                <a:gd name="connsiteY5" fmla="*/ 257969 h 508000"/>
                <a:gd name="connsiteX6" fmla="*/ 416719 w 508000"/>
                <a:gd name="connsiteY6" fmla="*/ 285750 h 508000"/>
                <a:gd name="connsiteX7" fmla="*/ 99219 w 508000"/>
                <a:gd name="connsiteY7" fmla="*/ 285750 h 508000"/>
                <a:gd name="connsiteX8" fmla="*/ 99219 w 508000"/>
                <a:gd name="connsiteY8" fmla="*/ 186531 h 508000"/>
                <a:gd name="connsiteX9" fmla="*/ 416719 w 508000"/>
                <a:gd name="connsiteY9" fmla="*/ 186531 h 508000"/>
                <a:gd name="connsiteX10" fmla="*/ 416719 w 508000"/>
                <a:gd name="connsiteY10" fmla="*/ 218281 h 508000"/>
                <a:gd name="connsiteX11" fmla="*/ 99219 w 508000"/>
                <a:gd name="connsiteY11" fmla="*/ 218281 h 508000"/>
                <a:gd name="connsiteX12" fmla="*/ 130969 w 508000"/>
                <a:gd name="connsiteY12" fmla="*/ 127000 h 508000"/>
                <a:gd name="connsiteX13" fmla="*/ 377032 w 508000"/>
                <a:gd name="connsiteY13" fmla="*/ 127000 h 508000"/>
                <a:gd name="connsiteX14" fmla="*/ 377032 w 508000"/>
                <a:gd name="connsiteY14" fmla="*/ 158750 h 508000"/>
                <a:gd name="connsiteX15" fmla="*/ 130969 w 508000"/>
                <a:gd name="connsiteY15" fmla="*/ 158750 h 508000"/>
                <a:gd name="connsiteX16" fmla="*/ 130969 w 508000"/>
                <a:gd name="connsiteY16" fmla="*/ 59531 h 508000"/>
                <a:gd name="connsiteX17" fmla="*/ 377032 w 508000"/>
                <a:gd name="connsiteY17" fmla="*/ 59531 h 508000"/>
                <a:gd name="connsiteX18" fmla="*/ 377032 w 508000"/>
                <a:gd name="connsiteY18" fmla="*/ 99219 h 508000"/>
                <a:gd name="connsiteX19" fmla="*/ 130969 w 508000"/>
                <a:gd name="connsiteY19" fmla="*/ 99219 h 508000"/>
                <a:gd name="connsiteX20" fmla="*/ 99219 w 508000"/>
                <a:gd name="connsiteY20" fmla="*/ 27781 h 508000"/>
                <a:gd name="connsiteX21" fmla="*/ 31750 w 508000"/>
                <a:gd name="connsiteY21" fmla="*/ 317500 h 508000"/>
                <a:gd name="connsiteX22" fmla="*/ 480219 w 508000"/>
                <a:gd name="connsiteY22" fmla="*/ 317500 h 508000"/>
                <a:gd name="connsiteX23" fmla="*/ 416719 w 508000"/>
                <a:gd name="connsiteY23" fmla="*/ 27781 h 508000"/>
                <a:gd name="connsiteX24" fmla="*/ 59531 w 508000"/>
                <a:gd name="connsiteY24" fmla="*/ 0 h 508000"/>
                <a:gd name="connsiteX25" fmla="*/ 448469 w 508000"/>
                <a:gd name="connsiteY25" fmla="*/ 0 h 508000"/>
                <a:gd name="connsiteX26" fmla="*/ 508000 w 508000"/>
                <a:gd name="connsiteY26" fmla="*/ 317500 h 508000"/>
                <a:gd name="connsiteX27" fmla="*/ 480219 w 508000"/>
                <a:gd name="connsiteY27" fmla="*/ 508000 h 508000"/>
                <a:gd name="connsiteX28" fmla="*/ 31750 w 508000"/>
                <a:gd name="connsiteY28" fmla="*/ 508000 h 508000"/>
                <a:gd name="connsiteX29" fmla="*/ 0 w 508000"/>
                <a:gd name="connsiteY29" fmla="*/ 317500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08000" h="508000">
                  <a:moveTo>
                    <a:pt x="158750" y="345281"/>
                  </a:moveTo>
                  <a:lnTo>
                    <a:pt x="158750" y="377031"/>
                  </a:lnTo>
                  <a:lnTo>
                    <a:pt x="349250" y="377031"/>
                  </a:lnTo>
                  <a:lnTo>
                    <a:pt x="349250" y="345281"/>
                  </a:lnTo>
                  <a:close/>
                  <a:moveTo>
                    <a:pt x="99219" y="257969"/>
                  </a:moveTo>
                  <a:lnTo>
                    <a:pt x="416719" y="257969"/>
                  </a:lnTo>
                  <a:lnTo>
                    <a:pt x="416719" y="285750"/>
                  </a:lnTo>
                  <a:lnTo>
                    <a:pt x="99219" y="285750"/>
                  </a:lnTo>
                  <a:close/>
                  <a:moveTo>
                    <a:pt x="99219" y="186531"/>
                  </a:moveTo>
                  <a:lnTo>
                    <a:pt x="416719" y="186531"/>
                  </a:lnTo>
                  <a:lnTo>
                    <a:pt x="416719" y="218281"/>
                  </a:lnTo>
                  <a:lnTo>
                    <a:pt x="99219" y="218281"/>
                  </a:lnTo>
                  <a:close/>
                  <a:moveTo>
                    <a:pt x="130969" y="127000"/>
                  </a:moveTo>
                  <a:lnTo>
                    <a:pt x="377032" y="127000"/>
                  </a:lnTo>
                  <a:lnTo>
                    <a:pt x="377032" y="158750"/>
                  </a:lnTo>
                  <a:lnTo>
                    <a:pt x="130969" y="158750"/>
                  </a:lnTo>
                  <a:close/>
                  <a:moveTo>
                    <a:pt x="130969" y="59531"/>
                  </a:moveTo>
                  <a:lnTo>
                    <a:pt x="377032" y="59531"/>
                  </a:lnTo>
                  <a:lnTo>
                    <a:pt x="377032" y="99219"/>
                  </a:lnTo>
                  <a:lnTo>
                    <a:pt x="130969" y="99219"/>
                  </a:lnTo>
                  <a:close/>
                  <a:moveTo>
                    <a:pt x="99219" y="27781"/>
                  </a:moveTo>
                  <a:lnTo>
                    <a:pt x="31750" y="317500"/>
                  </a:lnTo>
                  <a:lnTo>
                    <a:pt x="480219" y="317500"/>
                  </a:lnTo>
                  <a:lnTo>
                    <a:pt x="416719" y="27781"/>
                  </a:lnTo>
                  <a:close/>
                  <a:moveTo>
                    <a:pt x="59531" y="0"/>
                  </a:moveTo>
                  <a:lnTo>
                    <a:pt x="448469" y="0"/>
                  </a:lnTo>
                  <a:lnTo>
                    <a:pt x="508000" y="317500"/>
                  </a:lnTo>
                  <a:lnTo>
                    <a:pt x="480219" y="508000"/>
                  </a:lnTo>
                  <a:lnTo>
                    <a:pt x="31750" y="508000"/>
                  </a:lnTo>
                  <a:lnTo>
                    <a:pt x="0" y="317500"/>
                  </a:lnTo>
                  <a:close/>
                </a:path>
              </a:pathLst>
            </a:custGeom>
            <a:solidFill>
              <a:srgbClr val="002060"/>
            </a:solidFill>
            <a:ln>
              <a:noFill/>
            </a:ln>
            <a:extLst/>
          </p:spPr>
          <p:txBody>
            <a:bodyPr anchor="ctr"/>
            <a:lstStyle/>
            <a:p>
              <a:pPr algn="ctr"/>
              <a:endParaRPr sz="2400"/>
            </a:p>
          </p:txBody>
        </p:sp>
        <p:sp>
          <p:nvSpPr>
            <p:cNvPr id="12" name="TextBox 23">
              <a:extLst>
                <a:ext uri="{FF2B5EF4-FFF2-40B4-BE49-F238E27FC236}">
                  <a16:creationId xmlns:a16="http://schemas.microsoft.com/office/drawing/2014/main" id="{1153D84D-B626-4B23-82E9-8CACE7C813D1}"/>
                </a:ext>
              </a:extLst>
            </p:cNvPr>
            <p:cNvSpPr txBox="1"/>
            <p:nvPr/>
          </p:nvSpPr>
          <p:spPr>
            <a:xfrm>
              <a:off x="5517168" y="902992"/>
              <a:ext cx="1167129" cy="246068"/>
            </a:xfrm>
            <a:prstGeom prst="rect">
              <a:avLst/>
            </a:prstGeom>
            <a:noFill/>
          </p:spPr>
          <p:txBody>
            <a:bodyPr wrap="square" lIns="0" tIns="0" rIns="0" bIns="0" anchor="ctr">
              <a:normAutofit/>
            </a:bodyPr>
            <a:lstStyle/>
            <a:p>
              <a:pPr algn="ctr"/>
              <a:r>
                <a:rPr lang="zh-CN" altLang="en-US" dirty="0"/>
                <a:t>目     录</a:t>
              </a:r>
            </a:p>
          </p:txBody>
        </p:sp>
      </p:grpSp>
      <p:grpSp>
        <p:nvGrpSpPr>
          <p:cNvPr id="3" name="组合 2">
            <a:extLst>
              <a:ext uri="{FF2B5EF4-FFF2-40B4-BE49-F238E27FC236}">
                <a16:creationId xmlns:a16="http://schemas.microsoft.com/office/drawing/2014/main" id="{3C02D97A-F9F7-49D5-8032-6F77CCC0CA25}"/>
              </a:ext>
            </a:extLst>
          </p:cNvPr>
          <p:cNvGrpSpPr/>
          <p:nvPr/>
        </p:nvGrpSpPr>
        <p:grpSpPr>
          <a:xfrm>
            <a:off x="3398209" y="2535668"/>
            <a:ext cx="4910866" cy="1120239"/>
            <a:chOff x="3494218" y="2171331"/>
            <a:chExt cx="4910866" cy="1120239"/>
          </a:xfrm>
        </p:grpSpPr>
        <p:grpSp>
          <p:nvGrpSpPr>
            <p:cNvPr id="23" name="组合 22">
              <a:extLst>
                <a:ext uri="{FF2B5EF4-FFF2-40B4-BE49-F238E27FC236}">
                  <a16:creationId xmlns:a16="http://schemas.microsoft.com/office/drawing/2014/main" id="{0BA98D92-2C81-4E7F-81CE-790E028E9FAA}"/>
                </a:ext>
              </a:extLst>
            </p:cNvPr>
            <p:cNvGrpSpPr/>
            <p:nvPr/>
          </p:nvGrpSpPr>
          <p:grpSpPr>
            <a:xfrm>
              <a:off x="3494218" y="2171331"/>
              <a:ext cx="4910866" cy="1120239"/>
              <a:chOff x="4477000" y="1504678"/>
              <a:chExt cx="3258584" cy="323075"/>
            </a:xfrm>
            <a:solidFill>
              <a:schemeClr val="tx1">
                <a:lumMod val="65000"/>
                <a:lumOff val="35000"/>
              </a:schemeClr>
            </a:solidFill>
          </p:grpSpPr>
          <p:sp>
            <p:nvSpPr>
              <p:cNvPr id="13" name="Hexagon 5">
                <a:extLst>
                  <a:ext uri="{FF2B5EF4-FFF2-40B4-BE49-F238E27FC236}">
                    <a16:creationId xmlns:a16="http://schemas.microsoft.com/office/drawing/2014/main" id="{3B96FFB8-17FD-4509-8068-A777D8906397}"/>
                  </a:ext>
                </a:extLst>
              </p:cNvPr>
              <p:cNvSpPr/>
              <p:nvPr/>
            </p:nvSpPr>
            <p:spPr bwMode="auto">
              <a:xfrm>
                <a:off x="4477000" y="1592839"/>
                <a:ext cx="373312" cy="146752"/>
              </a:xfrm>
              <a:prstGeom prst="hexagon">
                <a:avLst/>
              </a:prstGeom>
              <a:solidFill>
                <a:srgbClr val="002060"/>
              </a:solidFill>
              <a:ln w="19050">
                <a:noFill/>
                <a:round/>
                <a:headEnd/>
                <a:tailEnd/>
              </a:ln>
            </p:spPr>
            <p:txBody>
              <a:bodyPr rot="0" spcFirstLastPara="0" vert="horz" wrap="none" lIns="121920" tIns="60960" rIns="121920" bIns="60960" anchor="ctr" anchorCtr="1" forceAA="0" compatLnSpc="1">
                <a:prstTxWarp prst="textNoShape">
                  <a:avLst/>
                </a:prstTxWarp>
                <a:normAutofit lnSpcReduction="10000"/>
              </a:bodyPr>
              <a:lstStyle/>
              <a:p>
                <a:pPr algn="ctr"/>
                <a:r>
                  <a:rPr lang="en-US" altLang="zh-CN" sz="1600">
                    <a:solidFill>
                      <a:schemeClr val="bg1">
                        <a:lumMod val="100000"/>
                      </a:schemeClr>
                    </a:solidFill>
                    <a:latin typeface="Impact" panose="020B0806030902050204" pitchFamily="34" charset="0"/>
                  </a:rPr>
                  <a:t>01</a:t>
                </a:r>
              </a:p>
            </p:txBody>
          </p:sp>
          <p:sp>
            <p:nvSpPr>
              <p:cNvPr id="18" name="Hexagon 13">
                <a:extLst>
                  <a:ext uri="{FF2B5EF4-FFF2-40B4-BE49-F238E27FC236}">
                    <a16:creationId xmlns:a16="http://schemas.microsoft.com/office/drawing/2014/main" id="{97E4F6B2-3EE5-45D2-B5BE-45DBD7CF67F7}"/>
                  </a:ext>
                </a:extLst>
              </p:cNvPr>
              <p:cNvSpPr/>
              <p:nvPr/>
            </p:nvSpPr>
            <p:spPr bwMode="auto">
              <a:xfrm>
                <a:off x="4850312" y="1504678"/>
                <a:ext cx="2885272" cy="323075"/>
              </a:xfrm>
              <a:prstGeom prst="hexagon">
                <a:avLst/>
              </a:prstGeom>
              <a:solidFill>
                <a:srgbClr val="002060"/>
              </a:solidFill>
              <a:ln w="19050">
                <a:noFill/>
                <a:round/>
                <a:headEnd/>
                <a:tailEnd/>
              </a:ln>
            </p:spPr>
            <p:txBody>
              <a:bodyPr rot="0" spcFirstLastPara="0" vert="horz" wrap="square" lIns="121920" tIns="60960" rIns="121920" bIns="60960" anchor="ctr" anchorCtr="1" forceAA="0" compatLnSpc="1">
                <a:prstTxWarp prst="textNoShape">
                  <a:avLst/>
                </a:prstTxWarp>
                <a:normAutofit/>
              </a:bodyPr>
              <a:lstStyle/>
              <a:p>
                <a:pPr algn="ctr">
                  <a:lnSpc>
                    <a:spcPct val="120000"/>
                  </a:lnSpc>
                </a:pPr>
                <a:endParaRPr lang="zh-CN" altLang="en-US" sz="4400" b="1" dirty="0">
                  <a:solidFill>
                    <a:schemeClr val="bg1">
                      <a:lumMod val="100000"/>
                    </a:schemeClr>
                  </a:solidFill>
                </a:endParaRPr>
              </a:p>
            </p:txBody>
          </p:sp>
        </p:grpSp>
        <p:sp>
          <p:nvSpPr>
            <p:cNvPr id="2" name="矩形 1">
              <a:extLst>
                <a:ext uri="{FF2B5EF4-FFF2-40B4-BE49-F238E27FC236}">
                  <a16:creationId xmlns:a16="http://schemas.microsoft.com/office/drawing/2014/main" id="{D0D83784-91E9-4B2B-B2CB-F8C355F33CCF}"/>
                </a:ext>
              </a:extLst>
            </p:cNvPr>
            <p:cNvSpPr/>
            <p:nvPr/>
          </p:nvSpPr>
          <p:spPr>
            <a:xfrm>
              <a:off x="5519666" y="2214063"/>
              <a:ext cx="1313180" cy="852413"/>
            </a:xfrm>
            <a:prstGeom prst="rect">
              <a:avLst/>
            </a:prstGeom>
          </p:spPr>
          <p:txBody>
            <a:bodyPr wrap="none">
              <a:spAutoFit/>
            </a:bodyPr>
            <a:lstStyle/>
            <a:p>
              <a:pPr algn="ctr">
                <a:lnSpc>
                  <a:spcPct val="120000"/>
                </a:lnSpc>
              </a:pPr>
              <a:r>
                <a:rPr lang="zh-CN" altLang="en-US" sz="4400" b="1" dirty="0">
                  <a:solidFill>
                    <a:schemeClr val="bg1">
                      <a:lumMod val="100000"/>
                    </a:schemeClr>
                  </a:solidFill>
                </a:rPr>
                <a:t>内因</a:t>
              </a:r>
            </a:p>
          </p:txBody>
        </p:sp>
      </p:grpSp>
    </p:spTree>
    <p:extLst>
      <p:ext uri="{BB962C8B-B14F-4D97-AF65-F5344CB8AC3E}">
        <p14:creationId xmlns:p14="http://schemas.microsoft.com/office/powerpoint/2010/main" val="345104071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054334D-3D58-4F46-B43F-B74A94A781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710"/>
          <a:stretch/>
        </p:blipFill>
        <p:spPr>
          <a:xfrm>
            <a:off x="1" y="0"/>
            <a:ext cx="12191999" cy="6858000"/>
          </a:xfrm>
          <a:prstGeom prst="rect">
            <a:avLst/>
          </a:prstGeom>
        </p:spPr>
      </p:pic>
      <p:sp>
        <p:nvSpPr>
          <p:cNvPr id="6" name="矩形 5">
            <a:extLst>
              <a:ext uri="{FF2B5EF4-FFF2-40B4-BE49-F238E27FC236}">
                <a16:creationId xmlns:a16="http://schemas.microsoft.com/office/drawing/2014/main" id="{F0CB24EF-F915-4017-B9EF-787F9B8AD96C}"/>
              </a:ext>
            </a:extLst>
          </p:cNvPr>
          <p:cNvSpPr/>
          <p:nvPr/>
        </p:nvSpPr>
        <p:spPr>
          <a:xfrm>
            <a:off x="335360" y="402224"/>
            <a:ext cx="11521280" cy="6053552"/>
          </a:xfrm>
          <a:prstGeom prst="rect">
            <a:avLst/>
          </a:prstGeom>
          <a:solidFill>
            <a:schemeClr val="bg1">
              <a:alpha val="48000"/>
            </a:schemeClr>
          </a:solidFill>
          <a:ln w="3175">
            <a:noFill/>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a:extLst>
              <a:ext uri="{FF2B5EF4-FFF2-40B4-BE49-F238E27FC236}">
                <a16:creationId xmlns:a16="http://schemas.microsoft.com/office/drawing/2014/main" id="{8AAD7432-D886-419C-AF1B-AA14183E45E2}"/>
              </a:ext>
            </a:extLst>
          </p:cNvPr>
          <p:cNvSpPr/>
          <p:nvPr/>
        </p:nvSpPr>
        <p:spPr>
          <a:xfrm>
            <a:off x="5463120" y="2024625"/>
            <a:ext cx="2208245" cy="1015663"/>
          </a:xfrm>
          <a:prstGeom prst="rect">
            <a:avLst/>
          </a:prstGeom>
        </p:spPr>
        <p:txBody>
          <a:bodyPr wrap="square">
            <a:spAutoFit/>
          </a:bodyPr>
          <a:lstStyle/>
          <a:p>
            <a:pPr>
              <a:defRPr/>
            </a:pPr>
            <a:r>
              <a:rPr lang="en-US" altLang="zh-CN" sz="6000" spc="400" dirty="0">
                <a:solidFill>
                  <a:srgbClr val="002060"/>
                </a:solidFill>
                <a:latin typeface="Broadway" panose="04040905080B02020502" pitchFamily="82" charset="0"/>
                <a:cs typeface="+mn-ea"/>
                <a:sym typeface="+mn-lt"/>
              </a:rPr>
              <a:t>01</a:t>
            </a:r>
            <a:endParaRPr lang="zh-CN" altLang="en-US" sz="6000" spc="400" dirty="0">
              <a:solidFill>
                <a:srgbClr val="002060"/>
              </a:solidFill>
              <a:latin typeface="Broadway" panose="04040905080B02020502" pitchFamily="82" charset="0"/>
              <a:cs typeface="+mn-ea"/>
              <a:sym typeface="+mn-lt"/>
            </a:endParaRPr>
          </a:p>
        </p:txBody>
      </p:sp>
      <p:sp>
        <p:nvSpPr>
          <p:cNvPr id="9" name="TextBox 7">
            <a:extLst>
              <a:ext uri="{FF2B5EF4-FFF2-40B4-BE49-F238E27FC236}">
                <a16:creationId xmlns:a16="http://schemas.microsoft.com/office/drawing/2014/main" id="{24510E19-525B-4B7C-8BD1-A01DE1F1CD69}"/>
              </a:ext>
            </a:extLst>
          </p:cNvPr>
          <p:cNvSpPr>
            <a:spLocks noChangeArrowheads="1"/>
          </p:cNvSpPr>
          <p:nvPr/>
        </p:nvSpPr>
        <p:spPr bwMode="auto">
          <a:xfrm>
            <a:off x="3494834" y="2934681"/>
            <a:ext cx="5112973"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4400" b="1" dirty="0">
                <a:solidFill>
                  <a:srgbClr val="002060"/>
                </a:solidFill>
                <a:latin typeface="微软雅黑" panose="020B0503020204020204" pitchFamily="34" charset="-122"/>
                <a:ea typeface="微软雅黑" panose="020B0503020204020204" pitchFamily="34" charset="-122"/>
                <a:cs typeface="+mn-ea"/>
                <a:sym typeface="+mn-lt"/>
              </a:rPr>
              <a:t>内因</a:t>
            </a:r>
          </a:p>
        </p:txBody>
      </p:sp>
    </p:spTree>
    <p:extLst>
      <p:ext uri="{BB962C8B-B14F-4D97-AF65-F5344CB8AC3E}">
        <p14:creationId xmlns:p14="http://schemas.microsoft.com/office/powerpoint/2010/main" val="3320637364"/>
      </p:ext>
    </p:extLst>
  </p:cSld>
  <p:clrMapOvr>
    <a:masterClrMapping/>
  </p:clrMapOvr>
  <p:transition spd="slow" advTm="0">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itle 1"/>
          <p:cNvSpPr txBox="1">
            <a:spLocks/>
          </p:cNvSpPr>
          <p:nvPr/>
        </p:nvSpPr>
        <p:spPr>
          <a:xfrm>
            <a:off x="740824" y="333734"/>
            <a:ext cx="6025481" cy="808652"/>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rgbClr val="002060"/>
                </a:solidFill>
                <a:cs typeface="+mn-ea"/>
                <a:sym typeface="+mn-lt"/>
              </a:rPr>
              <a:t>一、</a:t>
            </a:r>
            <a:r>
              <a:rPr lang="zh-CN" altLang="zh-CN" sz="2400" dirty="0">
                <a:solidFill>
                  <a:srgbClr val="002060"/>
                </a:solidFill>
              </a:rPr>
              <a:t>雅典、斯巴达双方实力势均力敌</a:t>
            </a:r>
            <a:endParaRPr lang="zh-CN" altLang="en-US" sz="1600" b="1" dirty="0">
              <a:solidFill>
                <a:srgbClr val="002060"/>
              </a:solidFill>
              <a:latin typeface="+mn-ea"/>
            </a:endParaRPr>
          </a:p>
        </p:txBody>
      </p:sp>
      <p:grpSp>
        <p:nvGrpSpPr>
          <p:cNvPr id="233" name="组合 232">
            <a:extLst>
              <a:ext uri="{FF2B5EF4-FFF2-40B4-BE49-F238E27FC236}">
                <a16:creationId xmlns:a16="http://schemas.microsoft.com/office/drawing/2014/main" id="{B070438C-A578-4387-B3A9-265F728CC779}"/>
              </a:ext>
            </a:extLst>
          </p:cNvPr>
          <p:cNvGrpSpPr/>
          <p:nvPr/>
        </p:nvGrpSpPr>
        <p:grpSpPr>
          <a:xfrm>
            <a:off x="3478364" y="1317248"/>
            <a:ext cx="6622620" cy="1431264"/>
            <a:chOff x="7388915" y="3183875"/>
            <a:chExt cx="6147069" cy="958739"/>
          </a:xfrm>
        </p:grpSpPr>
        <p:sp>
          <p:nvSpPr>
            <p:cNvPr id="234" name="矩形 233">
              <a:extLst>
                <a:ext uri="{FF2B5EF4-FFF2-40B4-BE49-F238E27FC236}">
                  <a16:creationId xmlns:a16="http://schemas.microsoft.com/office/drawing/2014/main" id="{07917C59-0306-4670-96F4-9408CC5B8AA3}"/>
                </a:ext>
              </a:extLst>
            </p:cNvPr>
            <p:cNvSpPr/>
            <p:nvPr/>
          </p:nvSpPr>
          <p:spPr>
            <a:xfrm>
              <a:off x="7410606" y="3301844"/>
              <a:ext cx="6125378" cy="84077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20000"/>
                </a:lnSpc>
              </a:pPr>
              <a:r>
                <a:rPr lang="en-US" altLang="zh-CN" sz="1600" b="1" dirty="0">
                  <a:solidFill>
                    <a:schemeClr val="dk1">
                      <a:lumMod val="100000"/>
                    </a:schemeClr>
                  </a:solidFill>
                </a:rPr>
                <a:t>1</a:t>
              </a:r>
              <a:r>
                <a:rPr lang="zh-CN" altLang="en-US" sz="1600" b="1" dirty="0">
                  <a:solidFill>
                    <a:schemeClr val="dk1">
                      <a:lumMod val="100000"/>
                    </a:schemeClr>
                  </a:solidFill>
                </a:rPr>
                <a:t>、经济：</a:t>
              </a:r>
              <a:r>
                <a:rPr lang="zh-CN" altLang="zh-CN" sz="1600" b="1" dirty="0">
                  <a:solidFill>
                    <a:schemeClr val="dk1">
                      <a:lumMod val="100000"/>
                    </a:schemeClr>
                  </a:solidFill>
                </a:rPr>
                <a:t>经济发展使得双方在金钱和给养等后勤方面得到充足的支持，从而为长期作战提供了坚实的经济基础。</a:t>
              </a:r>
              <a:endParaRPr lang="en-US" altLang="zh-CN" sz="1600" b="1" dirty="0">
                <a:solidFill>
                  <a:schemeClr val="dk1">
                    <a:lumMod val="100000"/>
                  </a:schemeClr>
                </a:solidFill>
              </a:endParaRPr>
            </a:p>
            <a:p>
              <a:pPr>
                <a:lnSpc>
                  <a:spcPct val="120000"/>
                </a:lnSpc>
              </a:pPr>
              <a:r>
                <a:rPr lang="zh-CN" altLang="en-US" sz="1600" dirty="0"/>
                <a:t>例如在第二卷第二章中作者提到：战争的胜利全靠聪明的裁断和经济的资源。</a:t>
              </a:r>
            </a:p>
          </p:txBody>
        </p:sp>
        <p:sp>
          <p:nvSpPr>
            <p:cNvPr id="235" name="矩形 234">
              <a:extLst>
                <a:ext uri="{FF2B5EF4-FFF2-40B4-BE49-F238E27FC236}">
                  <a16:creationId xmlns:a16="http://schemas.microsoft.com/office/drawing/2014/main" id="{14DDDA66-268D-4382-833C-ECA05FA4617B}"/>
                </a:ext>
              </a:extLst>
            </p:cNvPr>
            <p:cNvSpPr/>
            <p:nvPr/>
          </p:nvSpPr>
          <p:spPr>
            <a:xfrm>
              <a:off x="7388915" y="3183875"/>
              <a:ext cx="5255155" cy="25976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600" b="1" dirty="0">
                <a:latin typeface="+mn-ea"/>
              </a:endParaRPr>
            </a:p>
          </p:txBody>
        </p:sp>
      </p:grpSp>
      <p:grpSp>
        <p:nvGrpSpPr>
          <p:cNvPr id="244" name="组合 243">
            <a:extLst>
              <a:ext uri="{FF2B5EF4-FFF2-40B4-BE49-F238E27FC236}">
                <a16:creationId xmlns:a16="http://schemas.microsoft.com/office/drawing/2014/main" id="{3A009E6D-3A6C-47BA-9F04-5FA076F21C68}"/>
              </a:ext>
            </a:extLst>
          </p:cNvPr>
          <p:cNvGrpSpPr/>
          <p:nvPr/>
        </p:nvGrpSpPr>
        <p:grpSpPr>
          <a:xfrm>
            <a:off x="3454995" y="3119074"/>
            <a:ext cx="5412849" cy="1144658"/>
            <a:chOff x="7496059" y="3353146"/>
            <a:chExt cx="5315348" cy="776078"/>
          </a:xfrm>
        </p:grpSpPr>
        <p:sp>
          <p:nvSpPr>
            <p:cNvPr id="245" name="矩形 244">
              <a:extLst>
                <a:ext uri="{FF2B5EF4-FFF2-40B4-BE49-F238E27FC236}">
                  <a16:creationId xmlns:a16="http://schemas.microsoft.com/office/drawing/2014/main" id="{2AA41085-9F99-4514-B19D-B2F35482DECA}"/>
                </a:ext>
              </a:extLst>
            </p:cNvPr>
            <p:cNvSpPr/>
            <p:nvPr/>
          </p:nvSpPr>
          <p:spPr>
            <a:xfrm>
              <a:off x="7792746" y="3916378"/>
              <a:ext cx="2904075" cy="2128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20000"/>
                </a:lnSpc>
              </a:pPr>
              <a:endParaRPr lang="zh-CN" altLang="en-US" sz="1200" dirty="0">
                <a:solidFill>
                  <a:schemeClr val="dk1">
                    <a:lumMod val="100000"/>
                  </a:schemeClr>
                </a:solidFill>
              </a:endParaRPr>
            </a:p>
          </p:txBody>
        </p:sp>
        <p:sp>
          <p:nvSpPr>
            <p:cNvPr id="246" name="矩形 245">
              <a:extLst>
                <a:ext uri="{FF2B5EF4-FFF2-40B4-BE49-F238E27FC236}">
                  <a16:creationId xmlns:a16="http://schemas.microsoft.com/office/drawing/2014/main" id="{A6A56B16-98EB-4606-8A3E-AB8B08AB4695}"/>
                </a:ext>
              </a:extLst>
            </p:cNvPr>
            <p:cNvSpPr/>
            <p:nvPr/>
          </p:nvSpPr>
          <p:spPr>
            <a:xfrm>
              <a:off x="7496059" y="3353146"/>
              <a:ext cx="5315348" cy="45034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600" b="1" dirty="0">
                  <a:solidFill>
                    <a:schemeClr val="dk1">
                      <a:lumMod val="100000"/>
                    </a:schemeClr>
                  </a:solidFill>
                </a:rPr>
                <a:t>2</a:t>
              </a:r>
              <a:r>
                <a:rPr lang="zh-CN" altLang="en-US" sz="1600" b="1" dirty="0">
                  <a:solidFill>
                    <a:schemeClr val="dk1">
                      <a:lumMod val="100000"/>
                    </a:schemeClr>
                  </a:solidFill>
                </a:rPr>
                <a:t>、军事：</a:t>
              </a:r>
              <a:r>
                <a:rPr lang="zh-CN" altLang="zh-CN" sz="1600" b="1" dirty="0">
                  <a:solidFill>
                    <a:schemeClr val="dk1">
                      <a:lumMod val="100000"/>
                    </a:schemeClr>
                  </a:solidFill>
                </a:rPr>
                <a:t>双方实力雄厚，雅典是海上霸权国，斯巴达是陆地霸权国，并且都为战争做了充足的准备和规划。</a:t>
              </a:r>
              <a:endParaRPr lang="en-US" altLang="zh-CN" sz="1600" b="1" dirty="0">
                <a:solidFill>
                  <a:schemeClr val="dk1">
                    <a:lumMod val="100000"/>
                  </a:schemeClr>
                </a:solidFill>
              </a:endParaRPr>
            </a:p>
          </p:txBody>
        </p:sp>
      </p:grpSp>
      <p:grpSp>
        <p:nvGrpSpPr>
          <p:cNvPr id="2" name="组合 1">
            <a:extLst>
              <a:ext uri="{FF2B5EF4-FFF2-40B4-BE49-F238E27FC236}">
                <a16:creationId xmlns:a16="http://schemas.microsoft.com/office/drawing/2014/main" id="{353D1A28-A555-4D61-9242-6943D0616259}"/>
              </a:ext>
            </a:extLst>
          </p:cNvPr>
          <p:cNvGrpSpPr/>
          <p:nvPr/>
        </p:nvGrpSpPr>
        <p:grpSpPr>
          <a:xfrm>
            <a:off x="1257518" y="1169381"/>
            <a:ext cx="1959267" cy="5163204"/>
            <a:chOff x="1257518" y="1169381"/>
            <a:chExt cx="1959267" cy="5163204"/>
          </a:xfrm>
        </p:grpSpPr>
        <p:grpSp>
          <p:nvGrpSpPr>
            <p:cNvPr id="230" name="Group 3">
              <a:extLst>
                <a:ext uri="{FF2B5EF4-FFF2-40B4-BE49-F238E27FC236}">
                  <a16:creationId xmlns:a16="http://schemas.microsoft.com/office/drawing/2014/main" id="{53ADAF2E-EF79-4052-BC1D-C3A4C9426B8F}"/>
                </a:ext>
              </a:extLst>
            </p:cNvPr>
            <p:cNvGrpSpPr>
              <a:grpSpLocks noChangeAspect="1"/>
            </p:cNvGrpSpPr>
            <p:nvPr/>
          </p:nvGrpSpPr>
          <p:grpSpPr>
            <a:xfrm rot="5400000">
              <a:off x="1658312" y="1197292"/>
              <a:ext cx="1502089" cy="1446268"/>
              <a:chOff x="3149600" y="2537774"/>
              <a:chExt cx="1201204" cy="1602615"/>
            </a:xfrm>
          </p:grpSpPr>
          <p:sp>
            <p:nvSpPr>
              <p:cNvPr id="238" name="Isosceles Triangle 4">
                <a:extLst>
                  <a:ext uri="{FF2B5EF4-FFF2-40B4-BE49-F238E27FC236}">
                    <a16:creationId xmlns:a16="http://schemas.microsoft.com/office/drawing/2014/main" id="{6FDB9628-C23B-4964-8BAF-8963F3D7E1E2}"/>
                  </a:ext>
                </a:extLst>
              </p:cNvPr>
              <p:cNvSpPr/>
              <p:nvPr/>
            </p:nvSpPr>
            <p:spPr>
              <a:xfrm flipV="1">
                <a:off x="3149600" y="3200460"/>
                <a:ext cx="1201204" cy="939929"/>
              </a:xfrm>
              <a:prstGeom prst="triangle">
                <a:avLst/>
              </a:prstGeom>
              <a:gradFill>
                <a:gsLst>
                  <a:gs pos="0">
                    <a:schemeClr val="accent1"/>
                  </a:gs>
                  <a:gs pos="100000">
                    <a:srgbClr val="EEECE1">
                      <a:lumMod val="90000"/>
                      <a:alpha val="0"/>
                    </a:srgbClr>
                  </a:gs>
                </a:gsLst>
                <a:lin ang="5400000" scaled="0"/>
              </a:gradFill>
              <a:ln w="25400" cap="flat" cmpd="sng" algn="ctr">
                <a:noFill/>
                <a:prstDash val="solid"/>
              </a:ln>
              <a:effectLst/>
            </p:spPr>
            <p:txBody>
              <a:bodyPr anchor="ctr"/>
              <a:lstStyle/>
              <a:p>
                <a:pPr algn="ctr"/>
                <a:endParaRPr sz="1351"/>
              </a:p>
            </p:txBody>
          </p:sp>
          <p:sp>
            <p:nvSpPr>
              <p:cNvPr id="239" name="Rectangle 5">
                <a:extLst>
                  <a:ext uri="{FF2B5EF4-FFF2-40B4-BE49-F238E27FC236}">
                    <a16:creationId xmlns:a16="http://schemas.microsoft.com/office/drawing/2014/main" id="{57EC8CB4-C803-40B5-9B25-C17D1168396E}"/>
                  </a:ext>
                </a:extLst>
              </p:cNvPr>
              <p:cNvSpPr/>
              <p:nvPr/>
            </p:nvSpPr>
            <p:spPr>
              <a:xfrm>
                <a:off x="3665756" y="2537774"/>
                <a:ext cx="542243" cy="729970"/>
              </a:xfrm>
              <a:prstGeom prst="rect">
                <a:avLst/>
              </a:prstGeom>
              <a:solidFill>
                <a:schemeClr val="accent1"/>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a:endParaRPr sz="1351"/>
              </a:p>
            </p:txBody>
          </p:sp>
        </p:grpSp>
        <p:sp>
          <p:nvSpPr>
            <p:cNvPr id="231" name="Oval 17">
              <a:extLst>
                <a:ext uri="{FF2B5EF4-FFF2-40B4-BE49-F238E27FC236}">
                  <a16:creationId xmlns:a16="http://schemas.microsoft.com/office/drawing/2014/main" id="{F1DF0755-D247-476C-9420-C2087F10DBCF}"/>
                </a:ext>
              </a:extLst>
            </p:cNvPr>
            <p:cNvSpPr>
              <a:spLocks noChangeAspect="1"/>
            </p:cNvSpPr>
            <p:nvPr/>
          </p:nvSpPr>
          <p:spPr>
            <a:xfrm rot="5400000">
              <a:off x="1257415" y="1710337"/>
              <a:ext cx="331992" cy="331786"/>
            </a:xfrm>
            <a:prstGeom prst="ellips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grpSp>
          <p:nvGrpSpPr>
            <p:cNvPr id="241" name="Group 6">
              <a:extLst>
                <a:ext uri="{FF2B5EF4-FFF2-40B4-BE49-F238E27FC236}">
                  <a16:creationId xmlns:a16="http://schemas.microsoft.com/office/drawing/2014/main" id="{EA9B002C-17A1-4B7C-AABB-DF544C23C5CB}"/>
                </a:ext>
              </a:extLst>
            </p:cNvPr>
            <p:cNvGrpSpPr>
              <a:grpSpLocks noChangeAspect="1"/>
            </p:cNvGrpSpPr>
            <p:nvPr/>
          </p:nvGrpSpPr>
          <p:grpSpPr>
            <a:xfrm rot="5400000">
              <a:off x="1666288" y="3075901"/>
              <a:ext cx="1484040" cy="1444171"/>
              <a:chOff x="3149600" y="2447350"/>
              <a:chExt cx="1201204" cy="1693039"/>
            </a:xfrm>
          </p:grpSpPr>
          <p:sp>
            <p:nvSpPr>
              <p:cNvPr id="257" name="Isosceles Triangle 7">
                <a:extLst>
                  <a:ext uri="{FF2B5EF4-FFF2-40B4-BE49-F238E27FC236}">
                    <a16:creationId xmlns:a16="http://schemas.microsoft.com/office/drawing/2014/main" id="{9F659106-221B-49F3-826D-21474CFFF51F}"/>
                  </a:ext>
                </a:extLst>
              </p:cNvPr>
              <p:cNvSpPr/>
              <p:nvPr/>
            </p:nvSpPr>
            <p:spPr>
              <a:xfrm flipV="1">
                <a:off x="3149600" y="3200460"/>
                <a:ext cx="1201204" cy="939929"/>
              </a:xfrm>
              <a:prstGeom prst="triangle">
                <a:avLst/>
              </a:prstGeom>
              <a:gradFill>
                <a:gsLst>
                  <a:gs pos="0">
                    <a:schemeClr val="accent2"/>
                  </a:gs>
                  <a:gs pos="100000">
                    <a:srgbClr val="EEECE1">
                      <a:lumMod val="90000"/>
                      <a:alpha val="0"/>
                    </a:srgbClr>
                  </a:gs>
                </a:gsLst>
                <a:lin ang="5400000" scaled="0"/>
              </a:gradFill>
              <a:ln w="25400" cap="flat" cmpd="sng" algn="ctr">
                <a:noFill/>
                <a:prstDash val="solid"/>
              </a:ln>
              <a:effectLst/>
            </p:spPr>
            <p:txBody>
              <a:bodyPr anchor="ctr"/>
              <a:lstStyle/>
              <a:p>
                <a:pPr algn="ctr"/>
                <a:endParaRPr sz="1351" dirty="0"/>
              </a:p>
            </p:txBody>
          </p:sp>
          <p:sp>
            <p:nvSpPr>
              <p:cNvPr id="258" name="Rectangle 8">
                <a:extLst>
                  <a:ext uri="{FF2B5EF4-FFF2-40B4-BE49-F238E27FC236}">
                    <a16:creationId xmlns:a16="http://schemas.microsoft.com/office/drawing/2014/main" id="{A514C351-F216-4BEF-B349-5E6A17FF344F}"/>
                  </a:ext>
                </a:extLst>
              </p:cNvPr>
              <p:cNvSpPr/>
              <p:nvPr/>
            </p:nvSpPr>
            <p:spPr>
              <a:xfrm rot="20485652">
                <a:off x="3623886" y="2447350"/>
                <a:ext cx="613625" cy="670767"/>
              </a:xfrm>
              <a:prstGeom prst="rect">
                <a:avLst/>
              </a:prstGeom>
              <a:solidFill>
                <a:schemeClr val="accent2"/>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a:endParaRPr sz="1351" dirty="0"/>
              </a:p>
            </p:txBody>
          </p:sp>
        </p:grpSp>
        <p:sp>
          <p:nvSpPr>
            <p:cNvPr id="242" name="Oval 18">
              <a:extLst>
                <a:ext uri="{FF2B5EF4-FFF2-40B4-BE49-F238E27FC236}">
                  <a16:creationId xmlns:a16="http://schemas.microsoft.com/office/drawing/2014/main" id="{DC8F37CD-1E49-48C2-AEA8-631A4B081E36}"/>
                </a:ext>
              </a:extLst>
            </p:cNvPr>
            <p:cNvSpPr>
              <a:spLocks noChangeAspect="1"/>
            </p:cNvSpPr>
            <p:nvPr/>
          </p:nvSpPr>
          <p:spPr>
            <a:xfrm rot="5400000">
              <a:off x="1257415" y="3632094"/>
              <a:ext cx="331991" cy="331784"/>
            </a:xfrm>
            <a:prstGeom prst="ellips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grpSp>
          <p:nvGrpSpPr>
            <p:cNvPr id="260" name="Group 9">
              <a:extLst>
                <a:ext uri="{FF2B5EF4-FFF2-40B4-BE49-F238E27FC236}">
                  <a16:creationId xmlns:a16="http://schemas.microsoft.com/office/drawing/2014/main" id="{E07A9F2E-925C-44B0-A06F-E91945CBB650}"/>
                </a:ext>
              </a:extLst>
            </p:cNvPr>
            <p:cNvGrpSpPr>
              <a:grpSpLocks noChangeAspect="1"/>
            </p:cNvGrpSpPr>
            <p:nvPr/>
          </p:nvGrpSpPr>
          <p:grpSpPr>
            <a:xfrm rot="5216665">
              <a:off x="1720012" y="4835811"/>
              <a:ext cx="1431880" cy="1561667"/>
              <a:chOff x="3149600" y="2433348"/>
              <a:chExt cx="1201204" cy="1707041"/>
            </a:xfrm>
          </p:grpSpPr>
          <p:sp>
            <p:nvSpPr>
              <p:cNvPr id="266" name="Isosceles Triangle 10">
                <a:extLst>
                  <a:ext uri="{FF2B5EF4-FFF2-40B4-BE49-F238E27FC236}">
                    <a16:creationId xmlns:a16="http://schemas.microsoft.com/office/drawing/2014/main" id="{34D63749-BD32-432E-9FA8-5366205B6BBB}"/>
                  </a:ext>
                </a:extLst>
              </p:cNvPr>
              <p:cNvSpPr/>
              <p:nvPr/>
            </p:nvSpPr>
            <p:spPr>
              <a:xfrm flipV="1">
                <a:off x="3149600" y="3200460"/>
                <a:ext cx="1201204" cy="939929"/>
              </a:xfrm>
              <a:prstGeom prst="triangle">
                <a:avLst/>
              </a:prstGeom>
              <a:gradFill>
                <a:gsLst>
                  <a:gs pos="0">
                    <a:schemeClr val="accent4"/>
                  </a:gs>
                  <a:gs pos="100000">
                    <a:srgbClr val="EEECE1">
                      <a:lumMod val="90000"/>
                      <a:alpha val="0"/>
                    </a:srgbClr>
                  </a:gs>
                </a:gsLst>
                <a:lin ang="5400000" scaled="0"/>
              </a:gradFill>
              <a:ln w="25400" cap="flat" cmpd="sng" algn="ctr">
                <a:noFill/>
                <a:prstDash val="solid"/>
              </a:ln>
              <a:effectLst/>
            </p:spPr>
            <p:txBody>
              <a:bodyPr anchor="ctr"/>
              <a:lstStyle/>
              <a:p>
                <a:pPr algn="ctr"/>
                <a:endParaRPr sz="1351"/>
              </a:p>
            </p:txBody>
          </p:sp>
          <p:sp>
            <p:nvSpPr>
              <p:cNvPr id="267" name="Rectangle 11">
                <a:extLst>
                  <a:ext uri="{FF2B5EF4-FFF2-40B4-BE49-F238E27FC236}">
                    <a16:creationId xmlns:a16="http://schemas.microsoft.com/office/drawing/2014/main" id="{A99042C6-1346-43E0-9025-8C9E0CAF1D17}"/>
                  </a:ext>
                </a:extLst>
              </p:cNvPr>
              <p:cNvSpPr/>
              <p:nvPr/>
            </p:nvSpPr>
            <p:spPr>
              <a:xfrm rot="14514553">
                <a:off x="3145256" y="2557880"/>
                <a:ext cx="773388" cy="524323"/>
              </a:xfrm>
              <a:prstGeom prst="rect">
                <a:avLst/>
              </a:prstGeom>
              <a:solidFill>
                <a:schemeClr val="accent4"/>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a:endParaRPr sz="1351"/>
              </a:p>
            </p:txBody>
          </p:sp>
        </p:grpSp>
        <p:sp>
          <p:nvSpPr>
            <p:cNvPr id="261" name="Oval 19">
              <a:extLst>
                <a:ext uri="{FF2B5EF4-FFF2-40B4-BE49-F238E27FC236}">
                  <a16:creationId xmlns:a16="http://schemas.microsoft.com/office/drawing/2014/main" id="{5D27E5EB-CEF4-4A05-8A84-A95AF7CA11A9}"/>
                </a:ext>
              </a:extLst>
            </p:cNvPr>
            <p:cNvSpPr>
              <a:spLocks noChangeAspect="1"/>
            </p:cNvSpPr>
            <p:nvPr/>
          </p:nvSpPr>
          <p:spPr>
            <a:xfrm rot="5400000">
              <a:off x="1252792" y="5448008"/>
              <a:ext cx="341235" cy="331784"/>
            </a:xfrm>
            <a:prstGeom prst="ellips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grpSp>
      <p:sp>
        <p:nvSpPr>
          <p:cNvPr id="265" name="矩形 264">
            <a:extLst>
              <a:ext uri="{FF2B5EF4-FFF2-40B4-BE49-F238E27FC236}">
                <a16:creationId xmlns:a16="http://schemas.microsoft.com/office/drawing/2014/main" id="{C8B359C5-150E-4D6B-9EF2-5DCB59B0BB63}"/>
              </a:ext>
            </a:extLst>
          </p:cNvPr>
          <p:cNvSpPr/>
          <p:nvPr/>
        </p:nvSpPr>
        <p:spPr>
          <a:xfrm>
            <a:off x="3478364" y="5237019"/>
            <a:ext cx="6342025" cy="36875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600" b="1" dirty="0">
                <a:solidFill>
                  <a:schemeClr val="dk1">
                    <a:lumMod val="100000"/>
                  </a:schemeClr>
                </a:solidFill>
              </a:rPr>
              <a:t>3</a:t>
            </a:r>
            <a:r>
              <a:rPr lang="zh-CN" altLang="en-US" sz="1600" b="1" dirty="0">
                <a:solidFill>
                  <a:schemeClr val="dk1">
                    <a:lumMod val="100000"/>
                  </a:schemeClr>
                </a:solidFill>
              </a:rPr>
              <a:t>、</a:t>
            </a:r>
            <a:r>
              <a:rPr lang="zh-CN" altLang="zh-CN" sz="1600" b="1" dirty="0">
                <a:solidFill>
                  <a:schemeClr val="dk1">
                    <a:lumMod val="100000"/>
                  </a:schemeClr>
                </a:solidFill>
              </a:rPr>
              <a:t>策略上：作战双方策略详细，考虑全面。</a:t>
            </a:r>
            <a:endParaRPr lang="en-US" altLang="zh-CN" sz="1600" b="1" dirty="0">
              <a:solidFill>
                <a:schemeClr val="dk1">
                  <a:lumMod val="100000"/>
                </a:schemeClr>
              </a:solidFill>
            </a:endParaRPr>
          </a:p>
        </p:txBody>
      </p:sp>
      <p:sp>
        <p:nvSpPr>
          <p:cNvPr id="42" name="矩形 41">
            <a:extLst>
              <a:ext uri="{FF2B5EF4-FFF2-40B4-BE49-F238E27FC236}">
                <a16:creationId xmlns:a16="http://schemas.microsoft.com/office/drawing/2014/main" id="{9DFCB63C-F45C-4CAE-A495-0B5E38591FAB}"/>
              </a:ext>
            </a:extLst>
          </p:cNvPr>
          <p:cNvSpPr/>
          <p:nvPr/>
        </p:nvSpPr>
        <p:spPr>
          <a:xfrm>
            <a:off x="3454995" y="3714100"/>
            <a:ext cx="6096000" cy="1169551"/>
          </a:xfrm>
          <a:prstGeom prst="rect">
            <a:avLst/>
          </a:prstGeom>
        </p:spPr>
        <p:txBody>
          <a:bodyPr>
            <a:spAutoFit/>
          </a:bodyPr>
          <a:lstStyle/>
          <a:p>
            <a:pPr algn="just">
              <a:lnSpc>
                <a:spcPct val="120000"/>
              </a:lnSpc>
            </a:pPr>
            <a:r>
              <a:rPr lang="zh-CN" altLang="zh-CN" sz="1400" dirty="0">
                <a:solidFill>
                  <a:schemeClr val="dk1">
                    <a:lumMod val="100000"/>
                  </a:schemeClr>
                </a:solidFill>
              </a:rPr>
              <a:t>在第二卷第一章中，作者详尽的介绍了双方的同盟国对战争的准备状况。书中这样形容双方的准备情况：这些计划都不是在一个狭小而简陋的范围内进行的；双方面都竭尽全力从事于这次战争。</a:t>
            </a:r>
            <a:endParaRPr lang="zh-CN" altLang="en-US" sz="1400" dirty="0">
              <a:solidFill>
                <a:schemeClr val="dk1">
                  <a:lumMod val="100000"/>
                </a:schemeClr>
              </a:solidFill>
            </a:endParaRPr>
          </a:p>
          <a:p>
            <a:pPr algn="just">
              <a:lnSpc>
                <a:spcPct val="120000"/>
              </a:lnSpc>
            </a:pPr>
            <a:endParaRPr lang="en-US" altLang="zh-CN" sz="1600" dirty="0">
              <a:solidFill>
                <a:schemeClr val="dk1">
                  <a:lumMod val="100000"/>
                </a:schemeClr>
              </a:solidFill>
            </a:endParaRPr>
          </a:p>
        </p:txBody>
      </p:sp>
      <p:sp>
        <p:nvSpPr>
          <p:cNvPr id="43" name="矩形 42">
            <a:extLst>
              <a:ext uri="{FF2B5EF4-FFF2-40B4-BE49-F238E27FC236}">
                <a16:creationId xmlns:a16="http://schemas.microsoft.com/office/drawing/2014/main" id="{F59B2395-113B-4612-89D3-FE8BCA3358A5}"/>
              </a:ext>
            </a:extLst>
          </p:cNvPr>
          <p:cNvSpPr/>
          <p:nvPr/>
        </p:nvSpPr>
        <p:spPr>
          <a:xfrm>
            <a:off x="3454995" y="5605774"/>
            <a:ext cx="6096000" cy="334194"/>
          </a:xfrm>
          <a:prstGeom prst="rect">
            <a:avLst/>
          </a:prstGeom>
        </p:spPr>
        <p:txBody>
          <a:bodyPr>
            <a:spAutoFit/>
          </a:bodyPr>
          <a:lstStyle/>
          <a:p>
            <a:pPr algn="just">
              <a:lnSpc>
                <a:spcPct val="120000"/>
              </a:lnSpc>
            </a:pPr>
            <a:r>
              <a:rPr lang="zh-CN" altLang="zh-CN" sz="1400" dirty="0">
                <a:solidFill>
                  <a:schemeClr val="dk1">
                    <a:lumMod val="100000"/>
                  </a:schemeClr>
                </a:solidFill>
              </a:rPr>
              <a:t>以安菲玻里之役为例</a:t>
            </a:r>
            <a:endParaRPr lang="zh-CN" altLang="en-US" sz="1400" dirty="0">
              <a:solidFill>
                <a:schemeClr val="dk1">
                  <a:lumMod val="100000"/>
                </a:schemeClr>
              </a:solidFill>
            </a:endParaRPr>
          </a:p>
        </p:txBody>
      </p:sp>
    </p:spTree>
    <p:extLst>
      <p:ext uri="{BB962C8B-B14F-4D97-AF65-F5344CB8AC3E}">
        <p14:creationId xmlns:p14="http://schemas.microsoft.com/office/powerpoint/2010/main" val="2804626888"/>
      </p:ext>
    </p:extLst>
  </p:cSld>
  <p:clrMapOvr>
    <a:masterClrMapping/>
  </p:clrMapOvr>
  <p:transition spd="slow" advTm="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D70A778-1DCF-4B00-8749-7F4822B37B1B}"/>
              </a:ext>
            </a:extLst>
          </p:cNvPr>
          <p:cNvSpPr/>
          <p:nvPr/>
        </p:nvSpPr>
        <p:spPr>
          <a:xfrm>
            <a:off x="2357316" y="2739056"/>
            <a:ext cx="3057247" cy="523220"/>
          </a:xfrm>
          <a:prstGeom prst="rect">
            <a:avLst/>
          </a:prstGeom>
        </p:spPr>
        <p:txBody>
          <a:bodyPr wrap="none">
            <a:spAutoFit/>
          </a:bodyPr>
          <a:lstStyle/>
          <a:p>
            <a:r>
              <a:rPr lang="zh-CN" altLang="zh-CN" sz="2800" dirty="0"/>
              <a:t>经济实力十分强大</a:t>
            </a:r>
            <a:endParaRPr lang="zh-CN" altLang="en-US" sz="2800" dirty="0"/>
          </a:p>
        </p:txBody>
      </p:sp>
      <p:sp>
        <p:nvSpPr>
          <p:cNvPr id="6" name="矩形 5">
            <a:extLst>
              <a:ext uri="{FF2B5EF4-FFF2-40B4-BE49-F238E27FC236}">
                <a16:creationId xmlns:a16="http://schemas.microsoft.com/office/drawing/2014/main" id="{D69B5CDB-DA1B-4FB6-BD9E-5C74BEC35178}"/>
              </a:ext>
            </a:extLst>
          </p:cNvPr>
          <p:cNvSpPr/>
          <p:nvPr/>
        </p:nvSpPr>
        <p:spPr>
          <a:xfrm>
            <a:off x="6777437" y="2734853"/>
            <a:ext cx="1620957" cy="523220"/>
          </a:xfrm>
          <a:prstGeom prst="rect">
            <a:avLst/>
          </a:prstGeom>
        </p:spPr>
        <p:txBody>
          <a:bodyPr wrap="none">
            <a:spAutoFit/>
          </a:bodyPr>
          <a:lstStyle/>
          <a:p>
            <a:r>
              <a:rPr lang="zh-CN" altLang="en-US" sz="2800" dirty="0"/>
              <a:t>农业城邦</a:t>
            </a:r>
          </a:p>
        </p:txBody>
      </p:sp>
      <p:sp>
        <p:nvSpPr>
          <p:cNvPr id="7" name="矩形 6">
            <a:extLst>
              <a:ext uri="{FF2B5EF4-FFF2-40B4-BE49-F238E27FC236}">
                <a16:creationId xmlns:a16="http://schemas.microsoft.com/office/drawing/2014/main" id="{89BB3356-6517-4AD0-A5F5-A943642145BF}"/>
              </a:ext>
            </a:extLst>
          </p:cNvPr>
          <p:cNvSpPr/>
          <p:nvPr/>
        </p:nvSpPr>
        <p:spPr>
          <a:xfrm>
            <a:off x="5414563" y="760401"/>
            <a:ext cx="1362874" cy="707886"/>
          </a:xfrm>
          <a:prstGeom prst="rect">
            <a:avLst/>
          </a:prstGeom>
        </p:spPr>
        <p:txBody>
          <a:bodyPr wrap="none">
            <a:spAutoFit/>
          </a:bodyPr>
          <a:lstStyle/>
          <a:p>
            <a:r>
              <a:rPr lang="zh-CN" altLang="en-US" sz="4000" b="1" dirty="0">
                <a:solidFill>
                  <a:srgbClr val="002060"/>
                </a:solidFill>
                <a:latin typeface="微软雅黑" panose="020B0503020204020204" pitchFamily="34" charset="-122"/>
                <a:ea typeface="微软雅黑" panose="020B0503020204020204" pitchFamily="34" charset="-122"/>
              </a:rPr>
              <a:t>对 比</a:t>
            </a:r>
          </a:p>
        </p:txBody>
      </p:sp>
      <p:sp>
        <p:nvSpPr>
          <p:cNvPr id="8" name="矩形 7">
            <a:extLst>
              <a:ext uri="{FF2B5EF4-FFF2-40B4-BE49-F238E27FC236}">
                <a16:creationId xmlns:a16="http://schemas.microsoft.com/office/drawing/2014/main" id="{F700341A-ED05-475F-86E8-85D0BBBF301B}"/>
              </a:ext>
            </a:extLst>
          </p:cNvPr>
          <p:cNvSpPr/>
          <p:nvPr/>
        </p:nvSpPr>
        <p:spPr>
          <a:xfrm>
            <a:off x="6777437" y="1962642"/>
            <a:ext cx="1415772" cy="584775"/>
          </a:xfrm>
          <a:prstGeom prst="rect">
            <a:avLst/>
          </a:prstGeom>
        </p:spPr>
        <p:txBody>
          <a:bodyPr wrap="none">
            <a:spAutoFit/>
          </a:bodyPr>
          <a:lstStyle/>
          <a:p>
            <a:r>
              <a:rPr lang="zh-CN" altLang="en-US" sz="3200" b="1" dirty="0">
                <a:solidFill>
                  <a:srgbClr val="002060"/>
                </a:solidFill>
                <a:latin typeface="微软雅黑" panose="020B0503020204020204" pitchFamily="34" charset="-122"/>
                <a:ea typeface="微软雅黑" panose="020B0503020204020204" pitchFamily="34" charset="-122"/>
              </a:rPr>
              <a:t>斯巴达</a:t>
            </a:r>
          </a:p>
        </p:txBody>
      </p:sp>
      <p:sp>
        <p:nvSpPr>
          <p:cNvPr id="9" name="矩形 8">
            <a:extLst>
              <a:ext uri="{FF2B5EF4-FFF2-40B4-BE49-F238E27FC236}">
                <a16:creationId xmlns:a16="http://schemas.microsoft.com/office/drawing/2014/main" id="{FDB17BC3-1C1C-4F1F-8CE9-75F96CC726EF}"/>
              </a:ext>
            </a:extLst>
          </p:cNvPr>
          <p:cNvSpPr/>
          <p:nvPr/>
        </p:nvSpPr>
        <p:spPr>
          <a:xfrm>
            <a:off x="4409160" y="1962642"/>
            <a:ext cx="1005403" cy="584775"/>
          </a:xfrm>
          <a:prstGeom prst="rect">
            <a:avLst/>
          </a:prstGeom>
        </p:spPr>
        <p:txBody>
          <a:bodyPr wrap="none">
            <a:spAutoFit/>
          </a:bodyPr>
          <a:lstStyle/>
          <a:p>
            <a:r>
              <a:rPr lang="zh-CN" altLang="en-US" sz="3200" b="1" dirty="0">
                <a:solidFill>
                  <a:srgbClr val="002060"/>
                </a:solidFill>
                <a:latin typeface="微软雅黑" panose="020B0503020204020204" pitchFamily="34" charset="-122"/>
                <a:ea typeface="微软雅黑" panose="020B0503020204020204" pitchFamily="34" charset="-122"/>
              </a:rPr>
              <a:t>雅典</a:t>
            </a:r>
          </a:p>
        </p:txBody>
      </p:sp>
      <p:sp>
        <p:nvSpPr>
          <p:cNvPr id="10" name="箭头: 下 9">
            <a:extLst>
              <a:ext uri="{FF2B5EF4-FFF2-40B4-BE49-F238E27FC236}">
                <a16:creationId xmlns:a16="http://schemas.microsoft.com/office/drawing/2014/main" id="{63D8EFC7-3ADD-46E1-A19D-5961B3789394}"/>
              </a:ext>
            </a:extLst>
          </p:cNvPr>
          <p:cNvSpPr/>
          <p:nvPr/>
        </p:nvSpPr>
        <p:spPr>
          <a:xfrm>
            <a:off x="4812108" y="3407573"/>
            <a:ext cx="199506" cy="32320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BCE8FAF-E605-4BE4-BA6F-69E89B506AF9}"/>
              </a:ext>
            </a:extLst>
          </p:cNvPr>
          <p:cNvSpPr/>
          <p:nvPr/>
        </p:nvSpPr>
        <p:spPr>
          <a:xfrm>
            <a:off x="6777437" y="3852514"/>
            <a:ext cx="4827131" cy="954107"/>
          </a:xfrm>
          <a:prstGeom prst="rect">
            <a:avLst/>
          </a:prstGeom>
        </p:spPr>
        <p:txBody>
          <a:bodyPr wrap="square">
            <a:spAutoFit/>
          </a:bodyPr>
          <a:lstStyle/>
          <a:p>
            <a:r>
              <a:rPr lang="zh-CN" altLang="en-US" sz="2800" dirty="0"/>
              <a:t>丰富的战争经验，采取军事手段弥补其经济上的不足</a:t>
            </a:r>
          </a:p>
        </p:txBody>
      </p:sp>
      <p:sp>
        <p:nvSpPr>
          <p:cNvPr id="12" name="矩形 11">
            <a:extLst>
              <a:ext uri="{FF2B5EF4-FFF2-40B4-BE49-F238E27FC236}">
                <a16:creationId xmlns:a16="http://schemas.microsoft.com/office/drawing/2014/main" id="{A808C539-2FA8-466F-84D6-8B3EA47022CE}"/>
              </a:ext>
            </a:extLst>
          </p:cNvPr>
          <p:cNvSpPr/>
          <p:nvPr/>
        </p:nvSpPr>
        <p:spPr>
          <a:xfrm>
            <a:off x="587432" y="4503662"/>
            <a:ext cx="4827131" cy="954107"/>
          </a:xfrm>
          <a:prstGeom prst="rect">
            <a:avLst/>
          </a:prstGeom>
        </p:spPr>
        <p:txBody>
          <a:bodyPr wrap="square">
            <a:spAutoFit/>
          </a:bodyPr>
          <a:lstStyle/>
          <a:p>
            <a:pPr algn="r"/>
            <a:r>
              <a:rPr lang="zh-CN" altLang="en-US" sz="2800" dirty="0"/>
              <a:t>地质环境等多种因素的影响，粮食又过于依靠进口</a:t>
            </a:r>
          </a:p>
        </p:txBody>
      </p:sp>
      <p:sp>
        <p:nvSpPr>
          <p:cNvPr id="13" name="箭头: 下 12">
            <a:extLst>
              <a:ext uri="{FF2B5EF4-FFF2-40B4-BE49-F238E27FC236}">
                <a16:creationId xmlns:a16="http://schemas.microsoft.com/office/drawing/2014/main" id="{BA74BA2A-0CCB-4F8C-AFCD-0646BE38AC14}"/>
              </a:ext>
            </a:extLst>
          </p:cNvPr>
          <p:cNvSpPr/>
          <p:nvPr/>
        </p:nvSpPr>
        <p:spPr>
          <a:xfrm>
            <a:off x="7180388" y="3393692"/>
            <a:ext cx="199506" cy="323203"/>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7AF3018-9E08-45AE-ACEA-73B6F157D30D}"/>
              </a:ext>
            </a:extLst>
          </p:cNvPr>
          <p:cNvSpPr/>
          <p:nvPr/>
        </p:nvSpPr>
        <p:spPr>
          <a:xfrm>
            <a:off x="1525376" y="3855112"/>
            <a:ext cx="3889187" cy="523220"/>
          </a:xfrm>
          <a:prstGeom prst="rect">
            <a:avLst/>
          </a:prstGeom>
        </p:spPr>
        <p:txBody>
          <a:bodyPr wrap="square">
            <a:spAutoFit/>
          </a:bodyPr>
          <a:lstStyle/>
          <a:p>
            <a:r>
              <a:rPr lang="zh-CN" altLang="en-US" sz="2800" dirty="0"/>
              <a:t>逐渐丧失了海上补给线。</a:t>
            </a:r>
          </a:p>
        </p:txBody>
      </p:sp>
      <p:sp>
        <p:nvSpPr>
          <p:cNvPr id="17" name="矩形 16">
            <a:extLst>
              <a:ext uri="{FF2B5EF4-FFF2-40B4-BE49-F238E27FC236}">
                <a16:creationId xmlns:a16="http://schemas.microsoft.com/office/drawing/2014/main" id="{834BDDA3-D494-4FB2-812F-7B78CA03ABC7}"/>
              </a:ext>
            </a:extLst>
          </p:cNvPr>
          <p:cNvSpPr/>
          <p:nvPr/>
        </p:nvSpPr>
        <p:spPr>
          <a:xfrm>
            <a:off x="6777437" y="4806621"/>
            <a:ext cx="4827131" cy="954107"/>
          </a:xfrm>
          <a:prstGeom prst="rect">
            <a:avLst/>
          </a:prstGeom>
        </p:spPr>
        <p:txBody>
          <a:bodyPr wrap="square">
            <a:spAutoFit/>
          </a:bodyPr>
          <a:lstStyle/>
          <a:p>
            <a:r>
              <a:rPr lang="zh-CN" altLang="en-US" sz="2800" dirty="0"/>
              <a:t>占领了雅典及同盟城邦的部分港口</a:t>
            </a:r>
          </a:p>
        </p:txBody>
      </p:sp>
      <p:cxnSp>
        <p:nvCxnSpPr>
          <p:cNvPr id="19" name="直接连接符 18">
            <a:extLst>
              <a:ext uri="{FF2B5EF4-FFF2-40B4-BE49-F238E27FC236}">
                <a16:creationId xmlns:a16="http://schemas.microsoft.com/office/drawing/2014/main" id="{86E85308-7201-4324-8348-77E8E3653873}"/>
              </a:ext>
            </a:extLst>
          </p:cNvPr>
          <p:cNvCxnSpPr>
            <a:cxnSpLocks/>
          </p:cNvCxnSpPr>
          <p:nvPr/>
        </p:nvCxnSpPr>
        <p:spPr>
          <a:xfrm>
            <a:off x="6096000" y="1679171"/>
            <a:ext cx="0" cy="5303520"/>
          </a:xfrm>
          <a:prstGeom prst="line">
            <a:avLst/>
          </a:prstGeom>
          <a:ln w="28575">
            <a:solidFill>
              <a:srgbClr val="002060"/>
            </a:solidFill>
            <a:prstDash val="dash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1394E8E-16A1-4F38-AEA3-79FD5D4E7C5E}"/>
              </a:ext>
            </a:extLst>
          </p:cNvPr>
          <p:cNvCxnSpPr>
            <a:cxnSpLocks/>
          </p:cNvCxnSpPr>
          <p:nvPr/>
        </p:nvCxnSpPr>
        <p:spPr>
          <a:xfrm>
            <a:off x="6109855" y="0"/>
            <a:ext cx="0" cy="448887"/>
          </a:xfrm>
          <a:prstGeom prst="line">
            <a:avLst/>
          </a:prstGeom>
          <a:ln w="28575">
            <a:solidFill>
              <a:srgbClr val="00206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906759"/>
      </p:ext>
    </p:extLst>
  </p:cSld>
  <p:clrMapOvr>
    <a:masterClrMapping/>
  </p:clrMapOvr>
  <p:transition spd="slow" advTm="0">
    <p:randomBa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itle 1"/>
          <p:cNvSpPr txBox="1">
            <a:spLocks/>
          </p:cNvSpPr>
          <p:nvPr/>
        </p:nvSpPr>
        <p:spPr>
          <a:xfrm>
            <a:off x="740824" y="333734"/>
            <a:ext cx="6025481" cy="808652"/>
          </a:xfrm>
          <a:prstGeom prst="rect">
            <a:avLst/>
          </a:prstGeom>
          <a:effectLst>
            <a:outerShdw blurRad="63500" algn="ctr" rotWithShape="0">
              <a:prstClr val="black">
                <a:alpha val="40000"/>
              </a:prstClr>
            </a:outerShdw>
          </a:effectLst>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rgbClr val="002060"/>
                </a:solidFill>
                <a:cs typeface="+mn-ea"/>
                <a:sym typeface="+mn-lt"/>
              </a:rPr>
              <a:t>一、</a:t>
            </a:r>
            <a:r>
              <a:rPr lang="zh-CN" altLang="zh-CN" sz="2400" dirty="0">
                <a:solidFill>
                  <a:srgbClr val="002060"/>
                </a:solidFill>
              </a:rPr>
              <a:t>雅典、斯巴达双方实力势均力敌</a:t>
            </a:r>
            <a:endParaRPr lang="zh-CN" altLang="en-US" sz="1600" b="1" dirty="0">
              <a:solidFill>
                <a:srgbClr val="002060"/>
              </a:solidFill>
              <a:latin typeface="+mn-ea"/>
            </a:endParaRPr>
          </a:p>
        </p:txBody>
      </p:sp>
      <p:grpSp>
        <p:nvGrpSpPr>
          <p:cNvPr id="233" name="组合 232">
            <a:extLst>
              <a:ext uri="{FF2B5EF4-FFF2-40B4-BE49-F238E27FC236}">
                <a16:creationId xmlns:a16="http://schemas.microsoft.com/office/drawing/2014/main" id="{B070438C-A578-4387-B3A9-265F728CC779}"/>
              </a:ext>
            </a:extLst>
          </p:cNvPr>
          <p:cNvGrpSpPr/>
          <p:nvPr/>
        </p:nvGrpSpPr>
        <p:grpSpPr>
          <a:xfrm>
            <a:off x="3478364" y="1317248"/>
            <a:ext cx="6622620" cy="1431264"/>
            <a:chOff x="7388915" y="3183875"/>
            <a:chExt cx="6147069" cy="958739"/>
          </a:xfrm>
        </p:grpSpPr>
        <p:sp>
          <p:nvSpPr>
            <p:cNvPr id="234" name="矩形 233">
              <a:extLst>
                <a:ext uri="{FF2B5EF4-FFF2-40B4-BE49-F238E27FC236}">
                  <a16:creationId xmlns:a16="http://schemas.microsoft.com/office/drawing/2014/main" id="{07917C59-0306-4670-96F4-9408CC5B8AA3}"/>
                </a:ext>
              </a:extLst>
            </p:cNvPr>
            <p:cNvSpPr/>
            <p:nvPr/>
          </p:nvSpPr>
          <p:spPr>
            <a:xfrm>
              <a:off x="7410606" y="3301844"/>
              <a:ext cx="6125378" cy="84077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20000"/>
                </a:lnSpc>
              </a:pPr>
              <a:r>
                <a:rPr lang="en-US" altLang="zh-CN" sz="1600" b="1" dirty="0">
                  <a:solidFill>
                    <a:schemeClr val="dk1">
                      <a:lumMod val="100000"/>
                    </a:schemeClr>
                  </a:solidFill>
                </a:rPr>
                <a:t>1</a:t>
              </a:r>
              <a:r>
                <a:rPr lang="zh-CN" altLang="en-US" sz="1600" b="1" dirty="0">
                  <a:solidFill>
                    <a:schemeClr val="dk1">
                      <a:lumMod val="100000"/>
                    </a:schemeClr>
                  </a:solidFill>
                </a:rPr>
                <a:t>、经济：</a:t>
              </a:r>
              <a:r>
                <a:rPr lang="zh-CN" altLang="zh-CN" sz="1600" b="1" dirty="0">
                  <a:solidFill>
                    <a:schemeClr val="dk1">
                      <a:lumMod val="100000"/>
                    </a:schemeClr>
                  </a:solidFill>
                </a:rPr>
                <a:t>经济发展使得双方在金钱和给养等后勤方面得到充足的支持，从而为长期作战提供了坚实的经济基础。</a:t>
              </a:r>
              <a:endParaRPr lang="en-US" altLang="zh-CN" sz="1600" b="1" dirty="0">
                <a:solidFill>
                  <a:schemeClr val="dk1">
                    <a:lumMod val="100000"/>
                  </a:schemeClr>
                </a:solidFill>
              </a:endParaRPr>
            </a:p>
            <a:p>
              <a:pPr>
                <a:lnSpc>
                  <a:spcPct val="120000"/>
                </a:lnSpc>
              </a:pPr>
              <a:r>
                <a:rPr lang="zh-CN" altLang="en-US" sz="1600" dirty="0"/>
                <a:t>例如在第二卷第二章中作者提到：战争的胜利全靠聪明的裁断和经济的资源。</a:t>
              </a:r>
            </a:p>
          </p:txBody>
        </p:sp>
        <p:sp>
          <p:nvSpPr>
            <p:cNvPr id="235" name="矩形 234">
              <a:extLst>
                <a:ext uri="{FF2B5EF4-FFF2-40B4-BE49-F238E27FC236}">
                  <a16:creationId xmlns:a16="http://schemas.microsoft.com/office/drawing/2014/main" id="{14DDDA66-268D-4382-833C-ECA05FA4617B}"/>
                </a:ext>
              </a:extLst>
            </p:cNvPr>
            <p:cNvSpPr/>
            <p:nvPr/>
          </p:nvSpPr>
          <p:spPr>
            <a:xfrm>
              <a:off x="7388915" y="3183875"/>
              <a:ext cx="5255155" cy="25976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600" b="1" dirty="0">
                <a:latin typeface="+mn-ea"/>
              </a:endParaRPr>
            </a:p>
          </p:txBody>
        </p:sp>
      </p:grpSp>
      <p:grpSp>
        <p:nvGrpSpPr>
          <p:cNvPr id="244" name="组合 243">
            <a:extLst>
              <a:ext uri="{FF2B5EF4-FFF2-40B4-BE49-F238E27FC236}">
                <a16:creationId xmlns:a16="http://schemas.microsoft.com/office/drawing/2014/main" id="{3A009E6D-3A6C-47BA-9F04-5FA076F21C68}"/>
              </a:ext>
            </a:extLst>
          </p:cNvPr>
          <p:cNvGrpSpPr/>
          <p:nvPr/>
        </p:nvGrpSpPr>
        <p:grpSpPr>
          <a:xfrm>
            <a:off x="3454995" y="3119074"/>
            <a:ext cx="5412849" cy="1144658"/>
            <a:chOff x="7496059" y="3353146"/>
            <a:chExt cx="5315348" cy="776078"/>
          </a:xfrm>
        </p:grpSpPr>
        <p:sp>
          <p:nvSpPr>
            <p:cNvPr id="245" name="矩形 244">
              <a:extLst>
                <a:ext uri="{FF2B5EF4-FFF2-40B4-BE49-F238E27FC236}">
                  <a16:creationId xmlns:a16="http://schemas.microsoft.com/office/drawing/2014/main" id="{2AA41085-9F99-4514-B19D-B2F35482DECA}"/>
                </a:ext>
              </a:extLst>
            </p:cNvPr>
            <p:cNvSpPr/>
            <p:nvPr/>
          </p:nvSpPr>
          <p:spPr>
            <a:xfrm>
              <a:off x="7792746" y="3916378"/>
              <a:ext cx="2904075" cy="21284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20000"/>
                </a:lnSpc>
              </a:pPr>
              <a:endParaRPr lang="zh-CN" altLang="en-US" sz="1200" dirty="0">
                <a:solidFill>
                  <a:schemeClr val="dk1">
                    <a:lumMod val="100000"/>
                  </a:schemeClr>
                </a:solidFill>
              </a:endParaRPr>
            </a:p>
          </p:txBody>
        </p:sp>
        <p:sp>
          <p:nvSpPr>
            <p:cNvPr id="246" name="矩形 245">
              <a:extLst>
                <a:ext uri="{FF2B5EF4-FFF2-40B4-BE49-F238E27FC236}">
                  <a16:creationId xmlns:a16="http://schemas.microsoft.com/office/drawing/2014/main" id="{A6A56B16-98EB-4606-8A3E-AB8B08AB4695}"/>
                </a:ext>
              </a:extLst>
            </p:cNvPr>
            <p:cNvSpPr/>
            <p:nvPr/>
          </p:nvSpPr>
          <p:spPr>
            <a:xfrm>
              <a:off x="7496059" y="3353146"/>
              <a:ext cx="5315348" cy="45034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600" b="1" dirty="0">
                  <a:solidFill>
                    <a:schemeClr val="dk1">
                      <a:lumMod val="100000"/>
                    </a:schemeClr>
                  </a:solidFill>
                </a:rPr>
                <a:t>2</a:t>
              </a:r>
              <a:r>
                <a:rPr lang="zh-CN" altLang="en-US" sz="1600" b="1" dirty="0">
                  <a:solidFill>
                    <a:schemeClr val="dk1">
                      <a:lumMod val="100000"/>
                    </a:schemeClr>
                  </a:solidFill>
                </a:rPr>
                <a:t>、军事：</a:t>
              </a:r>
              <a:r>
                <a:rPr lang="zh-CN" altLang="zh-CN" sz="1600" b="1" dirty="0">
                  <a:solidFill>
                    <a:schemeClr val="dk1">
                      <a:lumMod val="100000"/>
                    </a:schemeClr>
                  </a:solidFill>
                </a:rPr>
                <a:t>双方实力雄厚，雅典是海上霸权国，斯巴达是陆地霸权国，并且都为战争做了充足的准备和规划。</a:t>
              </a:r>
              <a:endParaRPr lang="en-US" altLang="zh-CN" sz="1600" b="1" dirty="0">
                <a:solidFill>
                  <a:schemeClr val="dk1">
                    <a:lumMod val="100000"/>
                  </a:schemeClr>
                </a:solidFill>
              </a:endParaRPr>
            </a:p>
          </p:txBody>
        </p:sp>
      </p:grpSp>
      <p:grpSp>
        <p:nvGrpSpPr>
          <p:cNvPr id="2" name="组合 1">
            <a:extLst>
              <a:ext uri="{FF2B5EF4-FFF2-40B4-BE49-F238E27FC236}">
                <a16:creationId xmlns:a16="http://schemas.microsoft.com/office/drawing/2014/main" id="{353D1A28-A555-4D61-9242-6943D0616259}"/>
              </a:ext>
            </a:extLst>
          </p:cNvPr>
          <p:cNvGrpSpPr/>
          <p:nvPr/>
        </p:nvGrpSpPr>
        <p:grpSpPr>
          <a:xfrm>
            <a:off x="1257518" y="1169381"/>
            <a:ext cx="1959267" cy="5163204"/>
            <a:chOff x="1257518" y="1169381"/>
            <a:chExt cx="1959267" cy="5163204"/>
          </a:xfrm>
        </p:grpSpPr>
        <p:grpSp>
          <p:nvGrpSpPr>
            <p:cNvPr id="230" name="Group 3">
              <a:extLst>
                <a:ext uri="{FF2B5EF4-FFF2-40B4-BE49-F238E27FC236}">
                  <a16:creationId xmlns:a16="http://schemas.microsoft.com/office/drawing/2014/main" id="{53ADAF2E-EF79-4052-BC1D-C3A4C9426B8F}"/>
                </a:ext>
              </a:extLst>
            </p:cNvPr>
            <p:cNvGrpSpPr>
              <a:grpSpLocks noChangeAspect="1"/>
            </p:cNvGrpSpPr>
            <p:nvPr/>
          </p:nvGrpSpPr>
          <p:grpSpPr>
            <a:xfrm rot="5400000">
              <a:off x="1658312" y="1197292"/>
              <a:ext cx="1502089" cy="1446268"/>
              <a:chOff x="3149600" y="2537774"/>
              <a:chExt cx="1201204" cy="1602615"/>
            </a:xfrm>
          </p:grpSpPr>
          <p:sp>
            <p:nvSpPr>
              <p:cNvPr id="238" name="Isosceles Triangle 4">
                <a:extLst>
                  <a:ext uri="{FF2B5EF4-FFF2-40B4-BE49-F238E27FC236}">
                    <a16:creationId xmlns:a16="http://schemas.microsoft.com/office/drawing/2014/main" id="{6FDB9628-C23B-4964-8BAF-8963F3D7E1E2}"/>
                  </a:ext>
                </a:extLst>
              </p:cNvPr>
              <p:cNvSpPr/>
              <p:nvPr/>
            </p:nvSpPr>
            <p:spPr>
              <a:xfrm flipV="1">
                <a:off x="3149600" y="3200460"/>
                <a:ext cx="1201204" cy="939929"/>
              </a:xfrm>
              <a:prstGeom prst="triangle">
                <a:avLst/>
              </a:prstGeom>
              <a:gradFill>
                <a:gsLst>
                  <a:gs pos="0">
                    <a:schemeClr val="accent1"/>
                  </a:gs>
                  <a:gs pos="100000">
                    <a:srgbClr val="EEECE1">
                      <a:lumMod val="90000"/>
                      <a:alpha val="0"/>
                    </a:srgbClr>
                  </a:gs>
                </a:gsLst>
                <a:lin ang="5400000" scaled="0"/>
              </a:gradFill>
              <a:ln w="25400" cap="flat" cmpd="sng" algn="ctr">
                <a:noFill/>
                <a:prstDash val="solid"/>
              </a:ln>
              <a:effectLst/>
            </p:spPr>
            <p:txBody>
              <a:bodyPr anchor="ctr"/>
              <a:lstStyle/>
              <a:p>
                <a:pPr algn="ctr"/>
                <a:endParaRPr sz="1351"/>
              </a:p>
            </p:txBody>
          </p:sp>
          <p:sp>
            <p:nvSpPr>
              <p:cNvPr id="239" name="Rectangle 5">
                <a:extLst>
                  <a:ext uri="{FF2B5EF4-FFF2-40B4-BE49-F238E27FC236}">
                    <a16:creationId xmlns:a16="http://schemas.microsoft.com/office/drawing/2014/main" id="{57EC8CB4-C803-40B5-9B25-C17D1168396E}"/>
                  </a:ext>
                </a:extLst>
              </p:cNvPr>
              <p:cNvSpPr/>
              <p:nvPr/>
            </p:nvSpPr>
            <p:spPr>
              <a:xfrm>
                <a:off x="3665756" y="2537774"/>
                <a:ext cx="542243" cy="729970"/>
              </a:xfrm>
              <a:prstGeom prst="rect">
                <a:avLst/>
              </a:prstGeom>
              <a:solidFill>
                <a:schemeClr val="accent1"/>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a:endParaRPr sz="1351"/>
              </a:p>
            </p:txBody>
          </p:sp>
        </p:grpSp>
        <p:sp>
          <p:nvSpPr>
            <p:cNvPr id="231" name="Oval 17">
              <a:extLst>
                <a:ext uri="{FF2B5EF4-FFF2-40B4-BE49-F238E27FC236}">
                  <a16:creationId xmlns:a16="http://schemas.microsoft.com/office/drawing/2014/main" id="{F1DF0755-D247-476C-9420-C2087F10DBCF}"/>
                </a:ext>
              </a:extLst>
            </p:cNvPr>
            <p:cNvSpPr>
              <a:spLocks noChangeAspect="1"/>
            </p:cNvSpPr>
            <p:nvPr/>
          </p:nvSpPr>
          <p:spPr>
            <a:xfrm rot="5400000">
              <a:off x="1257415" y="1710337"/>
              <a:ext cx="331992" cy="331786"/>
            </a:xfrm>
            <a:prstGeom prst="ellips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grpSp>
          <p:nvGrpSpPr>
            <p:cNvPr id="241" name="Group 6">
              <a:extLst>
                <a:ext uri="{FF2B5EF4-FFF2-40B4-BE49-F238E27FC236}">
                  <a16:creationId xmlns:a16="http://schemas.microsoft.com/office/drawing/2014/main" id="{EA9B002C-17A1-4B7C-AABB-DF544C23C5CB}"/>
                </a:ext>
              </a:extLst>
            </p:cNvPr>
            <p:cNvGrpSpPr>
              <a:grpSpLocks noChangeAspect="1"/>
            </p:cNvGrpSpPr>
            <p:nvPr/>
          </p:nvGrpSpPr>
          <p:grpSpPr>
            <a:xfrm rot="5400000">
              <a:off x="1666288" y="3075901"/>
              <a:ext cx="1484040" cy="1444171"/>
              <a:chOff x="3149600" y="2447350"/>
              <a:chExt cx="1201204" cy="1693039"/>
            </a:xfrm>
          </p:grpSpPr>
          <p:sp>
            <p:nvSpPr>
              <p:cNvPr id="257" name="Isosceles Triangle 7">
                <a:extLst>
                  <a:ext uri="{FF2B5EF4-FFF2-40B4-BE49-F238E27FC236}">
                    <a16:creationId xmlns:a16="http://schemas.microsoft.com/office/drawing/2014/main" id="{9F659106-221B-49F3-826D-21474CFFF51F}"/>
                  </a:ext>
                </a:extLst>
              </p:cNvPr>
              <p:cNvSpPr/>
              <p:nvPr/>
            </p:nvSpPr>
            <p:spPr>
              <a:xfrm flipV="1">
                <a:off x="3149600" y="3200460"/>
                <a:ext cx="1201204" cy="939929"/>
              </a:xfrm>
              <a:prstGeom prst="triangle">
                <a:avLst/>
              </a:prstGeom>
              <a:gradFill>
                <a:gsLst>
                  <a:gs pos="0">
                    <a:schemeClr val="accent2"/>
                  </a:gs>
                  <a:gs pos="100000">
                    <a:srgbClr val="EEECE1">
                      <a:lumMod val="90000"/>
                      <a:alpha val="0"/>
                    </a:srgbClr>
                  </a:gs>
                </a:gsLst>
                <a:lin ang="5400000" scaled="0"/>
              </a:gradFill>
              <a:ln w="25400" cap="flat" cmpd="sng" algn="ctr">
                <a:noFill/>
                <a:prstDash val="solid"/>
              </a:ln>
              <a:effectLst/>
            </p:spPr>
            <p:txBody>
              <a:bodyPr anchor="ctr"/>
              <a:lstStyle/>
              <a:p>
                <a:pPr algn="ctr"/>
                <a:endParaRPr sz="1351" dirty="0"/>
              </a:p>
            </p:txBody>
          </p:sp>
          <p:sp>
            <p:nvSpPr>
              <p:cNvPr id="258" name="Rectangle 8">
                <a:extLst>
                  <a:ext uri="{FF2B5EF4-FFF2-40B4-BE49-F238E27FC236}">
                    <a16:creationId xmlns:a16="http://schemas.microsoft.com/office/drawing/2014/main" id="{A514C351-F216-4BEF-B349-5E6A17FF344F}"/>
                  </a:ext>
                </a:extLst>
              </p:cNvPr>
              <p:cNvSpPr/>
              <p:nvPr/>
            </p:nvSpPr>
            <p:spPr>
              <a:xfrm rot="20485652">
                <a:off x="3623886" y="2447350"/>
                <a:ext cx="613625" cy="670767"/>
              </a:xfrm>
              <a:prstGeom prst="rect">
                <a:avLst/>
              </a:prstGeom>
              <a:solidFill>
                <a:schemeClr val="accent2"/>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a:endParaRPr sz="1351" dirty="0"/>
              </a:p>
            </p:txBody>
          </p:sp>
        </p:grpSp>
        <p:sp>
          <p:nvSpPr>
            <p:cNvPr id="242" name="Oval 18">
              <a:extLst>
                <a:ext uri="{FF2B5EF4-FFF2-40B4-BE49-F238E27FC236}">
                  <a16:creationId xmlns:a16="http://schemas.microsoft.com/office/drawing/2014/main" id="{DC8F37CD-1E49-48C2-AEA8-631A4B081E36}"/>
                </a:ext>
              </a:extLst>
            </p:cNvPr>
            <p:cNvSpPr>
              <a:spLocks noChangeAspect="1"/>
            </p:cNvSpPr>
            <p:nvPr/>
          </p:nvSpPr>
          <p:spPr>
            <a:xfrm rot="5400000">
              <a:off x="1257415" y="3632094"/>
              <a:ext cx="331991" cy="331784"/>
            </a:xfrm>
            <a:prstGeom prst="ellips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grpSp>
          <p:nvGrpSpPr>
            <p:cNvPr id="260" name="Group 9">
              <a:extLst>
                <a:ext uri="{FF2B5EF4-FFF2-40B4-BE49-F238E27FC236}">
                  <a16:creationId xmlns:a16="http://schemas.microsoft.com/office/drawing/2014/main" id="{E07A9F2E-925C-44B0-A06F-E91945CBB650}"/>
                </a:ext>
              </a:extLst>
            </p:cNvPr>
            <p:cNvGrpSpPr>
              <a:grpSpLocks noChangeAspect="1"/>
            </p:cNvGrpSpPr>
            <p:nvPr/>
          </p:nvGrpSpPr>
          <p:grpSpPr>
            <a:xfrm rot="5216665">
              <a:off x="1720012" y="4835811"/>
              <a:ext cx="1431880" cy="1561667"/>
              <a:chOff x="3149600" y="2433348"/>
              <a:chExt cx="1201204" cy="1707041"/>
            </a:xfrm>
          </p:grpSpPr>
          <p:sp>
            <p:nvSpPr>
              <p:cNvPr id="266" name="Isosceles Triangle 10">
                <a:extLst>
                  <a:ext uri="{FF2B5EF4-FFF2-40B4-BE49-F238E27FC236}">
                    <a16:creationId xmlns:a16="http://schemas.microsoft.com/office/drawing/2014/main" id="{34D63749-BD32-432E-9FA8-5366205B6BBB}"/>
                  </a:ext>
                </a:extLst>
              </p:cNvPr>
              <p:cNvSpPr/>
              <p:nvPr/>
            </p:nvSpPr>
            <p:spPr>
              <a:xfrm flipV="1">
                <a:off x="3149600" y="3200460"/>
                <a:ext cx="1201204" cy="939929"/>
              </a:xfrm>
              <a:prstGeom prst="triangle">
                <a:avLst/>
              </a:prstGeom>
              <a:gradFill>
                <a:gsLst>
                  <a:gs pos="0">
                    <a:schemeClr val="accent4"/>
                  </a:gs>
                  <a:gs pos="100000">
                    <a:srgbClr val="EEECE1">
                      <a:lumMod val="90000"/>
                      <a:alpha val="0"/>
                    </a:srgbClr>
                  </a:gs>
                </a:gsLst>
                <a:lin ang="5400000" scaled="0"/>
              </a:gradFill>
              <a:ln w="25400" cap="flat" cmpd="sng" algn="ctr">
                <a:noFill/>
                <a:prstDash val="solid"/>
              </a:ln>
              <a:effectLst/>
            </p:spPr>
            <p:txBody>
              <a:bodyPr anchor="ctr"/>
              <a:lstStyle/>
              <a:p>
                <a:pPr algn="ctr"/>
                <a:endParaRPr sz="1351"/>
              </a:p>
            </p:txBody>
          </p:sp>
          <p:sp>
            <p:nvSpPr>
              <p:cNvPr id="267" name="Rectangle 11">
                <a:extLst>
                  <a:ext uri="{FF2B5EF4-FFF2-40B4-BE49-F238E27FC236}">
                    <a16:creationId xmlns:a16="http://schemas.microsoft.com/office/drawing/2014/main" id="{A99042C6-1346-43E0-9025-8C9E0CAF1D17}"/>
                  </a:ext>
                </a:extLst>
              </p:cNvPr>
              <p:cNvSpPr/>
              <p:nvPr/>
            </p:nvSpPr>
            <p:spPr>
              <a:xfrm rot="14514553">
                <a:off x="3145256" y="2557880"/>
                <a:ext cx="773388" cy="524323"/>
              </a:xfrm>
              <a:prstGeom prst="rect">
                <a:avLst/>
              </a:prstGeom>
              <a:solidFill>
                <a:schemeClr val="accent4"/>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a:endParaRPr sz="1351"/>
              </a:p>
            </p:txBody>
          </p:sp>
        </p:grpSp>
        <p:sp>
          <p:nvSpPr>
            <p:cNvPr id="261" name="Oval 19">
              <a:extLst>
                <a:ext uri="{FF2B5EF4-FFF2-40B4-BE49-F238E27FC236}">
                  <a16:creationId xmlns:a16="http://schemas.microsoft.com/office/drawing/2014/main" id="{5D27E5EB-CEF4-4A05-8A84-A95AF7CA11A9}"/>
                </a:ext>
              </a:extLst>
            </p:cNvPr>
            <p:cNvSpPr>
              <a:spLocks noChangeAspect="1"/>
            </p:cNvSpPr>
            <p:nvPr/>
          </p:nvSpPr>
          <p:spPr>
            <a:xfrm rot="5400000">
              <a:off x="1252792" y="5448008"/>
              <a:ext cx="341235" cy="331784"/>
            </a:xfrm>
            <a:prstGeom prst="ellips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grpSp>
      <p:sp>
        <p:nvSpPr>
          <p:cNvPr id="265" name="矩形 264">
            <a:extLst>
              <a:ext uri="{FF2B5EF4-FFF2-40B4-BE49-F238E27FC236}">
                <a16:creationId xmlns:a16="http://schemas.microsoft.com/office/drawing/2014/main" id="{C8B359C5-150E-4D6B-9EF2-5DCB59B0BB63}"/>
              </a:ext>
            </a:extLst>
          </p:cNvPr>
          <p:cNvSpPr/>
          <p:nvPr/>
        </p:nvSpPr>
        <p:spPr>
          <a:xfrm>
            <a:off x="3478364" y="5237019"/>
            <a:ext cx="6342025" cy="36875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600" b="1" dirty="0">
                <a:solidFill>
                  <a:schemeClr val="dk1">
                    <a:lumMod val="100000"/>
                  </a:schemeClr>
                </a:solidFill>
              </a:rPr>
              <a:t>3</a:t>
            </a:r>
            <a:r>
              <a:rPr lang="zh-CN" altLang="en-US" sz="1600" b="1" dirty="0">
                <a:solidFill>
                  <a:schemeClr val="dk1">
                    <a:lumMod val="100000"/>
                  </a:schemeClr>
                </a:solidFill>
              </a:rPr>
              <a:t>、</a:t>
            </a:r>
            <a:r>
              <a:rPr lang="zh-CN" altLang="zh-CN" sz="1600" b="1" dirty="0">
                <a:solidFill>
                  <a:schemeClr val="dk1">
                    <a:lumMod val="100000"/>
                  </a:schemeClr>
                </a:solidFill>
              </a:rPr>
              <a:t>策略上：作战双方策略详细，考虑全面。</a:t>
            </a:r>
            <a:endParaRPr lang="en-US" altLang="zh-CN" sz="1600" b="1" dirty="0">
              <a:solidFill>
                <a:schemeClr val="dk1">
                  <a:lumMod val="100000"/>
                </a:schemeClr>
              </a:solidFill>
            </a:endParaRPr>
          </a:p>
        </p:txBody>
      </p:sp>
      <p:sp>
        <p:nvSpPr>
          <p:cNvPr id="42" name="矩形 41">
            <a:extLst>
              <a:ext uri="{FF2B5EF4-FFF2-40B4-BE49-F238E27FC236}">
                <a16:creationId xmlns:a16="http://schemas.microsoft.com/office/drawing/2014/main" id="{9DFCB63C-F45C-4CAE-A495-0B5E38591FAB}"/>
              </a:ext>
            </a:extLst>
          </p:cNvPr>
          <p:cNvSpPr/>
          <p:nvPr/>
        </p:nvSpPr>
        <p:spPr>
          <a:xfrm>
            <a:off x="3454995" y="3714100"/>
            <a:ext cx="6096000" cy="1169551"/>
          </a:xfrm>
          <a:prstGeom prst="rect">
            <a:avLst/>
          </a:prstGeom>
        </p:spPr>
        <p:txBody>
          <a:bodyPr>
            <a:spAutoFit/>
          </a:bodyPr>
          <a:lstStyle/>
          <a:p>
            <a:pPr algn="just">
              <a:lnSpc>
                <a:spcPct val="120000"/>
              </a:lnSpc>
            </a:pPr>
            <a:r>
              <a:rPr lang="zh-CN" altLang="zh-CN" sz="1400" dirty="0">
                <a:solidFill>
                  <a:schemeClr val="dk1">
                    <a:lumMod val="100000"/>
                  </a:schemeClr>
                </a:solidFill>
              </a:rPr>
              <a:t>在第二卷第一章中，作者详尽的介绍了双方的同盟国对战争的准备状况。书中这样形容双方的准备情况：这些计划都不是在一个狭小而简陋的范围内进行的；双方面都竭尽全力从事于这次战争。</a:t>
            </a:r>
            <a:endParaRPr lang="zh-CN" altLang="en-US" sz="1400" dirty="0">
              <a:solidFill>
                <a:schemeClr val="dk1">
                  <a:lumMod val="100000"/>
                </a:schemeClr>
              </a:solidFill>
            </a:endParaRPr>
          </a:p>
          <a:p>
            <a:pPr algn="just">
              <a:lnSpc>
                <a:spcPct val="120000"/>
              </a:lnSpc>
            </a:pPr>
            <a:endParaRPr lang="en-US" altLang="zh-CN" sz="1600" dirty="0">
              <a:solidFill>
                <a:schemeClr val="dk1">
                  <a:lumMod val="100000"/>
                </a:schemeClr>
              </a:solidFill>
            </a:endParaRPr>
          </a:p>
        </p:txBody>
      </p:sp>
      <p:sp>
        <p:nvSpPr>
          <p:cNvPr id="43" name="矩形 42">
            <a:extLst>
              <a:ext uri="{FF2B5EF4-FFF2-40B4-BE49-F238E27FC236}">
                <a16:creationId xmlns:a16="http://schemas.microsoft.com/office/drawing/2014/main" id="{F59B2395-113B-4612-89D3-FE8BCA3358A5}"/>
              </a:ext>
            </a:extLst>
          </p:cNvPr>
          <p:cNvSpPr/>
          <p:nvPr/>
        </p:nvSpPr>
        <p:spPr>
          <a:xfrm>
            <a:off x="3454995" y="5605774"/>
            <a:ext cx="6096000" cy="334194"/>
          </a:xfrm>
          <a:prstGeom prst="rect">
            <a:avLst/>
          </a:prstGeom>
        </p:spPr>
        <p:txBody>
          <a:bodyPr>
            <a:spAutoFit/>
          </a:bodyPr>
          <a:lstStyle/>
          <a:p>
            <a:pPr algn="just">
              <a:lnSpc>
                <a:spcPct val="120000"/>
              </a:lnSpc>
            </a:pPr>
            <a:r>
              <a:rPr lang="zh-CN" altLang="zh-CN" sz="1400" dirty="0">
                <a:solidFill>
                  <a:schemeClr val="dk1">
                    <a:lumMod val="100000"/>
                  </a:schemeClr>
                </a:solidFill>
              </a:rPr>
              <a:t>以安菲玻里之役为例</a:t>
            </a:r>
            <a:endParaRPr lang="zh-CN" altLang="en-US" sz="1400" dirty="0">
              <a:solidFill>
                <a:schemeClr val="dk1">
                  <a:lumMod val="100000"/>
                </a:schemeClr>
              </a:solidFill>
            </a:endParaRPr>
          </a:p>
        </p:txBody>
      </p:sp>
    </p:spTree>
    <p:extLst>
      <p:ext uri="{BB962C8B-B14F-4D97-AF65-F5344CB8AC3E}">
        <p14:creationId xmlns:p14="http://schemas.microsoft.com/office/powerpoint/2010/main" val="325012183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088D1E3D-9F96-41E3-8739-DB111A1DF7AA}"/>
              </a:ext>
            </a:extLst>
          </p:cNvPr>
          <p:cNvSpPr txBox="1">
            <a:spLocks/>
          </p:cNvSpPr>
          <p:nvPr/>
        </p:nvSpPr>
        <p:spPr>
          <a:xfrm>
            <a:off x="893224" y="332665"/>
            <a:ext cx="6025481" cy="808652"/>
          </a:xfrm>
          <a:prstGeom prst="rect">
            <a:avLst/>
          </a:prstGeom>
          <a:effectLst>
            <a:outerShdw blurRad="63500" algn="ctr" rotWithShape="0">
              <a:prstClr val="black">
                <a:alpha val="40000"/>
              </a:prstClr>
            </a:outerShdw>
          </a:effectLst>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rgbClr val="002060"/>
                </a:solidFill>
                <a:cs typeface="+mn-ea"/>
                <a:sym typeface="+mn-lt"/>
              </a:rPr>
              <a:t>二、政治因素</a:t>
            </a:r>
            <a:endParaRPr lang="en-GB" altLang="zh-CN" sz="2400" dirty="0">
              <a:solidFill>
                <a:srgbClr val="002060"/>
              </a:solidFill>
              <a:cs typeface="+mn-ea"/>
              <a:sym typeface="+mn-lt"/>
            </a:endParaRPr>
          </a:p>
        </p:txBody>
      </p:sp>
      <p:grpSp>
        <p:nvGrpSpPr>
          <p:cNvPr id="10" name="组合 9">
            <a:extLst>
              <a:ext uri="{FF2B5EF4-FFF2-40B4-BE49-F238E27FC236}">
                <a16:creationId xmlns:a16="http://schemas.microsoft.com/office/drawing/2014/main" id="{6ED62A96-DE71-46B8-A335-764D53966772}"/>
              </a:ext>
            </a:extLst>
          </p:cNvPr>
          <p:cNvGrpSpPr/>
          <p:nvPr/>
        </p:nvGrpSpPr>
        <p:grpSpPr>
          <a:xfrm>
            <a:off x="-525250" y="1026318"/>
            <a:ext cx="12397183" cy="3782874"/>
            <a:chOff x="587112" y="719165"/>
            <a:chExt cx="12397183" cy="3782874"/>
          </a:xfrm>
        </p:grpSpPr>
        <p:grpSp>
          <p:nvGrpSpPr>
            <p:cNvPr id="21" name="组合 20">
              <a:extLst>
                <a:ext uri="{FF2B5EF4-FFF2-40B4-BE49-F238E27FC236}">
                  <a16:creationId xmlns:a16="http://schemas.microsoft.com/office/drawing/2014/main" id="{DD7D03BF-4BE7-49D4-93FC-F8A04B544371}"/>
                </a:ext>
              </a:extLst>
            </p:cNvPr>
            <p:cNvGrpSpPr/>
            <p:nvPr/>
          </p:nvGrpSpPr>
          <p:grpSpPr>
            <a:xfrm>
              <a:off x="3459356" y="719165"/>
              <a:ext cx="4204890" cy="1449207"/>
              <a:chOff x="2073739" y="1287546"/>
              <a:chExt cx="4204890" cy="1449207"/>
            </a:xfrm>
            <a:solidFill>
              <a:schemeClr val="tx2">
                <a:lumMod val="20000"/>
                <a:lumOff val="80000"/>
              </a:schemeClr>
            </a:solidFill>
          </p:grpSpPr>
          <p:sp>
            <p:nvSpPr>
              <p:cNvPr id="4" name="任意多边形: 形状 3">
                <a:extLst>
                  <a:ext uri="{FF2B5EF4-FFF2-40B4-BE49-F238E27FC236}">
                    <a16:creationId xmlns:a16="http://schemas.microsoft.com/office/drawing/2014/main" id="{69EBA65D-14C2-4C29-BDFB-2B580793F77B}"/>
                  </a:ext>
                </a:extLst>
              </p:cNvPr>
              <p:cNvSpPr/>
              <p:nvPr/>
            </p:nvSpPr>
            <p:spPr>
              <a:xfrm>
                <a:off x="2073739" y="1866443"/>
                <a:ext cx="2705774" cy="8703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grpFill/>
              <a:ln w="12700">
                <a:miter lim="400000"/>
              </a:ln>
            </p:spPr>
            <p:txBody>
              <a:bodyPr anchor="ctr"/>
              <a:lstStyle/>
              <a:p>
                <a:pPr algn="ctr"/>
                <a:endParaRPr sz="2400">
                  <a:cs typeface="+mn-ea"/>
                  <a:sym typeface="+mn-lt"/>
                </a:endParaRPr>
              </a:p>
            </p:txBody>
          </p:sp>
          <p:sp>
            <p:nvSpPr>
              <p:cNvPr id="5" name="任意多边形: 形状 4">
                <a:extLst>
                  <a:ext uri="{FF2B5EF4-FFF2-40B4-BE49-F238E27FC236}">
                    <a16:creationId xmlns:a16="http://schemas.microsoft.com/office/drawing/2014/main" id="{E4C32EE0-A4BE-410C-90BA-2C37BB818BED}"/>
                  </a:ext>
                </a:extLst>
              </p:cNvPr>
              <p:cNvSpPr/>
              <p:nvPr/>
            </p:nvSpPr>
            <p:spPr>
              <a:xfrm>
                <a:off x="3780690" y="1287546"/>
                <a:ext cx="2497939" cy="1270068"/>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grpFill/>
              <a:ln w="12700">
                <a:miter lim="400000"/>
              </a:ln>
            </p:spPr>
            <p:txBody>
              <a:bodyPr anchor="ctr"/>
              <a:lstStyle/>
              <a:p>
                <a:pPr algn="ctr"/>
                <a:endParaRPr sz="2400">
                  <a:cs typeface="+mn-ea"/>
                  <a:sym typeface="+mn-lt"/>
                </a:endParaRPr>
              </a:p>
            </p:txBody>
          </p:sp>
          <p:sp>
            <p:nvSpPr>
              <p:cNvPr id="13" name="椭圆 12">
                <a:extLst>
                  <a:ext uri="{FF2B5EF4-FFF2-40B4-BE49-F238E27FC236}">
                    <a16:creationId xmlns:a16="http://schemas.microsoft.com/office/drawing/2014/main" id="{36C058BC-B8A3-48F7-B357-BDA751C69C96}"/>
                  </a:ext>
                </a:extLst>
              </p:cNvPr>
              <p:cNvSpPr/>
              <p:nvPr/>
            </p:nvSpPr>
            <p:spPr>
              <a:xfrm flipH="1">
                <a:off x="2983751" y="1560199"/>
                <a:ext cx="797849" cy="797849"/>
              </a:xfrm>
              <a:prstGeom prst="ellipse">
                <a:avLst/>
              </a:prstGeom>
              <a:solidFill>
                <a:srgbClr val="002060"/>
              </a:solidFill>
              <a:ln w="12700">
                <a:miter lim="400000"/>
              </a:ln>
              <a:effectLst>
                <a:outerShdw blurRad="63500" sx="102000" sy="102000" algn="ctr" rotWithShape="0">
                  <a:prstClr val="black">
                    <a:alpha val="40000"/>
                  </a:prstClr>
                </a:outerShdw>
              </a:effectLst>
            </p:spPr>
            <p:txBody>
              <a:bodyPr anchor="ctr"/>
              <a:lstStyle/>
              <a:p>
                <a:pPr algn="ctr"/>
                <a:r>
                  <a:rPr lang="en-US" altLang="zh-CN" sz="2400" dirty="0">
                    <a:solidFill>
                      <a:schemeClr val="bg1"/>
                    </a:solidFill>
                    <a:cs typeface="+mn-ea"/>
                    <a:sym typeface="+mn-lt"/>
                  </a:rPr>
                  <a:t>1</a:t>
                </a:r>
                <a:endParaRPr sz="2400" dirty="0">
                  <a:solidFill>
                    <a:schemeClr val="bg1"/>
                  </a:solidFill>
                  <a:cs typeface="+mn-ea"/>
                  <a:sym typeface="+mn-lt"/>
                </a:endParaRPr>
              </a:p>
            </p:txBody>
          </p:sp>
        </p:grpSp>
        <p:sp>
          <p:nvSpPr>
            <p:cNvPr id="20" name="文本框 17">
              <a:extLst>
                <a:ext uri="{FF2B5EF4-FFF2-40B4-BE49-F238E27FC236}">
                  <a16:creationId xmlns:a16="http://schemas.microsoft.com/office/drawing/2014/main" id="{0FA4C536-0FAB-4F7B-A2E8-AD098BAFF710}"/>
                </a:ext>
              </a:extLst>
            </p:cNvPr>
            <p:cNvSpPr txBox="1"/>
            <p:nvPr/>
          </p:nvSpPr>
          <p:spPr>
            <a:xfrm>
              <a:off x="7828717" y="1049422"/>
              <a:ext cx="2733449" cy="813044"/>
            </a:xfrm>
            <a:prstGeom prst="rect">
              <a:avLst/>
            </a:prstGeom>
            <a:noFill/>
          </p:spPr>
          <p:txBody>
            <a:bodyPr wrap="none" lIns="0" tIns="0" rIns="0" bIns="0">
              <a:noAutofit/>
            </a:bodyPr>
            <a:lstStyle/>
            <a:p>
              <a:pPr>
                <a:lnSpc>
                  <a:spcPct val="120000"/>
                </a:lnSpc>
              </a:pPr>
              <a:r>
                <a:rPr lang="zh-CN" altLang="en-US" sz="1867" b="1" dirty="0">
                  <a:solidFill>
                    <a:srgbClr val="002060"/>
                  </a:solidFill>
                  <a:cs typeface="+mn-ea"/>
                  <a:sym typeface="+mn-lt"/>
                </a:rPr>
                <a:t>斯巴达：贵族寡头政治</a:t>
              </a:r>
              <a:endParaRPr lang="en-US" altLang="zh-CN" sz="1867" b="1" dirty="0">
                <a:solidFill>
                  <a:srgbClr val="002060"/>
                </a:solidFill>
                <a:cs typeface="+mn-ea"/>
                <a:sym typeface="+mn-lt"/>
              </a:endParaRPr>
            </a:p>
            <a:p>
              <a:pPr>
                <a:lnSpc>
                  <a:spcPct val="120000"/>
                </a:lnSpc>
              </a:pPr>
              <a:r>
                <a:rPr lang="zh-CN" altLang="en-US" sz="1867" b="1" dirty="0">
                  <a:solidFill>
                    <a:srgbClr val="002060"/>
                  </a:solidFill>
                  <a:cs typeface="+mn-ea"/>
                  <a:sym typeface="+mn-lt"/>
                </a:rPr>
                <a:t>雅典：民主城邦制度</a:t>
              </a:r>
            </a:p>
          </p:txBody>
        </p:sp>
        <p:sp>
          <p:nvSpPr>
            <p:cNvPr id="22" name="文本框 19">
              <a:extLst>
                <a:ext uri="{FF2B5EF4-FFF2-40B4-BE49-F238E27FC236}">
                  <a16:creationId xmlns:a16="http://schemas.microsoft.com/office/drawing/2014/main" id="{5949D83C-C3D8-4F4B-B5EB-52841BDF06E3}"/>
                </a:ext>
              </a:extLst>
            </p:cNvPr>
            <p:cNvSpPr txBox="1"/>
            <p:nvPr/>
          </p:nvSpPr>
          <p:spPr>
            <a:xfrm>
              <a:off x="4971598" y="3751338"/>
              <a:ext cx="2535283" cy="386977"/>
            </a:xfrm>
            <a:prstGeom prst="rect">
              <a:avLst/>
            </a:prstGeom>
            <a:noFill/>
          </p:spPr>
          <p:txBody>
            <a:bodyPr wrap="none" lIns="0" tIns="0" rIns="0" bIns="0">
              <a:noAutofit/>
            </a:bodyPr>
            <a:lstStyle/>
            <a:p>
              <a:pPr>
                <a:lnSpc>
                  <a:spcPct val="120000"/>
                </a:lnSpc>
              </a:pPr>
              <a:r>
                <a:rPr lang="zh-CN" altLang="en-US" sz="1867" b="1" dirty="0">
                  <a:solidFill>
                    <a:srgbClr val="002060"/>
                  </a:solidFill>
                  <a:cs typeface="+mn-ea"/>
                  <a:sym typeface="+mn-lt"/>
                </a:rPr>
                <a:t>农民失土地，瘟疫乱民心</a:t>
              </a:r>
            </a:p>
          </p:txBody>
        </p:sp>
        <p:sp>
          <p:nvSpPr>
            <p:cNvPr id="24" name="文本框 21">
              <a:extLst>
                <a:ext uri="{FF2B5EF4-FFF2-40B4-BE49-F238E27FC236}">
                  <a16:creationId xmlns:a16="http://schemas.microsoft.com/office/drawing/2014/main" id="{147EAC1D-1366-4516-B91F-607906D06824}"/>
                </a:ext>
              </a:extLst>
            </p:cNvPr>
            <p:cNvSpPr txBox="1"/>
            <p:nvPr/>
          </p:nvSpPr>
          <p:spPr>
            <a:xfrm>
              <a:off x="6310108" y="2605870"/>
              <a:ext cx="1107996" cy="276999"/>
            </a:xfrm>
            <a:prstGeom prst="rect">
              <a:avLst/>
            </a:prstGeom>
            <a:noFill/>
          </p:spPr>
          <p:txBody>
            <a:bodyPr wrap="none" lIns="0" tIns="0" rIns="0" bIns="0">
              <a:noAutofit/>
            </a:bodyPr>
            <a:lstStyle/>
            <a:p>
              <a:pPr>
                <a:lnSpc>
                  <a:spcPct val="140000"/>
                </a:lnSpc>
              </a:pPr>
              <a:r>
                <a:rPr lang="zh-CN" altLang="en-US" sz="1867" b="1" dirty="0">
                  <a:solidFill>
                    <a:srgbClr val="002060"/>
                  </a:solidFill>
                  <a:cs typeface="+mn-ea"/>
                  <a:sym typeface="+mn-lt"/>
                </a:rPr>
                <a:t>政治斗争</a:t>
              </a:r>
            </a:p>
          </p:txBody>
        </p:sp>
        <p:grpSp>
          <p:nvGrpSpPr>
            <p:cNvPr id="19" name="组合 18">
              <a:extLst>
                <a:ext uri="{FF2B5EF4-FFF2-40B4-BE49-F238E27FC236}">
                  <a16:creationId xmlns:a16="http://schemas.microsoft.com/office/drawing/2014/main" id="{BF23D7E6-5253-400D-9B97-91EBDF4B653D}"/>
                </a:ext>
              </a:extLst>
            </p:cNvPr>
            <p:cNvGrpSpPr/>
            <p:nvPr/>
          </p:nvGrpSpPr>
          <p:grpSpPr>
            <a:xfrm>
              <a:off x="2487493" y="1584748"/>
              <a:ext cx="4333379" cy="1407550"/>
              <a:chOff x="1101202" y="2172944"/>
              <a:chExt cx="4333379" cy="1407550"/>
            </a:xfrm>
            <a:solidFill>
              <a:schemeClr val="tx2">
                <a:lumMod val="40000"/>
                <a:lumOff val="60000"/>
              </a:schemeClr>
            </a:solidFill>
          </p:grpSpPr>
          <p:sp>
            <p:nvSpPr>
              <p:cNvPr id="6" name="任意多边形: 形状 5">
                <a:extLst>
                  <a:ext uri="{FF2B5EF4-FFF2-40B4-BE49-F238E27FC236}">
                    <a16:creationId xmlns:a16="http://schemas.microsoft.com/office/drawing/2014/main" id="{A727DC76-422C-41CD-AAF7-414D05DA6302}"/>
                  </a:ext>
                </a:extLst>
              </p:cNvPr>
              <p:cNvSpPr/>
              <p:nvPr/>
            </p:nvSpPr>
            <p:spPr>
              <a:xfrm>
                <a:off x="1101202" y="2668096"/>
                <a:ext cx="2600070" cy="91239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grpFill/>
              <a:ln w="12700">
                <a:noFill/>
                <a:miter lim="400000"/>
              </a:ln>
            </p:spPr>
            <p:txBody>
              <a:bodyPr anchor="ctr"/>
              <a:lstStyle/>
              <a:p>
                <a:pPr algn="ctr"/>
                <a:endParaRPr sz="2400">
                  <a:cs typeface="+mn-ea"/>
                  <a:sym typeface="+mn-lt"/>
                </a:endParaRPr>
              </a:p>
            </p:txBody>
          </p:sp>
          <p:sp>
            <p:nvSpPr>
              <p:cNvPr id="7" name="任意多边形: 形状 6">
                <a:extLst>
                  <a:ext uri="{FF2B5EF4-FFF2-40B4-BE49-F238E27FC236}">
                    <a16:creationId xmlns:a16="http://schemas.microsoft.com/office/drawing/2014/main" id="{3AE344F0-3B67-486E-A8D2-A3F26A12C9BF}"/>
                  </a:ext>
                </a:extLst>
              </p:cNvPr>
              <p:cNvSpPr/>
              <p:nvPr/>
            </p:nvSpPr>
            <p:spPr>
              <a:xfrm>
                <a:off x="2818606" y="2172944"/>
                <a:ext cx="2615975" cy="1214611"/>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grpFill/>
              <a:ln w="12700">
                <a:noFill/>
                <a:miter lim="400000"/>
              </a:ln>
            </p:spPr>
            <p:txBody>
              <a:bodyPr anchor="ctr"/>
              <a:lstStyle/>
              <a:p>
                <a:pPr algn="ctr"/>
                <a:endParaRPr sz="2400">
                  <a:cs typeface="+mn-ea"/>
                  <a:sym typeface="+mn-lt"/>
                </a:endParaRPr>
              </a:p>
            </p:txBody>
          </p:sp>
          <p:sp>
            <p:nvSpPr>
              <p:cNvPr id="16" name="椭圆 15">
                <a:extLst>
                  <a:ext uri="{FF2B5EF4-FFF2-40B4-BE49-F238E27FC236}">
                    <a16:creationId xmlns:a16="http://schemas.microsoft.com/office/drawing/2014/main" id="{6542FFBB-9BE7-42D9-A51F-93A47B8005B1}"/>
                  </a:ext>
                </a:extLst>
              </p:cNvPr>
              <p:cNvSpPr/>
              <p:nvPr/>
            </p:nvSpPr>
            <p:spPr>
              <a:xfrm flipH="1">
                <a:off x="2044527" y="2369893"/>
                <a:ext cx="792085" cy="792084"/>
              </a:xfrm>
              <a:prstGeom prst="ellipse">
                <a:avLst/>
              </a:prstGeom>
              <a:solidFill>
                <a:srgbClr val="002060"/>
              </a:solidFill>
              <a:ln w="12700">
                <a:noFill/>
                <a:miter lim="400000"/>
              </a:ln>
              <a:effectLst>
                <a:outerShdw blurRad="63500" sx="102000" sy="102000" algn="ctr" rotWithShape="0">
                  <a:prstClr val="black">
                    <a:alpha val="40000"/>
                  </a:prstClr>
                </a:outerShdw>
              </a:effectLst>
            </p:spPr>
            <p:txBody>
              <a:bodyPr anchor="ctr"/>
              <a:lstStyle/>
              <a:p>
                <a:pPr algn="ctr"/>
                <a:r>
                  <a:rPr lang="en-US" altLang="zh-CN" sz="2400" dirty="0">
                    <a:solidFill>
                      <a:schemeClr val="bg1"/>
                    </a:solidFill>
                    <a:cs typeface="+mn-ea"/>
                    <a:sym typeface="+mn-lt"/>
                  </a:rPr>
                  <a:t>2</a:t>
                </a:r>
                <a:endParaRPr sz="2400" dirty="0">
                  <a:solidFill>
                    <a:schemeClr val="bg1"/>
                  </a:solidFill>
                  <a:cs typeface="+mn-ea"/>
                  <a:sym typeface="+mn-lt"/>
                </a:endParaRPr>
              </a:p>
            </p:txBody>
          </p:sp>
        </p:grpSp>
        <p:grpSp>
          <p:nvGrpSpPr>
            <p:cNvPr id="3" name="组合 2">
              <a:extLst>
                <a:ext uri="{FF2B5EF4-FFF2-40B4-BE49-F238E27FC236}">
                  <a16:creationId xmlns:a16="http://schemas.microsoft.com/office/drawing/2014/main" id="{8E3EBD28-7453-4548-AD4D-0961BA6A697C}"/>
                </a:ext>
              </a:extLst>
            </p:cNvPr>
            <p:cNvGrpSpPr/>
            <p:nvPr/>
          </p:nvGrpSpPr>
          <p:grpSpPr>
            <a:xfrm>
              <a:off x="1743959" y="2341750"/>
              <a:ext cx="4176822" cy="1262241"/>
              <a:chOff x="309044" y="3347160"/>
              <a:chExt cx="4176822" cy="1262241"/>
            </a:xfrm>
            <a:solidFill>
              <a:schemeClr val="tx2">
                <a:lumMod val="60000"/>
                <a:lumOff val="40000"/>
              </a:schemeClr>
            </a:solidFill>
          </p:grpSpPr>
          <p:sp>
            <p:nvSpPr>
              <p:cNvPr id="8" name="任意多边形: 形状 7">
                <a:extLst>
                  <a:ext uri="{FF2B5EF4-FFF2-40B4-BE49-F238E27FC236}">
                    <a16:creationId xmlns:a16="http://schemas.microsoft.com/office/drawing/2014/main" id="{7AA54ED0-5CAD-49A9-8632-C6AEE58908DD}"/>
                  </a:ext>
                </a:extLst>
              </p:cNvPr>
              <p:cNvSpPr/>
              <p:nvPr/>
            </p:nvSpPr>
            <p:spPr>
              <a:xfrm>
                <a:off x="309044" y="3817317"/>
                <a:ext cx="2460938" cy="7920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grpFill/>
              <a:ln w="12700">
                <a:miter lim="400000"/>
              </a:ln>
            </p:spPr>
            <p:txBody>
              <a:bodyPr anchor="ctr"/>
              <a:lstStyle/>
              <a:p>
                <a:pPr algn="ctr"/>
                <a:endParaRPr sz="2400">
                  <a:cs typeface="+mn-ea"/>
                  <a:sym typeface="+mn-lt"/>
                </a:endParaRPr>
              </a:p>
            </p:txBody>
          </p:sp>
          <p:grpSp>
            <p:nvGrpSpPr>
              <p:cNvPr id="2" name="组合 1">
                <a:extLst>
                  <a:ext uri="{FF2B5EF4-FFF2-40B4-BE49-F238E27FC236}">
                    <a16:creationId xmlns:a16="http://schemas.microsoft.com/office/drawing/2014/main" id="{80832DAE-D23B-40D1-8C75-752FD58EDCFA}"/>
                  </a:ext>
                </a:extLst>
              </p:cNvPr>
              <p:cNvGrpSpPr/>
              <p:nvPr/>
            </p:nvGrpSpPr>
            <p:grpSpPr>
              <a:xfrm>
                <a:off x="1052407" y="3347160"/>
                <a:ext cx="3433459" cy="1230519"/>
                <a:chOff x="1052407" y="3347160"/>
                <a:chExt cx="3433459" cy="1230519"/>
              </a:xfrm>
              <a:grpFill/>
            </p:grpSpPr>
            <p:sp>
              <p:nvSpPr>
                <p:cNvPr id="9" name="任意多边形: 形状 8">
                  <a:extLst>
                    <a:ext uri="{FF2B5EF4-FFF2-40B4-BE49-F238E27FC236}">
                      <a16:creationId xmlns:a16="http://schemas.microsoft.com/office/drawing/2014/main" id="{382FF65D-8B32-43F1-9C8A-C12A7E9D5352}"/>
                    </a:ext>
                  </a:extLst>
                </p:cNvPr>
                <p:cNvSpPr/>
                <p:nvPr/>
              </p:nvSpPr>
              <p:spPr>
                <a:xfrm>
                  <a:off x="1869891" y="3347160"/>
                  <a:ext cx="2615975" cy="1230519"/>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grpFill/>
                <a:ln w="12700">
                  <a:miter lim="400000"/>
                </a:ln>
              </p:spPr>
              <p:txBody>
                <a:bodyPr anchor="ctr"/>
                <a:lstStyle/>
                <a:p>
                  <a:pPr algn="ctr"/>
                  <a:endParaRPr sz="2400">
                    <a:cs typeface="+mn-ea"/>
                    <a:sym typeface="+mn-lt"/>
                  </a:endParaRPr>
                </a:p>
              </p:txBody>
            </p:sp>
            <p:sp>
              <p:nvSpPr>
                <p:cNvPr id="14" name="椭圆 13">
                  <a:extLst>
                    <a:ext uri="{FF2B5EF4-FFF2-40B4-BE49-F238E27FC236}">
                      <a16:creationId xmlns:a16="http://schemas.microsoft.com/office/drawing/2014/main" id="{1905AF0C-5900-494A-AFDC-034485AA0B0F}"/>
                    </a:ext>
                  </a:extLst>
                </p:cNvPr>
                <p:cNvSpPr/>
                <p:nvPr/>
              </p:nvSpPr>
              <p:spPr>
                <a:xfrm flipH="1">
                  <a:off x="1052407" y="3579191"/>
                  <a:ext cx="797849" cy="797849"/>
                </a:xfrm>
                <a:prstGeom prst="ellipse">
                  <a:avLst/>
                </a:prstGeom>
                <a:solidFill>
                  <a:srgbClr val="002060"/>
                </a:solidFill>
                <a:ln w="12700">
                  <a:miter lim="400000"/>
                </a:ln>
                <a:effectLst>
                  <a:outerShdw blurRad="63500" sx="102000" sy="102000" algn="ctr" rotWithShape="0">
                    <a:prstClr val="black">
                      <a:alpha val="40000"/>
                    </a:prstClr>
                  </a:outerShdw>
                </a:effectLst>
              </p:spPr>
              <p:txBody>
                <a:bodyPr anchor="ctr"/>
                <a:lstStyle/>
                <a:p>
                  <a:pPr algn="ctr"/>
                  <a:r>
                    <a:rPr lang="en-US" altLang="zh-CN" sz="2400" dirty="0">
                      <a:solidFill>
                        <a:schemeClr val="bg1"/>
                      </a:solidFill>
                      <a:cs typeface="+mn-ea"/>
                      <a:sym typeface="+mn-lt"/>
                    </a:rPr>
                    <a:t>3</a:t>
                  </a:r>
                  <a:endParaRPr sz="2400" dirty="0">
                    <a:solidFill>
                      <a:schemeClr val="bg1"/>
                    </a:solidFill>
                    <a:cs typeface="+mn-ea"/>
                    <a:sym typeface="+mn-lt"/>
                  </a:endParaRPr>
                </a:p>
              </p:txBody>
            </p:sp>
          </p:grpSp>
        </p:grpSp>
        <p:sp>
          <p:nvSpPr>
            <p:cNvPr id="31" name="矩形 30">
              <a:extLst>
                <a:ext uri="{FF2B5EF4-FFF2-40B4-BE49-F238E27FC236}">
                  <a16:creationId xmlns:a16="http://schemas.microsoft.com/office/drawing/2014/main" id="{BE64088B-76B5-495E-AB56-9D534D065E95}"/>
                </a:ext>
              </a:extLst>
            </p:cNvPr>
            <p:cNvSpPr/>
            <p:nvPr/>
          </p:nvSpPr>
          <p:spPr>
            <a:xfrm>
              <a:off x="6864106" y="1919565"/>
              <a:ext cx="5917004" cy="457946"/>
            </a:xfrm>
            <a:prstGeom prst="rect">
              <a:avLst/>
            </a:prstGeom>
          </p:spPr>
          <p:txBody>
            <a:bodyPr wrap="none">
              <a:spAutoFit/>
            </a:bodyPr>
            <a:lstStyle/>
            <a:p>
              <a:pPr>
                <a:lnSpc>
                  <a:spcPct val="140000"/>
                </a:lnSpc>
              </a:pPr>
              <a:r>
                <a:rPr lang="zh-CN" altLang="zh-CN" sz="1867" b="1" dirty="0">
                  <a:solidFill>
                    <a:srgbClr val="002060"/>
                  </a:solidFill>
                  <a:cs typeface="+mn-ea"/>
                </a:rPr>
                <a:t>一些势力的投靠，加强了双方实力，增长了战争时间。</a:t>
              </a:r>
              <a:endParaRPr lang="zh-CN" altLang="en-US" sz="1867" b="1" dirty="0">
                <a:solidFill>
                  <a:srgbClr val="002060"/>
                </a:solidFill>
                <a:cs typeface="+mn-ea"/>
              </a:endParaRPr>
            </a:p>
          </p:txBody>
        </p:sp>
        <p:sp>
          <p:nvSpPr>
            <p:cNvPr id="39" name="矩形 38">
              <a:extLst>
                <a:ext uri="{FF2B5EF4-FFF2-40B4-BE49-F238E27FC236}">
                  <a16:creationId xmlns:a16="http://schemas.microsoft.com/office/drawing/2014/main" id="{5A7FE1E4-0C91-4436-B090-D84BF74133B6}"/>
                </a:ext>
              </a:extLst>
            </p:cNvPr>
            <p:cNvSpPr/>
            <p:nvPr/>
          </p:nvSpPr>
          <p:spPr>
            <a:xfrm>
              <a:off x="5716231" y="2981562"/>
              <a:ext cx="7268064" cy="830997"/>
            </a:xfrm>
            <a:prstGeom prst="rect">
              <a:avLst/>
            </a:prstGeom>
          </p:spPr>
          <p:txBody>
            <a:bodyPr wrap="square">
              <a:spAutoFit/>
            </a:bodyPr>
            <a:lstStyle/>
            <a:p>
              <a:r>
                <a:rPr lang="zh-CN" altLang="en-US" sz="1600" dirty="0"/>
                <a:t>    其他希腊小国的政党为了政权会勾结雅典或斯巴达，请求其出兵帮助自己夺取政权，从而导致希腊和斯巴达的兵力被调拨在外而不是筹划大战。</a:t>
              </a:r>
            </a:p>
            <a:p>
              <a:endParaRPr lang="zh-CN" altLang="en-US" sz="1600" dirty="0"/>
            </a:p>
          </p:txBody>
        </p:sp>
        <p:grpSp>
          <p:nvGrpSpPr>
            <p:cNvPr id="41" name="组合 40">
              <a:extLst>
                <a:ext uri="{FF2B5EF4-FFF2-40B4-BE49-F238E27FC236}">
                  <a16:creationId xmlns:a16="http://schemas.microsoft.com/office/drawing/2014/main" id="{9DD0E8C3-F010-4B16-B3C6-F500EA96604D}"/>
                </a:ext>
              </a:extLst>
            </p:cNvPr>
            <p:cNvGrpSpPr/>
            <p:nvPr/>
          </p:nvGrpSpPr>
          <p:grpSpPr>
            <a:xfrm>
              <a:off x="587112" y="3102177"/>
              <a:ext cx="4346427" cy="1399862"/>
              <a:chOff x="18434" y="3395722"/>
              <a:chExt cx="4346427" cy="1399862"/>
            </a:xfrm>
            <a:solidFill>
              <a:schemeClr val="tx2">
                <a:lumMod val="60000"/>
                <a:lumOff val="40000"/>
              </a:schemeClr>
            </a:solidFill>
          </p:grpSpPr>
          <p:sp>
            <p:nvSpPr>
              <p:cNvPr id="42" name="任意多边形: 形状 41">
                <a:extLst>
                  <a:ext uri="{FF2B5EF4-FFF2-40B4-BE49-F238E27FC236}">
                    <a16:creationId xmlns:a16="http://schemas.microsoft.com/office/drawing/2014/main" id="{6CC97FBB-2BD5-48D4-9716-BE144670E169}"/>
                  </a:ext>
                </a:extLst>
              </p:cNvPr>
              <p:cNvSpPr/>
              <p:nvPr/>
            </p:nvSpPr>
            <p:spPr>
              <a:xfrm>
                <a:off x="18434" y="3890873"/>
                <a:ext cx="2748944" cy="90471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rgbClr val="51647F"/>
              </a:solidFill>
              <a:ln w="12700">
                <a:miter lim="400000"/>
              </a:ln>
            </p:spPr>
            <p:txBody>
              <a:bodyPr anchor="ctr"/>
              <a:lstStyle/>
              <a:p>
                <a:pPr algn="ctr"/>
                <a:endParaRPr sz="2400">
                  <a:cs typeface="+mn-ea"/>
                  <a:sym typeface="+mn-lt"/>
                </a:endParaRPr>
              </a:p>
            </p:txBody>
          </p:sp>
          <p:grpSp>
            <p:nvGrpSpPr>
              <p:cNvPr id="43" name="组合 42">
                <a:extLst>
                  <a:ext uri="{FF2B5EF4-FFF2-40B4-BE49-F238E27FC236}">
                    <a16:creationId xmlns:a16="http://schemas.microsoft.com/office/drawing/2014/main" id="{80064125-8DD2-4E90-B23C-F1B3E9C93664}"/>
                  </a:ext>
                </a:extLst>
              </p:cNvPr>
              <p:cNvGrpSpPr/>
              <p:nvPr/>
            </p:nvGrpSpPr>
            <p:grpSpPr>
              <a:xfrm>
                <a:off x="912978" y="3395722"/>
                <a:ext cx="3451883" cy="1255514"/>
                <a:chOff x="912978" y="3395722"/>
                <a:chExt cx="3451883" cy="1255514"/>
              </a:xfrm>
              <a:grpFill/>
            </p:grpSpPr>
            <p:sp>
              <p:nvSpPr>
                <p:cNvPr id="44" name="任意多边形: 形状 43">
                  <a:extLst>
                    <a:ext uri="{FF2B5EF4-FFF2-40B4-BE49-F238E27FC236}">
                      <a16:creationId xmlns:a16="http://schemas.microsoft.com/office/drawing/2014/main" id="{2C48E7B9-329E-4F07-8B8A-068C6E967E30}"/>
                    </a:ext>
                  </a:extLst>
                </p:cNvPr>
                <p:cNvSpPr/>
                <p:nvPr/>
              </p:nvSpPr>
              <p:spPr>
                <a:xfrm>
                  <a:off x="1748886" y="3395722"/>
                  <a:ext cx="2615975" cy="1255514"/>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rgbClr val="51647F"/>
                </a:solidFill>
                <a:ln w="12700">
                  <a:miter lim="400000"/>
                </a:ln>
              </p:spPr>
              <p:txBody>
                <a:bodyPr anchor="ctr"/>
                <a:lstStyle/>
                <a:p>
                  <a:pPr algn="ctr"/>
                  <a:endParaRPr sz="2400">
                    <a:cs typeface="+mn-ea"/>
                    <a:sym typeface="+mn-lt"/>
                  </a:endParaRPr>
                </a:p>
              </p:txBody>
            </p:sp>
            <p:sp>
              <p:nvSpPr>
                <p:cNvPr id="45" name="椭圆 44">
                  <a:extLst>
                    <a:ext uri="{FF2B5EF4-FFF2-40B4-BE49-F238E27FC236}">
                      <a16:creationId xmlns:a16="http://schemas.microsoft.com/office/drawing/2014/main" id="{5E38AF1D-9DE0-4F28-822C-5629B0757880}"/>
                    </a:ext>
                  </a:extLst>
                </p:cNvPr>
                <p:cNvSpPr/>
                <p:nvPr/>
              </p:nvSpPr>
              <p:spPr>
                <a:xfrm flipH="1">
                  <a:off x="912978" y="3704882"/>
                  <a:ext cx="797849" cy="797849"/>
                </a:xfrm>
                <a:prstGeom prst="ellipse">
                  <a:avLst/>
                </a:prstGeom>
                <a:solidFill>
                  <a:srgbClr val="002060"/>
                </a:solidFill>
                <a:ln w="12700">
                  <a:miter lim="400000"/>
                </a:ln>
                <a:effectLst>
                  <a:outerShdw blurRad="63500" sx="102000" sy="102000" algn="ctr" rotWithShape="0">
                    <a:prstClr val="black">
                      <a:alpha val="40000"/>
                    </a:prstClr>
                  </a:outerShdw>
                </a:effectLst>
              </p:spPr>
              <p:txBody>
                <a:bodyPr anchor="ctr"/>
                <a:lstStyle/>
                <a:p>
                  <a:pPr algn="ctr"/>
                  <a:r>
                    <a:rPr lang="en-US" altLang="zh-CN" sz="2400" dirty="0">
                      <a:solidFill>
                        <a:schemeClr val="bg1"/>
                      </a:solidFill>
                      <a:cs typeface="+mn-ea"/>
                      <a:sym typeface="+mn-lt"/>
                    </a:rPr>
                    <a:t>4</a:t>
                  </a:r>
                  <a:endParaRPr sz="2400" dirty="0">
                    <a:solidFill>
                      <a:schemeClr val="bg1"/>
                    </a:solidFill>
                    <a:cs typeface="+mn-ea"/>
                    <a:sym typeface="+mn-lt"/>
                  </a:endParaRPr>
                </a:p>
              </p:txBody>
            </p:sp>
          </p:grpSp>
        </p:grpSp>
      </p:grpSp>
      <p:sp>
        <p:nvSpPr>
          <p:cNvPr id="12" name="矩形 11">
            <a:extLst>
              <a:ext uri="{FF2B5EF4-FFF2-40B4-BE49-F238E27FC236}">
                <a16:creationId xmlns:a16="http://schemas.microsoft.com/office/drawing/2014/main" id="{A00C74E8-ECEA-48EA-A2F3-0330AF15A144}"/>
              </a:ext>
            </a:extLst>
          </p:cNvPr>
          <p:cNvSpPr/>
          <p:nvPr/>
        </p:nvSpPr>
        <p:spPr>
          <a:xfrm>
            <a:off x="9614275" y="1347374"/>
            <a:ext cx="877163" cy="369332"/>
          </a:xfrm>
          <a:prstGeom prst="rect">
            <a:avLst/>
          </a:prstGeom>
        </p:spPr>
        <p:txBody>
          <a:bodyPr wrap="none">
            <a:spAutoFit/>
          </a:bodyPr>
          <a:lstStyle/>
          <a:p>
            <a:r>
              <a:rPr lang="zh-CN" altLang="en-US" dirty="0"/>
              <a:t>稳定性</a:t>
            </a:r>
          </a:p>
        </p:txBody>
      </p:sp>
      <p:sp>
        <p:nvSpPr>
          <p:cNvPr id="15" name="箭头: 右 14">
            <a:extLst>
              <a:ext uri="{FF2B5EF4-FFF2-40B4-BE49-F238E27FC236}">
                <a16:creationId xmlns:a16="http://schemas.microsoft.com/office/drawing/2014/main" id="{822C6D45-F719-4EF7-93BE-30B2D0CFCE6A}"/>
              </a:ext>
            </a:extLst>
          </p:cNvPr>
          <p:cNvSpPr/>
          <p:nvPr/>
        </p:nvSpPr>
        <p:spPr>
          <a:xfrm>
            <a:off x="9282658" y="1479665"/>
            <a:ext cx="249382" cy="125550"/>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A4B68C8A-0A2C-4DD9-B967-E75CCF69A1E6}"/>
              </a:ext>
            </a:extLst>
          </p:cNvPr>
          <p:cNvSpPr/>
          <p:nvPr/>
        </p:nvSpPr>
        <p:spPr>
          <a:xfrm>
            <a:off x="4948780" y="1431438"/>
            <a:ext cx="1338828" cy="369332"/>
          </a:xfrm>
          <a:prstGeom prst="rect">
            <a:avLst/>
          </a:prstGeom>
        </p:spPr>
        <p:txBody>
          <a:bodyPr wrap="none">
            <a:spAutoFit/>
          </a:bodyPr>
          <a:lstStyle/>
          <a:p>
            <a:r>
              <a:rPr lang="zh-CN" altLang="en-US" dirty="0"/>
              <a:t>从政体上看</a:t>
            </a:r>
          </a:p>
        </p:txBody>
      </p:sp>
      <p:sp>
        <p:nvSpPr>
          <p:cNvPr id="33" name="箭头: 右 32">
            <a:extLst>
              <a:ext uri="{FF2B5EF4-FFF2-40B4-BE49-F238E27FC236}">
                <a16:creationId xmlns:a16="http://schemas.microsoft.com/office/drawing/2014/main" id="{DB110ABA-B6C6-4B6F-A9B9-1864005C3F9D}"/>
              </a:ext>
            </a:extLst>
          </p:cNvPr>
          <p:cNvSpPr/>
          <p:nvPr/>
        </p:nvSpPr>
        <p:spPr>
          <a:xfrm>
            <a:off x="9033276" y="1820473"/>
            <a:ext cx="249382" cy="125550"/>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a:extLst>
              <a:ext uri="{FF2B5EF4-FFF2-40B4-BE49-F238E27FC236}">
                <a16:creationId xmlns:a16="http://schemas.microsoft.com/office/drawing/2014/main" id="{C3358659-6E70-4810-9796-A6EDA1802DC1}"/>
              </a:ext>
            </a:extLst>
          </p:cNvPr>
          <p:cNvSpPr/>
          <p:nvPr/>
        </p:nvSpPr>
        <p:spPr>
          <a:xfrm>
            <a:off x="9249992" y="1681052"/>
            <a:ext cx="646331" cy="369332"/>
          </a:xfrm>
          <a:prstGeom prst="rect">
            <a:avLst/>
          </a:prstGeom>
        </p:spPr>
        <p:txBody>
          <a:bodyPr wrap="none">
            <a:spAutoFit/>
          </a:bodyPr>
          <a:lstStyle/>
          <a:p>
            <a:r>
              <a:rPr lang="zh-CN" altLang="en-US" dirty="0"/>
              <a:t>成熟</a:t>
            </a:r>
          </a:p>
        </p:txBody>
      </p:sp>
    </p:spTree>
    <p:extLst>
      <p:ext uri="{BB962C8B-B14F-4D97-AF65-F5344CB8AC3E}">
        <p14:creationId xmlns:p14="http://schemas.microsoft.com/office/powerpoint/2010/main" val="1245289621"/>
      </p:ext>
    </p:extLst>
  </p:cSld>
  <p:clrMapOvr>
    <a:masterClrMapping/>
  </p:clrMapOvr>
  <p:transition spd="slow" advTm="0">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txBox="1">
            <a:spLocks/>
          </p:cNvSpPr>
          <p:nvPr/>
        </p:nvSpPr>
        <p:spPr>
          <a:xfrm>
            <a:off x="931158" y="797902"/>
            <a:ext cx="1065718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r>
              <a:rPr lang="zh-CN" altLang="en-US" sz="2400" dirty="0">
                <a:solidFill>
                  <a:srgbClr val="002060"/>
                </a:solidFill>
                <a:effectLst>
                  <a:outerShdw blurRad="63500" algn="ctr" rotWithShape="0">
                    <a:prstClr val="black">
                      <a:alpha val="40000"/>
                    </a:prstClr>
                  </a:outerShdw>
                </a:effectLst>
              </a:rPr>
              <a:t>三、和约的反复</a:t>
            </a:r>
            <a:endParaRPr lang="en-GB" altLang="zh-CN" sz="2400" dirty="0">
              <a:solidFill>
                <a:srgbClr val="002060"/>
              </a:solidFill>
              <a:effectLst>
                <a:outerShdw blurRad="63500" algn="ctr" rotWithShape="0">
                  <a:prstClr val="black">
                    <a:alpha val="40000"/>
                  </a:prstClr>
                </a:outerShdw>
              </a:effectLst>
              <a:sym typeface="+mn-lt"/>
            </a:endParaRPr>
          </a:p>
        </p:txBody>
      </p:sp>
      <p:grpSp>
        <p:nvGrpSpPr>
          <p:cNvPr id="4" name="组合 3">
            <a:extLst>
              <a:ext uri="{FF2B5EF4-FFF2-40B4-BE49-F238E27FC236}">
                <a16:creationId xmlns:a16="http://schemas.microsoft.com/office/drawing/2014/main" id="{C6485585-85B6-4F45-BB97-A3C5C7D30D24}"/>
              </a:ext>
            </a:extLst>
          </p:cNvPr>
          <p:cNvGrpSpPr/>
          <p:nvPr/>
        </p:nvGrpSpPr>
        <p:grpSpPr>
          <a:xfrm>
            <a:off x="2388888" y="1922199"/>
            <a:ext cx="7414223" cy="3013602"/>
            <a:chOff x="2123727" y="2158157"/>
            <a:chExt cx="7414223" cy="3013602"/>
          </a:xfrm>
        </p:grpSpPr>
        <p:grpSp>
          <p:nvGrpSpPr>
            <p:cNvPr id="60" name="aabf6c66-33f2-4d2f-bcbd-e9a6068dccfd">
              <a:extLst>
                <a:ext uri="{FF2B5EF4-FFF2-40B4-BE49-F238E27FC236}">
                  <a16:creationId xmlns:a16="http://schemas.microsoft.com/office/drawing/2014/main" id="{93CD8DE3-7F56-48EE-9AAE-A64013341BA2}"/>
                </a:ext>
              </a:extLst>
            </p:cNvPr>
            <p:cNvGrpSpPr>
              <a:grpSpLocks noChangeAspect="1"/>
            </p:cNvGrpSpPr>
            <p:nvPr/>
          </p:nvGrpSpPr>
          <p:grpSpPr>
            <a:xfrm>
              <a:off x="2123727" y="2158157"/>
              <a:ext cx="7414223" cy="1033001"/>
              <a:chOff x="1588145" y="1736857"/>
              <a:chExt cx="6073505" cy="846203"/>
            </a:xfrm>
          </p:grpSpPr>
          <p:sp>
            <p:nvSpPr>
              <p:cNvPr id="61" name="椭圆 60">
                <a:extLst>
                  <a:ext uri="{FF2B5EF4-FFF2-40B4-BE49-F238E27FC236}">
                    <a16:creationId xmlns:a16="http://schemas.microsoft.com/office/drawing/2014/main" id="{46F2A140-1D47-48FD-A379-DBAECBF581D4}"/>
                  </a:ext>
                </a:extLst>
              </p:cNvPr>
              <p:cNvSpPr/>
              <p:nvPr/>
            </p:nvSpPr>
            <p:spPr>
              <a:xfrm>
                <a:off x="1588145" y="1736857"/>
                <a:ext cx="846203" cy="846203"/>
              </a:xfrm>
              <a:prstGeom prst="ellipse">
                <a:avLst/>
              </a:prstGeom>
              <a:solidFill>
                <a:srgbClr val="002060"/>
              </a:solidFill>
              <a:ln w="190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800" dirty="0">
                    <a:effectLst>
                      <a:glow rad="63500">
                        <a:schemeClr val="bg1">
                          <a:alpha val="40000"/>
                        </a:schemeClr>
                      </a:glow>
                    </a:effectLst>
                  </a:rPr>
                  <a:t>1</a:t>
                </a:r>
                <a:endParaRPr sz="2800" dirty="0">
                  <a:effectLst>
                    <a:glow rad="63500">
                      <a:schemeClr val="bg1">
                        <a:alpha val="40000"/>
                      </a:schemeClr>
                    </a:glow>
                  </a:effectLst>
                </a:endParaRPr>
              </a:p>
            </p:txBody>
          </p:sp>
          <p:sp>
            <p:nvSpPr>
              <p:cNvPr id="64" name="任意多边形 9">
                <a:extLst>
                  <a:ext uri="{FF2B5EF4-FFF2-40B4-BE49-F238E27FC236}">
                    <a16:creationId xmlns:a16="http://schemas.microsoft.com/office/drawing/2014/main" id="{C86AF8CA-2C87-42EC-9994-F987C46C9A0E}"/>
                  </a:ext>
                </a:extLst>
              </p:cNvPr>
              <p:cNvSpPr>
                <a:spLocks noChangeAspect="1"/>
              </p:cNvSpPr>
              <p:nvPr/>
            </p:nvSpPr>
            <p:spPr bwMode="auto">
              <a:xfrm>
                <a:off x="4546680" y="1973064"/>
                <a:ext cx="373789" cy="373789"/>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anchor="ctr"/>
              <a:lstStyle/>
              <a:p>
                <a:pPr algn="ctr"/>
                <a:endParaRPr sz="1351"/>
              </a:p>
            </p:txBody>
          </p:sp>
          <p:sp>
            <p:nvSpPr>
              <p:cNvPr id="66" name="任意多边形 11">
                <a:extLst>
                  <a:ext uri="{FF2B5EF4-FFF2-40B4-BE49-F238E27FC236}">
                    <a16:creationId xmlns:a16="http://schemas.microsoft.com/office/drawing/2014/main" id="{874739CD-9DCC-4D35-B0C9-12147702EBBA}"/>
                  </a:ext>
                </a:extLst>
              </p:cNvPr>
              <p:cNvSpPr>
                <a:spLocks noChangeAspect="1"/>
              </p:cNvSpPr>
              <p:nvPr/>
            </p:nvSpPr>
            <p:spPr bwMode="auto">
              <a:xfrm>
                <a:off x="7250156" y="1963158"/>
                <a:ext cx="411494" cy="393602"/>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headEnd/>
                <a:tailEnd/>
              </a:ln>
            </p:spPr>
            <p:txBody>
              <a:bodyPr anchor="ctr"/>
              <a:lstStyle/>
              <a:p>
                <a:pPr algn="ctr"/>
                <a:endParaRPr sz="1351"/>
              </a:p>
            </p:txBody>
          </p:sp>
        </p:grpSp>
        <p:sp>
          <p:nvSpPr>
            <p:cNvPr id="2" name="文本框 1"/>
            <p:cNvSpPr txBox="1"/>
            <p:nvPr/>
          </p:nvSpPr>
          <p:spPr>
            <a:xfrm>
              <a:off x="3467888" y="2166745"/>
              <a:ext cx="4534933" cy="830997"/>
            </a:xfrm>
            <a:prstGeom prst="rect">
              <a:avLst/>
            </a:prstGeom>
            <a:noFill/>
            <a:effectLst/>
          </p:spPr>
          <p:txBody>
            <a:bodyPr wrap="square" rtlCol="0">
              <a:spAutoFit/>
            </a:bodyPr>
            <a:lstStyle/>
            <a:p>
              <a:r>
                <a:rPr lang="zh-CN" altLang="zh-CN" sz="2400" dirty="0">
                  <a:effectLst>
                    <a:outerShdw blurRad="63500" algn="ctr" rotWithShape="0">
                      <a:prstClr val="black">
                        <a:alpha val="40000"/>
                      </a:prstClr>
                    </a:outerShdw>
                  </a:effectLst>
                </a:rPr>
                <a:t>安菲玻里之役结束后，双方都有订立和约的意愿。</a:t>
              </a:r>
              <a:endParaRPr lang="zh-CN" altLang="en-US" sz="1600" dirty="0">
                <a:solidFill>
                  <a:schemeClr val="tx1">
                    <a:lumMod val="75000"/>
                    <a:lumOff val="25000"/>
                  </a:schemeClr>
                </a:solidFill>
                <a:effectLst>
                  <a:outerShdw blurRad="63500" algn="ctr"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4265555" y="3725209"/>
              <a:ext cx="5063303" cy="1446550"/>
            </a:xfrm>
            <a:prstGeom prst="rect">
              <a:avLst/>
            </a:prstGeom>
            <a:noFill/>
          </p:spPr>
          <p:txBody>
            <a:bodyPr wrap="square" rtlCol="0">
              <a:spAutoFit/>
            </a:bodyPr>
            <a:lstStyle/>
            <a:p>
              <a:r>
                <a:rPr lang="zh-CN" altLang="zh-CN" sz="2400" dirty="0">
                  <a:effectLst>
                    <a:outerShdw blurRad="63500" algn="ctr" rotWithShape="0">
                      <a:prstClr val="black">
                        <a:alpha val="40000"/>
                      </a:prstClr>
                    </a:outerShdw>
                  </a:effectLst>
                </a:rPr>
                <a:t>休战期间，双方并没有完全遵守和约条款，并且双方各有试图挑起战争的人。</a:t>
              </a:r>
            </a:p>
            <a:p>
              <a:endParaRPr lang="zh-CN" altLang="en-US" sz="1600" dirty="0">
                <a:solidFill>
                  <a:schemeClr val="tx1">
                    <a:lumMod val="75000"/>
                    <a:lumOff val="25000"/>
                  </a:schemeClr>
                </a:solidFill>
                <a:effectLst>
                  <a:outerShdw blurRad="63500" algn="ctr"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8" name="椭圆 17">
              <a:extLst>
                <a:ext uri="{FF2B5EF4-FFF2-40B4-BE49-F238E27FC236}">
                  <a16:creationId xmlns:a16="http://schemas.microsoft.com/office/drawing/2014/main" id="{30D677F5-2A6F-4EC4-87FB-11145DCE8147}"/>
                </a:ext>
              </a:extLst>
            </p:cNvPr>
            <p:cNvSpPr/>
            <p:nvPr/>
          </p:nvSpPr>
          <p:spPr>
            <a:xfrm>
              <a:off x="2921394" y="3763509"/>
              <a:ext cx="1033001" cy="1033001"/>
            </a:xfrm>
            <a:prstGeom prst="ellipse">
              <a:avLst/>
            </a:prstGeom>
            <a:solidFill>
              <a:srgbClr val="002060"/>
            </a:solidFill>
            <a:ln w="190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dirty="0">
                  <a:effectLst>
                    <a:glow rad="63500">
                      <a:schemeClr val="bg1">
                        <a:alpha val="40000"/>
                      </a:schemeClr>
                    </a:glow>
                  </a:effectLst>
                </a:rPr>
                <a:t>2</a:t>
              </a:r>
              <a:endParaRPr sz="2400" dirty="0">
                <a:effectLst>
                  <a:glow rad="63500">
                    <a:schemeClr val="bg1">
                      <a:alpha val="40000"/>
                    </a:schemeClr>
                  </a:glow>
                </a:effectLst>
              </a:endParaRPr>
            </a:p>
          </p:txBody>
        </p:sp>
      </p:grpSp>
      <p:sp>
        <p:nvSpPr>
          <p:cNvPr id="5" name="箭头: 右 4">
            <a:extLst>
              <a:ext uri="{FF2B5EF4-FFF2-40B4-BE49-F238E27FC236}">
                <a16:creationId xmlns:a16="http://schemas.microsoft.com/office/drawing/2014/main" id="{B2E5C171-8B1A-4A3F-B868-34D6E629FB54}"/>
              </a:ext>
            </a:extLst>
          </p:cNvPr>
          <p:cNvSpPr/>
          <p:nvPr/>
        </p:nvSpPr>
        <p:spPr>
          <a:xfrm rot="4020363">
            <a:off x="3021025" y="3196809"/>
            <a:ext cx="497936" cy="155636"/>
          </a:xfrm>
          <a:prstGeom prst="rightArrow">
            <a:avLst/>
          </a:pr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25438960"/>
      </p:ext>
    </p:extLst>
  </p:cSld>
  <p:clrMapOvr>
    <a:masterClrMapping/>
  </p:clrMapOvr>
  <p:transition spd="slow" advTm="0">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Group 2">
            <a:extLst>
              <a:ext uri="{FF2B5EF4-FFF2-40B4-BE49-F238E27FC236}">
                <a16:creationId xmlns:a16="http://schemas.microsoft.com/office/drawing/2014/main" id="{F2645B05-A3D7-40C5-9112-0A86ADD30A10}"/>
              </a:ext>
            </a:extLst>
          </p:cNvPr>
          <p:cNvGrpSpPr/>
          <p:nvPr/>
        </p:nvGrpSpPr>
        <p:grpSpPr>
          <a:xfrm rot="20693646">
            <a:off x="7796127" y="886878"/>
            <a:ext cx="3977831" cy="4275258"/>
            <a:chOff x="6121705" y="1444037"/>
            <a:chExt cx="4228570" cy="4544744"/>
          </a:xfrm>
        </p:grpSpPr>
        <p:sp>
          <p:nvSpPr>
            <p:cNvPr id="115" name="Freeform: Shape 3">
              <a:extLst>
                <a:ext uri="{FF2B5EF4-FFF2-40B4-BE49-F238E27FC236}">
                  <a16:creationId xmlns:a16="http://schemas.microsoft.com/office/drawing/2014/main" id="{0FFAB31F-0D9B-48FB-AB1B-36B19AE073F6}"/>
                </a:ext>
              </a:extLst>
            </p:cNvPr>
            <p:cNvSpPr>
              <a:spLocks/>
            </p:cNvSpPr>
            <p:nvPr/>
          </p:nvSpPr>
          <p:spPr bwMode="auto">
            <a:xfrm>
              <a:off x="6968130" y="2344911"/>
              <a:ext cx="2211796" cy="2617032"/>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headEnd/>
              <a:tailEnd/>
            </a:ln>
          </p:spPr>
          <p:txBody>
            <a:bodyPr anchor="ctr"/>
            <a:lstStyle/>
            <a:p>
              <a:pPr algn="ctr"/>
              <a:endParaRPr sz="1351"/>
            </a:p>
          </p:txBody>
        </p:sp>
        <p:grpSp>
          <p:nvGrpSpPr>
            <p:cNvPr id="116" name="Group 4">
              <a:extLst>
                <a:ext uri="{FF2B5EF4-FFF2-40B4-BE49-F238E27FC236}">
                  <a16:creationId xmlns:a16="http://schemas.microsoft.com/office/drawing/2014/main" id="{E3B27AF0-5532-494F-8E02-61B5B9110707}"/>
                </a:ext>
              </a:extLst>
            </p:cNvPr>
            <p:cNvGrpSpPr/>
            <p:nvPr/>
          </p:nvGrpSpPr>
          <p:grpSpPr>
            <a:xfrm>
              <a:off x="6893884" y="2267576"/>
              <a:ext cx="2337077" cy="2751595"/>
              <a:chOff x="3371851" y="1649413"/>
              <a:chExt cx="2398713" cy="2824162"/>
            </a:xfrm>
          </p:grpSpPr>
          <p:sp>
            <p:nvSpPr>
              <p:cNvPr id="124" name="Freeform: Shape 5">
                <a:extLst>
                  <a:ext uri="{FF2B5EF4-FFF2-40B4-BE49-F238E27FC236}">
                    <a16:creationId xmlns:a16="http://schemas.microsoft.com/office/drawing/2014/main" id="{6ED511DD-C866-4232-974A-E4B79C9483EE}"/>
                  </a:ext>
                </a:extLst>
              </p:cNvPr>
              <p:cNvSpPr>
                <a:spLocks/>
              </p:cNvSpPr>
              <p:nvPr/>
            </p:nvSpPr>
            <p:spPr bwMode="auto">
              <a:xfrm>
                <a:off x="3775076" y="1862138"/>
                <a:ext cx="130175" cy="130175"/>
              </a:xfrm>
              <a:custGeom>
                <a:avLst/>
                <a:gdLst/>
                <a:ahLst/>
                <a:cxnLst>
                  <a:cxn ang="0">
                    <a:pos x="46" y="46"/>
                  </a:cxn>
                  <a:cxn ang="0">
                    <a:pos x="27" y="54"/>
                  </a:cxn>
                  <a:cxn ang="0">
                    <a:pos x="8" y="46"/>
                  </a:cxn>
                  <a:cxn ang="0">
                    <a:pos x="0" y="27"/>
                  </a:cxn>
                  <a:cxn ang="0">
                    <a:pos x="8" y="8"/>
                  </a:cxn>
                  <a:cxn ang="0">
                    <a:pos x="27" y="0"/>
                  </a:cxn>
                  <a:cxn ang="0">
                    <a:pos x="46" y="8"/>
                  </a:cxn>
                  <a:cxn ang="0">
                    <a:pos x="54" y="27"/>
                  </a:cxn>
                  <a:cxn ang="0">
                    <a:pos x="46" y="46"/>
                  </a:cxn>
                </a:cxnLst>
                <a:rect l="0" t="0" r="r" b="b"/>
                <a:pathLst>
                  <a:path w="54" h="54">
                    <a:moveTo>
                      <a:pt x="46" y="46"/>
                    </a:moveTo>
                    <a:cubicBezTo>
                      <a:pt x="41" y="51"/>
                      <a:pt x="34" y="54"/>
                      <a:pt x="27" y="54"/>
                    </a:cubicBezTo>
                    <a:cubicBezTo>
                      <a:pt x="20" y="54"/>
                      <a:pt x="13" y="51"/>
                      <a:pt x="8" y="46"/>
                    </a:cubicBezTo>
                    <a:cubicBezTo>
                      <a:pt x="3" y="41"/>
                      <a:pt x="0" y="34"/>
                      <a:pt x="0" y="27"/>
                    </a:cubicBezTo>
                    <a:cubicBezTo>
                      <a:pt x="0" y="20"/>
                      <a:pt x="3" y="13"/>
                      <a:pt x="8" y="8"/>
                    </a:cubicBezTo>
                    <a:cubicBezTo>
                      <a:pt x="13" y="3"/>
                      <a:pt x="20" y="0"/>
                      <a:pt x="27" y="0"/>
                    </a:cubicBezTo>
                    <a:cubicBezTo>
                      <a:pt x="34" y="0"/>
                      <a:pt x="41" y="3"/>
                      <a:pt x="46" y="8"/>
                    </a:cubicBezTo>
                    <a:cubicBezTo>
                      <a:pt x="51" y="13"/>
                      <a:pt x="54" y="20"/>
                      <a:pt x="54" y="27"/>
                    </a:cubicBezTo>
                    <a:cubicBezTo>
                      <a:pt x="54" y="34"/>
                      <a:pt x="51" y="41"/>
                      <a:pt x="46" y="46"/>
                    </a:cubicBezTo>
                    <a:close/>
                  </a:path>
                </a:pathLst>
              </a:custGeom>
              <a:solidFill>
                <a:schemeClr val="tx2">
                  <a:lumMod val="60000"/>
                  <a:lumOff val="40000"/>
                </a:schemeClr>
              </a:solidFill>
              <a:ln w="9525">
                <a:noFill/>
                <a:round/>
                <a:headEnd/>
                <a:tailEnd/>
              </a:ln>
            </p:spPr>
            <p:txBody>
              <a:bodyPr anchor="ctr"/>
              <a:lstStyle/>
              <a:p>
                <a:pPr algn="ctr"/>
                <a:endParaRPr sz="1351"/>
              </a:p>
            </p:txBody>
          </p:sp>
          <p:sp>
            <p:nvSpPr>
              <p:cNvPr id="125" name="Freeform: Shape 6">
                <a:extLst>
                  <a:ext uri="{FF2B5EF4-FFF2-40B4-BE49-F238E27FC236}">
                    <a16:creationId xmlns:a16="http://schemas.microsoft.com/office/drawing/2014/main" id="{AC8413BA-D148-4FB9-BD09-640DA58A23B7}"/>
                  </a:ext>
                </a:extLst>
              </p:cNvPr>
              <p:cNvSpPr>
                <a:spLocks/>
              </p:cNvSpPr>
              <p:nvPr/>
            </p:nvSpPr>
            <p:spPr bwMode="auto">
              <a:xfrm>
                <a:off x="4518026" y="1649413"/>
                <a:ext cx="188913" cy="188912"/>
              </a:xfrm>
              <a:custGeom>
                <a:avLst/>
                <a:gdLst/>
                <a:ahLst/>
                <a:cxnLst>
                  <a:cxn ang="0">
                    <a:pos x="11" y="11"/>
                  </a:cxn>
                  <a:cxn ang="0">
                    <a:pos x="39" y="0"/>
                  </a:cxn>
                  <a:cxn ang="0">
                    <a:pos x="66" y="11"/>
                  </a:cxn>
                  <a:cxn ang="0">
                    <a:pos x="78" y="39"/>
                  </a:cxn>
                  <a:cxn ang="0">
                    <a:pos x="66" y="66"/>
                  </a:cxn>
                  <a:cxn ang="0">
                    <a:pos x="39" y="78"/>
                  </a:cxn>
                  <a:cxn ang="0">
                    <a:pos x="11" y="66"/>
                  </a:cxn>
                  <a:cxn ang="0">
                    <a:pos x="0" y="39"/>
                  </a:cxn>
                  <a:cxn ang="0">
                    <a:pos x="11" y="11"/>
                  </a:cxn>
                </a:cxnLst>
                <a:rect l="0" t="0" r="r" b="b"/>
                <a:pathLst>
                  <a:path w="78" h="78">
                    <a:moveTo>
                      <a:pt x="11" y="11"/>
                    </a:moveTo>
                    <a:cubicBezTo>
                      <a:pt x="19" y="4"/>
                      <a:pt x="28" y="0"/>
                      <a:pt x="39" y="0"/>
                    </a:cubicBezTo>
                    <a:cubicBezTo>
                      <a:pt x="50" y="0"/>
                      <a:pt x="59" y="4"/>
                      <a:pt x="66" y="11"/>
                    </a:cubicBezTo>
                    <a:cubicBezTo>
                      <a:pt x="74" y="19"/>
                      <a:pt x="78" y="28"/>
                      <a:pt x="78" y="39"/>
                    </a:cubicBezTo>
                    <a:cubicBezTo>
                      <a:pt x="78" y="50"/>
                      <a:pt x="74" y="59"/>
                      <a:pt x="66" y="66"/>
                    </a:cubicBezTo>
                    <a:cubicBezTo>
                      <a:pt x="59" y="74"/>
                      <a:pt x="50" y="78"/>
                      <a:pt x="39" y="78"/>
                    </a:cubicBezTo>
                    <a:cubicBezTo>
                      <a:pt x="28" y="78"/>
                      <a:pt x="19" y="74"/>
                      <a:pt x="11" y="66"/>
                    </a:cubicBezTo>
                    <a:cubicBezTo>
                      <a:pt x="4" y="59"/>
                      <a:pt x="0" y="50"/>
                      <a:pt x="0" y="39"/>
                    </a:cubicBezTo>
                    <a:cubicBezTo>
                      <a:pt x="0" y="28"/>
                      <a:pt x="4" y="19"/>
                      <a:pt x="11" y="11"/>
                    </a:cubicBezTo>
                    <a:close/>
                  </a:path>
                </a:pathLst>
              </a:custGeom>
              <a:solidFill>
                <a:schemeClr val="tx2">
                  <a:lumMod val="60000"/>
                  <a:lumOff val="40000"/>
                </a:schemeClr>
              </a:solidFill>
              <a:ln w="9525">
                <a:noFill/>
                <a:round/>
                <a:headEnd/>
                <a:tailEnd/>
              </a:ln>
            </p:spPr>
            <p:txBody>
              <a:bodyPr anchor="ctr"/>
              <a:lstStyle/>
              <a:p>
                <a:pPr algn="ctr"/>
                <a:endParaRPr sz="1351"/>
              </a:p>
            </p:txBody>
          </p:sp>
          <p:sp>
            <p:nvSpPr>
              <p:cNvPr id="126" name="Freeform: Shape 7">
                <a:extLst>
                  <a:ext uri="{FF2B5EF4-FFF2-40B4-BE49-F238E27FC236}">
                    <a16:creationId xmlns:a16="http://schemas.microsoft.com/office/drawing/2014/main" id="{5380829E-AFCE-40AD-89D1-2EB868713F82}"/>
                  </a:ext>
                </a:extLst>
              </p:cNvPr>
              <p:cNvSpPr>
                <a:spLocks/>
              </p:cNvSpPr>
              <p:nvPr/>
            </p:nvSpPr>
            <p:spPr bwMode="auto">
              <a:xfrm>
                <a:off x="4252913" y="2024063"/>
                <a:ext cx="107950"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rgbClr val="002060"/>
              </a:solidFill>
              <a:ln w="9525">
                <a:noFill/>
                <a:round/>
                <a:headEnd/>
                <a:tailEnd/>
              </a:ln>
            </p:spPr>
            <p:txBody>
              <a:bodyPr anchor="ctr"/>
              <a:lstStyle/>
              <a:p>
                <a:pPr algn="ctr"/>
                <a:endParaRPr sz="1351"/>
              </a:p>
            </p:txBody>
          </p:sp>
          <p:sp>
            <p:nvSpPr>
              <p:cNvPr id="127" name="Freeform: Shape 8">
                <a:extLst>
                  <a:ext uri="{FF2B5EF4-FFF2-40B4-BE49-F238E27FC236}">
                    <a16:creationId xmlns:a16="http://schemas.microsoft.com/office/drawing/2014/main" id="{A7D6BE04-E814-49B0-9879-D93314E4E504}"/>
                  </a:ext>
                </a:extLst>
              </p:cNvPr>
              <p:cNvSpPr>
                <a:spLocks/>
              </p:cNvSpPr>
              <p:nvPr/>
            </p:nvSpPr>
            <p:spPr bwMode="auto">
              <a:xfrm>
                <a:off x="5154613" y="1927225"/>
                <a:ext cx="106363" cy="106362"/>
              </a:xfrm>
              <a:custGeom>
                <a:avLst/>
                <a:gdLst/>
                <a:ahLst/>
                <a:cxnLst>
                  <a:cxn ang="0">
                    <a:pos x="44" y="22"/>
                  </a:cxn>
                  <a:cxn ang="0">
                    <a:pos x="38" y="37"/>
                  </a:cxn>
                  <a:cxn ang="0">
                    <a:pos x="22" y="44"/>
                  </a:cxn>
                  <a:cxn ang="0">
                    <a:pos x="6" y="37"/>
                  </a:cxn>
                  <a:cxn ang="0">
                    <a:pos x="0" y="22"/>
                  </a:cxn>
                  <a:cxn ang="0">
                    <a:pos x="6" y="6"/>
                  </a:cxn>
                  <a:cxn ang="0">
                    <a:pos x="22" y="0"/>
                  </a:cxn>
                  <a:cxn ang="0">
                    <a:pos x="38" y="6"/>
                  </a:cxn>
                  <a:cxn ang="0">
                    <a:pos x="44" y="22"/>
                  </a:cxn>
                </a:cxnLst>
                <a:rect l="0" t="0" r="r" b="b"/>
                <a:pathLst>
                  <a:path w="44" h="44">
                    <a:moveTo>
                      <a:pt x="44" y="22"/>
                    </a:move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lose/>
                  </a:path>
                </a:pathLst>
              </a:custGeom>
              <a:solidFill>
                <a:schemeClr val="tx2">
                  <a:lumMod val="60000"/>
                  <a:lumOff val="40000"/>
                </a:schemeClr>
              </a:solidFill>
              <a:ln w="9525">
                <a:noFill/>
                <a:round/>
                <a:headEnd/>
                <a:tailEnd/>
              </a:ln>
            </p:spPr>
            <p:txBody>
              <a:bodyPr anchor="ctr"/>
              <a:lstStyle/>
              <a:p>
                <a:pPr algn="ctr"/>
                <a:endParaRPr sz="1351"/>
              </a:p>
            </p:txBody>
          </p:sp>
          <p:sp>
            <p:nvSpPr>
              <p:cNvPr id="128" name="Freeform: Shape 9">
                <a:extLst>
                  <a:ext uri="{FF2B5EF4-FFF2-40B4-BE49-F238E27FC236}">
                    <a16:creationId xmlns:a16="http://schemas.microsoft.com/office/drawing/2014/main" id="{3355DFD4-A11D-42F6-AC1E-8753F74E0B07}"/>
                  </a:ext>
                </a:extLst>
              </p:cNvPr>
              <p:cNvSpPr>
                <a:spLocks/>
              </p:cNvSpPr>
              <p:nvPr/>
            </p:nvSpPr>
            <p:spPr bwMode="auto">
              <a:xfrm>
                <a:off x="5095876" y="2333625"/>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3"/>
              </a:solidFill>
              <a:ln w="9525">
                <a:noFill/>
                <a:round/>
                <a:headEnd/>
                <a:tailEnd/>
              </a:ln>
            </p:spPr>
            <p:txBody>
              <a:bodyPr anchor="ctr"/>
              <a:lstStyle/>
              <a:p>
                <a:pPr algn="ctr"/>
                <a:endParaRPr sz="1351"/>
              </a:p>
            </p:txBody>
          </p:sp>
          <p:sp>
            <p:nvSpPr>
              <p:cNvPr id="129" name="Freeform: Shape 10">
                <a:extLst>
                  <a:ext uri="{FF2B5EF4-FFF2-40B4-BE49-F238E27FC236}">
                    <a16:creationId xmlns:a16="http://schemas.microsoft.com/office/drawing/2014/main" id="{059B60E8-4417-4EA4-8FBD-BFD9930092CE}"/>
                  </a:ext>
                </a:extLst>
              </p:cNvPr>
              <p:cNvSpPr>
                <a:spLocks/>
              </p:cNvSpPr>
              <p:nvPr/>
            </p:nvSpPr>
            <p:spPr bwMode="auto">
              <a:xfrm>
                <a:off x="5483226" y="2774950"/>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tx2">
                  <a:lumMod val="20000"/>
                  <a:lumOff val="80000"/>
                </a:schemeClr>
              </a:solidFill>
              <a:ln w="9525">
                <a:noFill/>
                <a:round/>
                <a:headEnd/>
                <a:tailEnd/>
              </a:ln>
            </p:spPr>
            <p:txBody>
              <a:bodyPr anchor="ctr"/>
              <a:lstStyle/>
              <a:p>
                <a:pPr algn="ctr"/>
                <a:endParaRPr sz="1351"/>
              </a:p>
            </p:txBody>
          </p:sp>
          <p:sp>
            <p:nvSpPr>
              <p:cNvPr id="130" name="Freeform: Shape 11">
                <a:extLst>
                  <a:ext uri="{FF2B5EF4-FFF2-40B4-BE49-F238E27FC236}">
                    <a16:creationId xmlns:a16="http://schemas.microsoft.com/office/drawing/2014/main" id="{2515AB5B-D75C-4BA0-8411-B65560F6B5CD}"/>
                  </a:ext>
                </a:extLst>
              </p:cNvPr>
              <p:cNvSpPr>
                <a:spLocks/>
              </p:cNvSpPr>
              <p:nvPr/>
            </p:nvSpPr>
            <p:spPr bwMode="auto">
              <a:xfrm>
                <a:off x="5035551" y="2774950"/>
                <a:ext cx="106363"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tx2"/>
              </a:solidFill>
              <a:ln w="9525">
                <a:noFill/>
                <a:round/>
                <a:headEnd/>
                <a:tailEnd/>
              </a:ln>
            </p:spPr>
            <p:txBody>
              <a:bodyPr anchor="ctr"/>
              <a:lstStyle/>
              <a:p>
                <a:pPr algn="ctr"/>
                <a:endParaRPr sz="1351"/>
              </a:p>
            </p:txBody>
          </p:sp>
          <p:sp>
            <p:nvSpPr>
              <p:cNvPr id="131" name="Freeform: Shape 12">
                <a:extLst>
                  <a:ext uri="{FF2B5EF4-FFF2-40B4-BE49-F238E27FC236}">
                    <a16:creationId xmlns:a16="http://schemas.microsoft.com/office/drawing/2014/main" id="{4048BB9D-2810-4946-AB30-0F8FA9CE88C9}"/>
                  </a:ext>
                </a:extLst>
              </p:cNvPr>
              <p:cNvSpPr>
                <a:spLocks/>
              </p:cNvSpPr>
              <p:nvPr/>
            </p:nvSpPr>
            <p:spPr bwMode="auto">
              <a:xfrm>
                <a:off x="3730626" y="2779713"/>
                <a:ext cx="106363" cy="106362"/>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tx2">
                  <a:lumMod val="60000"/>
                  <a:lumOff val="40000"/>
                </a:schemeClr>
              </a:solidFill>
              <a:ln w="9525">
                <a:noFill/>
                <a:round/>
                <a:headEnd/>
                <a:tailEnd/>
              </a:ln>
            </p:spPr>
            <p:txBody>
              <a:bodyPr anchor="ctr"/>
              <a:lstStyle/>
              <a:p>
                <a:pPr algn="ctr"/>
                <a:endParaRPr sz="1351"/>
              </a:p>
            </p:txBody>
          </p:sp>
          <p:sp>
            <p:nvSpPr>
              <p:cNvPr id="132" name="Freeform: Shape 13">
                <a:extLst>
                  <a:ext uri="{FF2B5EF4-FFF2-40B4-BE49-F238E27FC236}">
                    <a16:creationId xmlns:a16="http://schemas.microsoft.com/office/drawing/2014/main" id="{1A98F982-22F8-4472-A456-B4C303879CA5}"/>
                  </a:ext>
                </a:extLst>
              </p:cNvPr>
              <p:cNvSpPr>
                <a:spLocks/>
              </p:cNvSpPr>
              <p:nvPr/>
            </p:nvSpPr>
            <p:spPr bwMode="auto">
              <a:xfrm>
                <a:off x="4067176" y="2743200"/>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tx2">
                  <a:lumMod val="20000"/>
                  <a:lumOff val="80000"/>
                </a:schemeClr>
              </a:solidFill>
              <a:ln w="9525">
                <a:noFill/>
                <a:round/>
                <a:headEnd/>
                <a:tailEnd/>
              </a:ln>
            </p:spPr>
            <p:txBody>
              <a:bodyPr anchor="ctr"/>
              <a:lstStyle/>
              <a:p>
                <a:pPr algn="ctr"/>
                <a:endParaRPr sz="1351"/>
              </a:p>
            </p:txBody>
          </p:sp>
          <p:sp>
            <p:nvSpPr>
              <p:cNvPr id="133" name="Freeform: Shape 14">
                <a:extLst>
                  <a:ext uri="{FF2B5EF4-FFF2-40B4-BE49-F238E27FC236}">
                    <a16:creationId xmlns:a16="http://schemas.microsoft.com/office/drawing/2014/main" id="{E27208D4-9483-41BB-9ABF-AEF01C5EAB57}"/>
                  </a:ext>
                </a:extLst>
              </p:cNvPr>
              <p:cNvSpPr>
                <a:spLocks/>
              </p:cNvSpPr>
              <p:nvPr/>
            </p:nvSpPr>
            <p:spPr bwMode="auto">
              <a:xfrm>
                <a:off x="4638676" y="3135313"/>
                <a:ext cx="174625" cy="174625"/>
              </a:xfrm>
              <a:custGeom>
                <a:avLst/>
                <a:gdLst/>
                <a:ahLst/>
                <a:cxnLst>
                  <a:cxn ang="0">
                    <a:pos x="0" y="36"/>
                  </a:cxn>
                  <a:cxn ang="0">
                    <a:pos x="11" y="10"/>
                  </a:cxn>
                  <a:cxn ang="0">
                    <a:pos x="36" y="0"/>
                  </a:cxn>
                  <a:cxn ang="0">
                    <a:pos x="62" y="10"/>
                  </a:cxn>
                  <a:cxn ang="0">
                    <a:pos x="72" y="36"/>
                  </a:cxn>
                  <a:cxn ang="0">
                    <a:pos x="62" y="61"/>
                  </a:cxn>
                  <a:cxn ang="0">
                    <a:pos x="36" y="72"/>
                  </a:cxn>
                  <a:cxn ang="0">
                    <a:pos x="11" y="61"/>
                  </a:cxn>
                  <a:cxn ang="0">
                    <a:pos x="0" y="36"/>
                  </a:cxn>
                </a:cxnLst>
                <a:rect l="0" t="0" r="r" b="b"/>
                <a:pathLst>
                  <a:path w="72" h="72">
                    <a:moveTo>
                      <a:pt x="0" y="36"/>
                    </a:moveTo>
                    <a:cubicBezTo>
                      <a:pt x="0" y="26"/>
                      <a:pt x="4" y="17"/>
                      <a:pt x="11" y="10"/>
                    </a:cubicBezTo>
                    <a:cubicBezTo>
                      <a:pt x="18" y="3"/>
                      <a:pt x="26" y="0"/>
                      <a:pt x="36" y="0"/>
                    </a:cubicBezTo>
                    <a:cubicBezTo>
                      <a:pt x="46" y="0"/>
                      <a:pt x="55" y="3"/>
                      <a:pt x="62" y="10"/>
                    </a:cubicBezTo>
                    <a:cubicBezTo>
                      <a:pt x="69" y="17"/>
                      <a:pt x="72" y="26"/>
                      <a:pt x="72" y="36"/>
                    </a:cubicBezTo>
                    <a:cubicBezTo>
                      <a:pt x="72" y="46"/>
                      <a:pt x="69" y="54"/>
                      <a:pt x="62" y="61"/>
                    </a:cubicBezTo>
                    <a:cubicBezTo>
                      <a:pt x="55" y="68"/>
                      <a:pt x="46" y="72"/>
                      <a:pt x="36" y="72"/>
                    </a:cubicBezTo>
                    <a:cubicBezTo>
                      <a:pt x="26" y="72"/>
                      <a:pt x="18" y="68"/>
                      <a:pt x="11" y="61"/>
                    </a:cubicBezTo>
                    <a:cubicBezTo>
                      <a:pt x="4" y="54"/>
                      <a:pt x="0" y="46"/>
                      <a:pt x="0" y="36"/>
                    </a:cubicBezTo>
                    <a:close/>
                  </a:path>
                </a:pathLst>
              </a:custGeom>
              <a:solidFill>
                <a:schemeClr val="tx2"/>
              </a:solidFill>
              <a:ln w="9525">
                <a:noFill/>
                <a:round/>
                <a:headEnd/>
                <a:tailEnd/>
              </a:ln>
            </p:spPr>
            <p:txBody>
              <a:bodyPr anchor="ctr"/>
              <a:lstStyle/>
              <a:p>
                <a:pPr algn="ctr"/>
                <a:endParaRPr sz="1351"/>
              </a:p>
            </p:txBody>
          </p:sp>
          <p:sp>
            <p:nvSpPr>
              <p:cNvPr id="134" name="Freeform: Shape 15">
                <a:extLst>
                  <a:ext uri="{FF2B5EF4-FFF2-40B4-BE49-F238E27FC236}">
                    <a16:creationId xmlns:a16="http://schemas.microsoft.com/office/drawing/2014/main" id="{5D10949A-9AD9-4CE4-945C-6207228CDEE7}"/>
                  </a:ext>
                </a:extLst>
              </p:cNvPr>
              <p:cNvSpPr>
                <a:spLocks/>
              </p:cNvSpPr>
              <p:nvPr/>
            </p:nvSpPr>
            <p:spPr bwMode="auto">
              <a:xfrm>
                <a:off x="5183188" y="3182938"/>
                <a:ext cx="106363" cy="107950"/>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tx2">
                  <a:lumMod val="20000"/>
                  <a:lumOff val="80000"/>
                </a:schemeClr>
              </a:solidFill>
              <a:ln w="9525">
                <a:noFill/>
                <a:round/>
                <a:headEnd/>
                <a:tailEnd/>
              </a:ln>
            </p:spPr>
            <p:txBody>
              <a:bodyPr anchor="ctr"/>
              <a:lstStyle/>
              <a:p>
                <a:pPr algn="ctr"/>
                <a:endParaRPr sz="1351"/>
              </a:p>
            </p:txBody>
          </p:sp>
          <p:sp>
            <p:nvSpPr>
              <p:cNvPr id="135" name="Freeform: Shape 16">
                <a:extLst>
                  <a:ext uri="{FF2B5EF4-FFF2-40B4-BE49-F238E27FC236}">
                    <a16:creationId xmlns:a16="http://schemas.microsoft.com/office/drawing/2014/main" id="{1500071E-A4ED-4D44-BD75-60CF6ACF13E6}"/>
                  </a:ext>
                </a:extLst>
              </p:cNvPr>
              <p:cNvSpPr>
                <a:spLocks/>
              </p:cNvSpPr>
              <p:nvPr/>
            </p:nvSpPr>
            <p:spPr bwMode="auto">
              <a:xfrm>
                <a:off x="5491163" y="3333750"/>
                <a:ext cx="76200" cy="77787"/>
              </a:xfrm>
              <a:custGeom>
                <a:avLst/>
                <a:gdLst/>
                <a:ahLst/>
                <a:cxnLst>
                  <a:cxn ang="0">
                    <a:pos x="5" y="27"/>
                  </a:cxn>
                  <a:cxn ang="0">
                    <a:pos x="0" y="16"/>
                  </a:cxn>
                  <a:cxn ang="0">
                    <a:pos x="5" y="4"/>
                  </a:cxn>
                  <a:cxn ang="0">
                    <a:pos x="16" y="0"/>
                  </a:cxn>
                  <a:cxn ang="0">
                    <a:pos x="27" y="4"/>
                  </a:cxn>
                  <a:cxn ang="0">
                    <a:pos x="32" y="16"/>
                  </a:cxn>
                  <a:cxn ang="0">
                    <a:pos x="27" y="27"/>
                  </a:cxn>
                  <a:cxn ang="0">
                    <a:pos x="16" y="32"/>
                  </a:cxn>
                  <a:cxn ang="0">
                    <a:pos x="5" y="27"/>
                  </a:cxn>
                </a:cxnLst>
                <a:rect l="0" t="0" r="r" b="b"/>
                <a:pathLst>
                  <a:path w="32" h="32">
                    <a:moveTo>
                      <a:pt x="5" y="27"/>
                    </a:moveTo>
                    <a:cubicBezTo>
                      <a:pt x="1" y="24"/>
                      <a:pt x="0" y="20"/>
                      <a:pt x="0" y="16"/>
                    </a:cubicBezTo>
                    <a:cubicBezTo>
                      <a:pt x="0" y="11"/>
                      <a:pt x="1"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lose/>
                  </a:path>
                </a:pathLst>
              </a:custGeom>
              <a:solidFill>
                <a:schemeClr val="tx2"/>
              </a:solidFill>
              <a:ln w="9525">
                <a:noFill/>
                <a:round/>
                <a:headEnd/>
                <a:tailEnd/>
              </a:ln>
            </p:spPr>
            <p:txBody>
              <a:bodyPr anchor="ctr"/>
              <a:lstStyle/>
              <a:p>
                <a:pPr algn="ctr"/>
                <a:endParaRPr sz="1351"/>
              </a:p>
            </p:txBody>
          </p:sp>
          <p:sp>
            <p:nvSpPr>
              <p:cNvPr id="136" name="Freeform: Shape 17">
                <a:extLst>
                  <a:ext uri="{FF2B5EF4-FFF2-40B4-BE49-F238E27FC236}">
                    <a16:creationId xmlns:a16="http://schemas.microsoft.com/office/drawing/2014/main" id="{3E17BE3D-328F-4F3B-BF38-84EC6C39661C}"/>
                  </a:ext>
                </a:extLst>
              </p:cNvPr>
              <p:cNvSpPr>
                <a:spLocks/>
              </p:cNvSpPr>
              <p:nvPr/>
            </p:nvSpPr>
            <p:spPr bwMode="auto">
              <a:xfrm>
                <a:off x="3490913" y="3154363"/>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tx2">
                  <a:lumMod val="60000"/>
                  <a:lumOff val="40000"/>
                </a:schemeClr>
              </a:solidFill>
              <a:ln w="9525">
                <a:noFill/>
                <a:round/>
                <a:headEnd/>
                <a:tailEnd/>
              </a:ln>
            </p:spPr>
            <p:txBody>
              <a:bodyPr anchor="ctr"/>
              <a:lstStyle/>
              <a:p>
                <a:pPr algn="ctr"/>
                <a:endParaRPr sz="1351"/>
              </a:p>
            </p:txBody>
          </p:sp>
          <p:sp>
            <p:nvSpPr>
              <p:cNvPr id="137" name="Freeform: Shape 18">
                <a:extLst>
                  <a:ext uri="{FF2B5EF4-FFF2-40B4-BE49-F238E27FC236}">
                    <a16:creationId xmlns:a16="http://schemas.microsoft.com/office/drawing/2014/main" id="{6793CAED-AC46-4F4E-8A4B-62AD8709ED4C}"/>
                  </a:ext>
                </a:extLst>
              </p:cNvPr>
              <p:cNvSpPr>
                <a:spLocks/>
              </p:cNvSpPr>
              <p:nvPr/>
            </p:nvSpPr>
            <p:spPr bwMode="auto">
              <a:xfrm>
                <a:off x="3810001"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tx2">
                  <a:lumMod val="20000"/>
                  <a:lumOff val="80000"/>
                </a:schemeClr>
              </a:solidFill>
              <a:ln w="9525">
                <a:noFill/>
                <a:round/>
                <a:headEnd/>
                <a:tailEnd/>
              </a:ln>
            </p:spPr>
            <p:txBody>
              <a:bodyPr anchor="ctr"/>
              <a:lstStyle/>
              <a:p>
                <a:pPr algn="ctr"/>
                <a:endParaRPr sz="1351"/>
              </a:p>
            </p:txBody>
          </p:sp>
          <p:sp>
            <p:nvSpPr>
              <p:cNvPr id="138" name="Freeform: Shape 19">
                <a:extLst>
                  <a:ext uri="{FF2B5EF4-FFF2-40B4-BE49-F238E27FC236}">
                    <a16:creationId xmlns:a16="http://schemas.microsoft.com/office/drawing/2014/main" id="{5BB10457-B435-4E73-AA6C-97E4205773D2}"/>
                  </a:ext>
                </a:extLst>
              </p:cNvPr>
              <p:cNvSpPr>
                <a:spLocks/>
              </p:cNvSpPr>
              <p:nvPr/>
            </p:nvSpPr>
            <p:spPr bwMode="auto">
              <a:xfrm>
                <a:off x="4268788"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rgbClr val="002060"/>
              </a:solidFill>
              <a:ln w="9525">
                <a:noFill/>
                <a:round/>
                <a:headEnd/>
                <a:tailEnd/>
              </a:ln>
            </p:spPr>
            <p:txBody>
              <a:bodyPr anchor="ctr"/>
              <a:lstStyle/>
              <a:p>
                <a:pPr algn="ctr"/>
                <a:endParaRPr sz="1351"/>
              </a:p>
            </p:txBody>
          </p:sp>
          <p:sp>
            <p:nvSpPr>
              <p:cNvPr id="139" name="Freeform: Shape 20">
                <a:extLst>
                  <a:ext uri="{FF2B5EF4-FFF2-40B4-BE49-F238E27FC236}">
                    <a16:creationId xmlns:a16="http://schemas.microsoft.com/office/drawing/2014/main" id="{24B6855D-E6A8-4CB0-8EA8-8797BA24FEB6}"/>
                  </a:ext>
                </a:extLst>
              </p:cNvPr>
              <p:cNvSpPr>
                <a:spLocks/>
              </p:cNvSpPr>
              <p:nvPr/>
            </p:nvSpPr>
            <p:spPr bwMode="auto">
              <a:xfrm>
                <a:off x="4081463" y="3079750"/>
                <a:ext cx="171450" cy="171450"/>
              </a:xfrm>
              <a:custGeom>
                <a:avLst/>
                <a:gdLst/>
                <a:ahLst/>
                <a:cxnLst>
                  <a:cxn ang="0">
                    <a:pos x="61" y="10"/>
                  </a:cxn>
                  <a:cxn ang="0">
                    <a:pos x="71" y="35"/>
                  </a:cxn>
                  <a:cxn ang="0">
                    <a:pos x="61" y="60"/>
                  </a:cxn>
                  <a:cxn ang="0">
                    <a:pos x="36" y="71"/>
                  </a:cxn>
                  <a:cxn ang="0">
                    <a:pos x="10" y="60"/>
                  </a:cxn>
                  <a:cxn ang="0">
                    <a:pos x="0" y="35"/>
                  </a:cxn>
                  <a:cxn ang="0">
                    <a:pos x="10" y="10"/>
                  </a:cxn>
                  <a:cxn ang="0">
                    <a:pos x="36" y="0"/>
                  </a:cxn>
                  <a:cxn ang="0">
                    <a:pos x="61" y="10"/>
                  </a:cxn>
                </a:cxnLst>
                <a:rect l="0" t="0" r="r" b="b"/>
                <a:pathLst>
                  <a:path w="71" h="71">
                    <a:moveTo>
                      <a:pt x="61" y="10"/>
                    </a:moveTo>
                    <a:cubicBezTo>
                      <a:pt x="68" y="17"/>
                      <a:pt x="71" y="26"/>
                      <a:pt x="71" y="35"/>
                    </a:cubicBezTo>
                    <a:cubicBezTo>
                      <a:pt x="71" y="45"/>
                      <a:pt x="68" y="54"/>
                      <a:pt x="61" y="60"/>
                    </a:cubicBezTo>
                    <a:cubicBezTo>
                      <a:pt x="54" y="68"/>
                      <a:pt x="45" y="71"/>
                      <a:pt x="36" y="71"/>
                    </a:cubicBezTo>
                    <a:cubicBezTo>
                      <a:pt x="26" y="71"/>
                      <a:pt x="17" y="68"/>
                      <a:pt x="10" y="60"/>
                    </a:cubicBezTo>
                    <a:cubicBezTo>
                      <a:pt x="3" y="54"/>
                      <a:pt x="0" y="45"/>
                      <a:pt x="0" y="35"/>
                    </a:cubicBezTo>
                    <a:cubicBezTo>
                      <a:pt x="0" y="26"/>
                      <a:pt x="3" y="17"/>
                      <a:pt x="10" y="10"/>
                    </a:cubicBezTo>
                    <a:cubicBezTo>
                      <a:pt x="17" y="3"/>
                      <a:pt x="26" y="0"/>
                      <a:pt x="36" y="0"/>
                    </a:cubicBezTo>
                    <a:cubicBezTo>
                      <a:pt x="45" y="0"/>
                      <a:pt x="54" y="3"/>
                      <a:pt x="61" y="10"/>
                    </a:cubicBezTo>
                    <a:close/>
                  </a:path>
                </a:pathLst>
              </a:custGeom>
              <a:solidFill>
                <a:schemeClr val="tx2"/>
              </a:solidFill>
              <a:ln w="9525">
                <a:noFill/>
                <a:round/>
                <a:headEnd/>
                <a:tailEnd/>
              </a:ln>
            </p:spPr>
            <p:txBody>
              <a:bodyPr anchor="ctr"/>
              <a:lstStyle/>
              <a:p>
                <a:pPr algn="ctr"/>
                <a:endParaRPr sz="1351" dirty="0"/>
              </a:p>
            </p:txBody>
          </p:sp>
          <p:sp>
            <p:nvSpPr>
              <p:cNvPr id="140" name="Freeform: Shape 21">
                <a:extLst>
                  <a:ext uri="{FF2B5EF4-FFF2-40B4-BE49-F238E27FC236}">
                    <a16:creationId xmlns:a16="http://schemas.microsoft.com/office/drawing/2014/main" id="{F6863E2F-3FF4-4B4D-8E91-94146AD16BBB}"/>
                  </a:ext>
                </a:extLst>
              </p:cNvPr>
              <p:cNvSpPr>
                <a:spLocks/>
              </p:cNvSpPr>
              <p:nvPr/>
            </p:nvSpPr>
            <p:spPr bwMode="auto">
              <a:xfrm>
                <a:off x="5405438" y="3943350"/>
                <a:ext cx="77788" cy="77787"/>
              </a:xfrm>
              <a:custGeom>
                <a:avLst/>
                <a:gdLst/>
                <a:ahLst/>
                <a:cxnLst>
                  <a:cxn ang="0">
                    <a:pos x="0" y="16"/>
                  </a:cxn>
                  <a:cxn ang="0">
                    <a:pos x="5" y="4"/>
                  </a:cxn>
                  <a:cxn ang="0">
                    <a:pos x="16" y="0"/>
                  </a:cxn>
                  <a:cxn ang="0">
                    <a:pos x="27" y="4"/>
                  </a:cxn>
                  <a:cxn ang="0">
                    <a:pos x="32" y="16"/>
                  </a:cxn>
                  <a:cxn ang="0">
                    <a:pos x="27" y="27"/>
                  </a:cxn>
                  <a:cxn ang="0">
                    <a:pos x="16" y="32"/>
                  </a:cxn>
                  <a:cxn ang="0">
                    <a:pos x="5" y="27"/>
                  </a:cxn>
                  <a:cxn ang="0">
                    <a:pos x="0" y="16"/>
                  </a:cxn>
                </a:cxnLst>
                <a:rect l="0" t="0" r="r" b="b"/>
                <a:pathLst>
                  <a:path w="32" h="32">
                    <a:moveTo>
                      <a:pt x="0" y="16"/>
                    </a:moveTo>
                    <a:cubicBezTo>
                      <a:pt x="0" y="11"/>
                      <a:pt x="2"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lose/>
                  </a:path>
                </a:pathLst>
              </a:custGeom>
              <a:solidFill>
                <a:schemeClr val="tx2">
                  <a:lumMod val="75000"/>
                </a:schemeClr>
              </a:solidFill>
              <a:ln w="9525">
                <a:noFill/>
                <a:round/>
                <a:headEnd/>
                <a:tailEnd/>
              </a:ln>
            </p:spPr>
            <p:txBody>
              <a:bodyPr anchor="ctr"/>
              <a:lstStyle/>
              <a:p>
                <a:pPr algn="ctr"/>
                <a:endParaRPr sz="1351"/>
              </a:p>
            </p:txBody>
          </p:sp>
          <p:sp>
            <p:nvSpPr>
              <p:cNvPr id="141" name="Freeform: Shape 22">
                <a:extLst>
                  <a:ext uri="{FF2B5EF4-FFF2-40B4-BE49-F238E27FC236}">
                    <a16:creationId xmlns:a16="http://schemas.microsoft.com/office/drawing/2014/main" id="{06539352-D153-4BBA-8A10-A947B5DF27ED}"/>
                  </a:ext>
                </a:extLst>
              </p:cNvPr>
              <p:cNvSpPr>
                <a:spLocks/>
              </p:cNvSpPr>
              <p:nvPr/>
            </p:nvSpPr>
            <p:spPr bwMode="auto">
              <a:xfrm>
                <a:off x="4638676" y="3560763"/>
                <a:ext cx="77788" cy="77787"/>
              </a:xfrm>
              <a:custGeom>
                <a:avLst/>
                <a:gdLst/>
                <a:ahLst/>
                <a:cxnLst>
                  <a:cxn ang="0">
                    <a:pos x="5" y="4"/>
                  </a:cxn>
                  <a:cxn ang="0">
                    <a:pos x="16" y="0"/>
                  </a:cxn>
                  <a:cxn ang="0">
                    <a:pos x="27" y="4"/>
                  </a:cxn>
                  <a:cxn ang="0">
                    <a:pos x="32" y="16"/>
                  </a:cxn>
                  <a:cxn ang="0">
                    <a:pos x="27" y="27"/>
                  </a:cxn>
                  <a:cxn ang="0">
                    <a:pos x="16" y="32"/>
                  </a:cxn>
                  <a:cxn ang="0">
                    <a:pos x="5" y="27"/>
                  </a:cxn>
                  <a:cxn ang="0">
                    <a:pos x="0" y="16"/>
                  </a:cxn>
                  <a:cxn ang="0">
                    <a:pos x="5" y="4"/>
                  </a:cxn>
                </a:cxnLst>
                <a:rect l="0" t="0" r="r" b="b"/>
                <a:pathLst>
                  <a:path w="32" h="32">
                    <a:moveTo>
                      <a:pt x="5" y="4"/>
                    </a:move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ubicBezTo>
                      <a:pt x="0" y="11"/>
                      <a:pt x="2" y="8"/>
                      <a:pt x="5" y="4"/>
                    </a:cubicBezTo>
                    <a:close/>
                  </a:path>
                </a:pathLst>
              </a:custGeom>
              <a:solidFill>
                <a:schemeClr val="accent3"/>
              </a:solidFill>
              <a:ln w="9525">
                <a:noFill/>
                <a:round/>
                <a:headEnd/>
                <a:tailEnd/>
              </a:ln>
            </p:spPr>
            <p:txBody>
              <a:bodyPr anchor="ctr"/>
              <a:lstStyle/>
              <a:p>
                <a:pPr algn="ctr"/>
                <a:endParaRPr sz="1351"/>
              </a:p>
            </p:txBody>
          </p:sp>
          <p:sp>
            <p:nvSpPr>
              <p:cNvPr id="142" name="Freeform: Shape 23">
                <a:extLst>
                  <a:ext uri="{FF2B5EF4-FFF2-40B4-BE49-F238E27FC236}">
                    <a16:creationId xmlns:a16="http://schemas.microsoft.com/office/drawing/2014/main" id="{A75D2C75-167B-46AD-A3D2-91F92D5FBA71}"/>
                  </a:ext>
                </a:extLst>
              </p:cNvPr>
              <p:cNvSpPr>
                <a:spLocks/>
              </p:cNvSpPr>
              <p:nvPr/>
            </p:nvSpPr>
            <p:spPr bwMode="auto">
              <a:xfrm>
                <a:off x="4984751" y="3536950"/>
                <a:ext cx="125413" cy="125412"/>
              </a:xfrm>
              <a:custGeom>
                <a:avLst/>
                <a:gdLst/>
                <a:ahLst/>
                <a:cxnLst>
                  <a:cxn ang="0">
                    <a:pos x="44" y="7"/>
                  </a:cxn>
                  <a:cxn ang="0">
                    <a:pos x="52" y="26"/>
                  </a:cxn>
                  <a:cxn ang="0">
                    <a:pos x="44" y="44"/>
                  </a:cxn>
                  <a:cxn ang="0">
                    <a:pos x="26" y="52"/>
                  </a:cxn>
                  <a:cxn ang="0">
                    <a:pos x="7" y="44"/>
                  </a:cxn>
                  <a:cxn ang="0">
                    <a:pos x="0" y="26"/>
                  </a:cxn>
                  <a:cxn ang="0">
                    <a:pos x="7" y="7"/>
                  </a:cxn>
                  <a:cxn ang="0">
                    <a:pos x="26" y="0"/>
                  </a:cxn>
                  <a:cxn ang="0">
                    <a:pos x="44" y="7"/>
                  </a:cxn>
                </a:cxnLst>
                <a:rect l="0" t="0" r="r" b="b"/>
                <a:pathLst>
                  <a:path w="52" h="52">
                    <a:moveTo>
                      <a:pt x="44" y="7"/>
                    </a:moveTo>
                    <a:cubicBezTo>
                      <a:pt x="49" y="12"/>
                      <a:pt x="52" y="19"/>
                      <a:pt x="52" y="26"/>
                    </a:cubicBezTo>
                    <a:cubicBezTo>
                      <a:pt x="52" y="33"/>
                      <a:pt x="49" y="39"/>
                      <a:pt x="44" y="44"/>
                    </a:cubicBez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lose/>
                  </a:path>
                </a:pathLst>
              </a:custGeom>
              <a:solidFill>
                <a:schemeClr val="tx2">
                  <a:lumMod val="20000"/>
                  <a:lumOff val="80000"/>
                </a:schemeClr>
              </a:solidFill>
              <a:ln w="9525">
                <a:noFill/>
                <a:round/>
                <a:headEnd/>
                <a:tailEnd/>
              </a:ln>
            </p:spPr>
            <p:txBody>
              <a:bodyPr anchor="ctr"/>
              <a:lstStyle/>
              <a:p>
                <a:pPr algn="ctr"/>
                <a:endParaRPr sz="1351"/>
              </a:p>
            </p:txBody>
          </p:sp>
          <p:sp>
            <p:nvSpPr>
              <p:cNvPr id="143" name="Freeform: Shape 24">
                <a:extLst>
                  <a:ext uri="{FF2B5EF4-FFF2-40B4-BE49-F238E27FC236}">
                    <a16:creationId xmlns:a16="http://schemas.microsoft.com/office/drawing/2014/main" id="{34641835-9BF1-4DF4-8230-E5EDB20E4DA9}"/>
                  </a:ext>
                </a:extLst>
              </p:cNvPr>
              <p:cNvSpPr>
                <a:spLocks/>
              </p:cNvSpPr>
              <p:nvPr/>
            </p:nvSpPr>
            <p:spPr bwMode="auto">
              <a:xfrm>
                <a:off x="5049838" y="3921125"/>
                <a:ext cx="125413" cy="127000"/>
              </a:xfrm>
              <a:custGeom>
                <a:avLst/>
                <a:gdLst/>
                <a:ahLst/>
                <a:cxnLst>
                  <a:cxn ang="0">
                    <a:pos x="44" y="44"/>
                  </a:cxn>
                  <a:cxn ang="0">
                    <a:pos x="26" y="52"/>
                  </a:cxn>
                  <a:cxn ang="0">
                    <a:pos x="7" y="44"/>
                  </a:cxn>
                  <a:cxn ang="0">
                    <a:pos x="0" y="26"/>
                  </a:cxn>
                  <a:cxn ang="0">
                    <a:pos x="7" y="7"/>
                  </a:cxn>
                  <a:cxn ang="0">
                    <a:pos x="26" y="0"/>
                  </a:cxn>
                  <a:cxn ang="0">
                    <a:pos x="44" y="7"/>
                  </a:cxn>
                  <a:cxn ang="0">
                    <a:pos x="52" y="26"/>
                  </a:cxn>
                  <a:cxn ang="0">
                    <a:pos x="44" y="44"/>
                  </a:cxn>
                </a:cxnLst>
                <a:rect l="0" t="0" r="r" b="b"/>
                <a:pathLst>
                  <a:path w="52" h="52">
                    <a:moveTo>
                      <a:pt x="44" y="44"/>
                    </a:move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ubicBezTo>
                      <a:pt x="49" y="12"/>
                      <a:pt x="52" y="19"/>
                      <a:pt x="52" y="26"/>
                    </a:cubicBezTo>
                    <a:cubicBezTo>
                      <a:pt x="52" y="33"/>
                      <a:pt x="49" y="39"/>
                      <a:pt x="44" y="44"/>
                    </a:cubicBezTo>
                    <a:close/>
                  </a:path>
                </a:pathLst>
              </a:custGeom>
              <a:solidFill>
                <a:schemeClr val="tx2">
                  <a:lumMod val="75000"/>
                </a:schemeClr>
              </a:solidFill>
              <a:ln w="9525">
                <a:noFill/>
                <a:round/>
                <a:headEnd/>
                <a:tailEnd/>
              </a:ln>
            </p:spPr>
            <p:txBody>
              <a:bodyPr anchor="ctr"/>
              <a:lstStyle/>
              <a:p>
                <a:pPr algn="ctr"/>
                <a:endParaRPr sz="1351"/>
              </a:p>
            </p:txBody>
          </p:sp>
          <p:sp>
            <p:nvSpPr>
              <p:cNvPr id="144" name="Freeform: Shape 25">
                <a:extLst>
                  <a:ext uri="{FF2B5EF4-FFF2-40B4-BE49-F238E27FC236}">
                    <a16:creationId xmlns:a16="http://schemas.microsoft.com/office/drawing/2014/main" id="{6D52281B-5CDB-45AE-AB2B-87872AA784F4}"/>
                  </a:ext>
                </a:extLst>
              </p:cNvPr>
              <p:cNvSpPr>
                <a:spLocks/>
              </p:cNvSpPr>
              <p:nvPr/>
            </p:nvSpPr>
            <p:spPr bwMode="auto">
              <a:xfrm>
                <a:off x="4551363" y="3967163"/>
                <a:ext cx="155575" cy="155575"/>
              </a:xfrm>
              <a:custGeom>
                <a:avLst/>
                <a:gdLst/>
                <a:ahLst/>
                <a:cxnLst>
                  <a:cxn ang="0">
                    <a:pos x="32" y="64"/>
                  </a:cxn>
                  <a:cxn ang="0">
                    <a:pos x="9" y="54"/>
                  </a:cxn>
                  <a:cxn ang="0">
                    <a:pos x="0" y="32"/>
                  </a:cxn>
                  <a:cxn ang="0">
                    <a:pos x="9" y="9"/>
                  </a:cxn>
                  <a:cxn ang="0">
                    <a:pos x="32" y="0"/>
                  </a:cxn>
                  <a:cxn ang="0">
                    <a:pos x="54" y="9"/>
                  </a:cxn>
                  <a:cxn ang="0">
                    <a:pos x="64" y="32"/>
                  </a:cxn>
                  <a:cxn ang="0">
                    <a:pos x="54" y="54"/>
                  </a:cxn>
                  <a:cxn ang="0">
                    <a:pos x="32" y="64"/>
                  </a:cxn>
                </a:cxnLst>
                <a:rect l="0" t="0" r="r" b="b"/>
                <a:pathLst>
                  <a:path w="64" h="64">
                    <a:moveTo>
                      <a:pt x="32" y="64"/>
                    </a:moveTo>
                    <a:cubicBezTo>
                      <a:pt x="23" y="64"/>
                      <a:pt x="16" y="61"/>
                      <a:pt x="9" y="54"/>
                    </a:cubicBezTo>
                    <a:cubicBezTo>
                      <a:pt x="3" y="48"/>
                      <a:pt x="0" y="40"/>
                      <a:pt x="0" y="32"/>
                    </a:cubicBezTo>
                    <a:cubicBezTo>
                      <a:pt x="0" y="23"/>
                      <a:pt x="3" y="15"/>
                      <a:pt x="9" y="9"/>
                    </a:cubicBezTo>
                    <a:cubicBezTo>
                      <a:pt x="16" y="3"/>
                      <a:pt x="23" y="0"/>
                      <a:pt x="32" y="0"/>
                    </a:cubicBezTo>
                    <a:cubicBezTo>
                      <a:pt x="41" y="0"/>
                      <a:pt x="48" y="3"/>
                      <a:pt x="54" y="9"/>
                    </a:cubicBezTo>
                    <a:cubicBezTo>
                      <a:pt x="61" y="15"/>
                      <a:pt x="64" y="23"/>
                      <a:pt x="64" y="32"/>
                    </a:cubicBezTo>
                    <a:cubicBezTo>
                      <a:pt x="64" y="40"/>
                      <a:pt x="61" y="48"/>
                      <a:pt x="54" y="54"/>
                    </a:cubicBezTo>
                    <a:cubicBezTo>
                      <a:pt x="48" y="61"/>
                      <a:pt x="41" y="64"/>
                      <a:pt x="32" y="64"/>
                    </a:cubicBezTo>
                    <a:close/>
                  </a:path>
                </a:pathLst>
              </a:custGeom>
              <a:solidFill>
                <a:srgbClr val="002060"/>
              </a:solidFill>
              <a:ln w="9525">
                <a:noFill/>
                <a:round/>
                <a:headEnd/>
                <a:tailEnd/>
              </a:ln>
            </p:spPr>
            <p:txBody>
              <a:bodyPr anchor="ctr"/>
              <a:lstStyle/>
              <a:p>
                <a:pPr algn="ctr"/>
                <a:endParaRPr sz="1351"/>
              </a:p>
            </p:txBody>
          </p:sp>
          <p:sp>
            <p:nvSpPr>
              <p:cNvPr id="145" name="Freeform: Shape 26">
                <a:extLst>
                  <a:ext uri="{FF2B5EF4-FFF2-40B4-BE49-F238E27FC236}">
                    <a16:creationId xmlns:a16="http://schemas.microsoft.com/office/drawing/2014/main" id="{76C59668-AA18-44DD-929E-E8F519A1550C}"/>
                  </a:ext>
                </a:extLst>
              </p:cNvPr>
              <p:cNvSpPr>
                <a:spLocks/>
              </p:cNvSpPr>
              <p:nvPr/>
            </p:nvSpPr>
            <p:spPr bwMode="auto">
              <a:xfrm>
                <a:off x="5451476" y="3625850"/>
                <a:ext cx="120650" cy="122237"/>
              </a:xfrm>
              <a:custGeom>
                <a:avLst/>
                <a:gdLst/>
                <a:ahLst/>
                <a:cxnLst>
                  <a:cxn ang="0">
                    <a:pos x="42" y="7"/>
                  </a:cxn>
                  <a:cxn ang="0">
                    <a:pos x="50" y="25"/>
                  </a:cxn>
                  <a:cxn ang="0">
                    <a:pos x="42" y="42"/>
                  </a:cxn>
                  <a:cxn ang="0">
                    <a:pos x="25" y="50"/>
                  </a:cxn>
                  <a:cxn ang="0">
                    <a:pos x="7" y="42"/>
                  </a:cxn>
                  <a:cxn ang="0">
                    <a:pos x="0" y="25"/>
                  </a:cxn>
                  <a:cxn ang="0">
                    <a:pos x="7" y="7"/>
                  </a:cxn>
                  <a:cxn ang="0">
                    <a:pos x="25" y="0"/>
                  </a:cxn>
                  <a:cxn ang="0">
                    <a:pos x="42" y="7"/>
                  </a:cxn>
                </a:cxnLst>
                <a:rect l="0" t="0" r="r" b="b"/>
                <a:pathLst>
                  <a:path w="50" h="50">
                    <a:moveTo>
                      <a:pt x="42" y="7"/>
                    </a:moveTo>
                    <a:cubicBezTo>
                      <a:pt x="47" y="12"/>
                      <a:pt x="50" y="18"/>
                      <a:pt x="50" y="25"/>
                    </a:cubicBezTo>
                    <a:cubicBezTo>
                      <a:pt x="50" y="32"/>
                      <a:pt x="47" y="37"/>
                      <a:pt x="42" y="42"/>
                    </a:cubicBezTo>
                    <a:cubicBezTo>
                      <a:pt x="38" y="47"/>
                      <a:pt x="32" y="50"/>
                      <a:pt x="25" y="50"/>
                    </a:cubicBezTo>
                    <a:cubicBezTo>
                      <a:pt x="18" y="50"/>
                      <a:pt x="12" y="47"/>
                      <a:pt x="7" y="42"/>
                    </a:cubicBezTo>
                    <a:cubicBezTo>
                      <a:pt x="2" y="37"/>
                      <a:pt x="0" y="32"/>
                      <a:pt x="0" y="25"/>
                    </a:cubicBezTo>
                    <a:cubicBezTo>
                      <a:pt x="0" y="18"/>
                      <a:pt x="2" y="12"/>
                      <a:pt x="7" y="7"/>
                    </a:cubicBezTo>
                    <a:cubicBezTo>
                      <a:pt x="12" y="2"/>
                      <a:pt x="18" y="0"/>
                      <a:pt x="25" y="0"/>
                    </a:cubicBezTo>
                    <a:cubicBezTo>
                      <a:pt x="32" y="0"/>
                      <a:pt x="38" y="2"/>
                      <a:pt x="42" y="7"/>
                    </a:cubicBezTo>
                    <a:close/>
                  </a:path>
                </a:pathLst>
              </a:custGeom>
              <a:solidFill>
                <a:schemeClr val="accent3"/>
              </a:solidFill>
              <a:ln w="9525">
                <a:noFill/>
                <a:round/>
                <a:headEnd/>
                <a:tailEnd/>
              </a:ln>
            </p:spPr>
            <p:txBody>
              <a:bodyPr anchor="ctr"/>
              <a:lstStyle/>
              <a:p>
                <a:pPr algn="ctr"/>
                <a:endParaRPr sz="1351"/>
              </a:p>
            </p:txBody>
          </p:sp>
          <p:sp>
            <p:nvSpPr>
              <p:cNvPr id="146" name="Freeform: Shape 27">
                <a:extLst>
                  <a:ext uri="{FF2B5EF4-FFF2-40B4-BE49-F238E27FC236}">
                    <a16:creationId xmlns:a16="http://schemas.microsoft.com/office/drawing/2014/main" id="{DBF5609C-9793-4D87-BBA7-05BCB36F496B}"/>
                  </a:ext>
                </a:extLst>
              </p:cNvPr>
              <p:cNvSpPr>
                <a:spLocks/>
              </p:cNvSpPr>
              <p:nvPr/>
            </p:nvSpPr>
            <p:spPr bwMode="auto">
              <a:xfrm>
                <a:off x="4192588" y="3921125"/>
                <a:ext cx="114300" cy="114300"/>
              </a:xfrm>
              <a:custGeom>
                <a:avLst/>
                <a:gdLst/>
                <a:ahLst/>
                <a:cxnLst>
                  <a:cxn ang="0">
                    <a:pos x="40" y="6"/>
                  </a:cxn>
                  <a:cxn ang="0">
                    <a:pos x="47" y="23"/>
                  </a:cxn>
                  <a:cxn ang="0">
                    <a:pos x="40" y="40"/>
                  </a:cxn>
                  <a:cxn ang="0">
                    <a:pos x="24" y="47"/>
                  </a:cxn>
                  <a:cxn ang="0">
                    <a:pos x="7" y="40"/>
                  </a:cxn>
                  <a:cxn ang="0">
                    <a:pos x="0" y="23"/>
                  </a:cxn>
                  <a:cxn ang="0">
                    <a:pos x="7" y="6"/>
                  </a:cxn>
                  <a:cxn ang="0">
                    <a:pos x="24" y="0"/>
                  </a:cxn>
                  <a:cxn ang="0">
                    <a:pos x="40" y="6"/>
                  </a:cxn>
                </a:cxnLst>
                <a:rect l="0" t="0" r="r" b="b"/>
                <a:pathLst>
                  <a:path w="47" h="47">
                    <a:moveTo>
                      <a:pt x="40" y="6"/>
                    </a:moveTo>
                    <a:cubicBezTo>
                      <a:pt x="45" y="11"/>
                      <a:pt x="47" y="17"/>
                      <a:pt x="47" y="23"/>
                    </a:cubicBezTo>
                    <a:cubicBezTo>
                      <a:pt x="47" y="30"/>
                      <a:pt x="45" y="35"/>
                      <a:pt x="40" y="40"/>
                    </a:cubicBezTo>
                    <a:cubicBezTo>
                      <a:pt x="36" y="45"/>
                      <a:pt x="30" y="47"/>
                      <a:pt x="24" y="47"/>
                    </a:cubicBezTo>
                    <a:cubicBezTo>
                      <a:pt x="17" y="47"/>
                      <a:pt x="12" y="45"/>
                      <a:pt x="7" y="40"/>
                    </a:cubicBezTo>
                    <a:cubicBezTo>
                      <a:pt x="2" y="35"/>
                      <a:pt x="0" y="30"/>
                      <a:pt x="0" y="23"/>
                    </a:cubicBezTo>
                    <a:cubicBezTo>
                      <a:pt x="0" y="17"/>
                      <a:pt x="2" y="11"/>
                      <a:pt x="7" y="6"/>
                    </a:cubicBezTo>
                    <a:cubicBezTo>
                      <a:pt x="12" y="2"/>
                      <a:pt x="17" y="0"/>
                      <a:pt x="24" y="0"/>
                    </a:cubicBezTo>
                    <a:cubicBezTo>
                      <a:pt x="30" y="0"/>
                      <a:pt x="36" y="2"/>
                      <a:pt x="40" y="6"/>
                    </a:cubicBezTo>
                    <a:close/>
                  </a:path>
                </a:pathLst>
              </a:custGeom>
              <a:solidFill>
                <a:schemeClr val="tx2">
                  <a:lumMod val="75000"/>
                </a:schemeClr>
              </a:solidFill>
              <a:ln w="9525">
                <a:noFill/>
                <a:round/>
                <a:headEnd/>
                <a:tailEnd/>
              </a:ln>
            </p:spPr>
            <p:txBody>
              <a:bodyPr anchor="ctr"/>
              <a:lstStyle/>
              <a:p>
                <a:pPr algn="ctr"/>
                <a:endParaRPr sz="1351"/>
              </a:p>
            </p:txBody>
          </p:sp>
          <p:sp>
            <p:nvSpPr>
              <p:cNvPr id="147" name="Freeform: Shape 28">
                <a:extLst>
                  <a:ext uri="{FF2B5EF4-FFF2-40B4-BE49-F238E27FC236}">
                    <a16:creationId xmlns:a16="http://schemas.microsoft.com/office/drawing/2014/main" id="{5A4F88F7-9038-4987-A770-A17DEFC3F244}"/>
                  </a:ext>
                </a:extLst>
              </p:cNvPr>
              <p:cNvSpPr>
                <a:spLocks/>
              </p:cNvSpPr>
              <p:nvPr/>
            </p:nvSpPr>
            <p:spPr bwMode="auto">
              <a:xfrm>
                <a:off x="4895851" y="4352925"/>
                <a:ext cx="112713" cy="112712"/>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rgbClr val="002060"/>
              </a:solidFill>
              <a:ln w="9525">
                <a:noFill/>
                <a:round/>
                <a:headEnd/>
                <a:tailEnd/>
              </a:ln>
            </p:spPr>
            <p:txBody>
              <a:bodyPr anchor="ctr"/>
              <a:lstStyle/>
              <a:p>
                <a:pPr algn="ctr"/>
                <a:endParaRPr sz="1351"/>
              </a:p>
            </p:txBody>
          </p:sp>
          <p:sp>
            <p:nvSpPr>
              <p:cNvPr id="148" name="Freeform: Shape 29">
                <a:extLst>
                  <a:ext uri="{FF2B5EF4-FFF2-40B4-BE49-F238E27FC236}">
                    <a16:creationId xmlns:a16="http://schemas.microsoft.com/office/drawing/2014/main" id="{A18AEB1D-F8A2-4B8C-91DE-0E968E6B5379}"/>
                  </a:ext>
                </a:extLst>
              </p:cNvPr>
              <p:cNvSpPr>
                <a:spLocks/>
              </p:cNvSpPr>
              <p:nvPr/>
            </p:nvSpPr>
            <p:spPr bwMode="auto">
              <a:xfrm>
                <a:off x="3905251" y="4006850"/>
                <a:ext cx="98425" cy="98425"/>
              </a:xfrm>
              <a:custGeom>
                <a:avLst/>
                <a:gdLst/>
                <a:ahLst/>
                <a:cxnLst>
                  <a:cxn ang="0">
                    <a:pos x="41" y="20"/>
                  </a:cxn>
                  <a:cxn ang="0">
                    <a:pos x="35" y="35"/>
                  </a:cxn>
                  <a:cxn ang="0">
                    <a:pos x="21" y="41"/>
                  </a:cxn>
                  <a:cxn ang="0">
                    <a:pos x="6" y="35"/>
                  </a:cxn>
                  <a:cxn ang="0">
                    <a:pos x="0" y="20"/>
                  </a:cxn>
                  <a:cxn ang="0">
                    <a:pos x="6" y="6"/>
                  </a:cxn>
                  <a:cxn ang="0">
                    <a:pos x="21" y="0"/>
                  </a:cxn>
                  <a:cxn ang="0">
                    <a:pos x="35" y="6"/>
                  </a:cxn>
                  <a:cxn ang="0">
                    <a:pos x="41" y="20"/>
                  </a:cxn>
                </a:cxnLst>
                <a:rect l="0" t="0" r="r" b="b"/>
                <a:pathLst>
                  <a:path w="41" h="41">
                    <a:moveTo>
                      <a:pt x="41" y="20"/>
                    </a:move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ubicBezTo>
                      <a:pt x="39" y="10"/>
                      <a:pt x="41" y="15"/>
                      <a:pt x="41" y="20"/>
                    </a:cubicBezTo>
                    <a:close/>
                  </a:path>
                </a:pathLst>
              </a:custGeom>
              <a:solidFill>
                <a:schemeClr val="tx2">
                  <a:lumMod val="60000"/>
                  <a:lumOff val="40000"/>
                </a:schemeClr>
              </a:solidFill>
              <a:ln w="9525">
                <a:noFill/>
                <a:round/>
                <a:headEnd/>
                <a:tailEnd/>
              </a:ln>
            </p:spPr>
            <p:txBody>
              <a:bodyPr anchor="ctr"/>
              <a:lstStyle/>
              <a:p>
                <a:pPr algn="ctr"/>
                <a:endParaRPr sz="1351"/>
              </a:p>
            </p:txBody>
          </p:sp>
          <p:sp>
            <p:nvSpPr>
              <p:cNvPr id="149" name="Freeform: Shape 30">
                <a:extLst>
                  <a:ext uri="{FF2B5EF4-FFF2-40B4-BE49-F238E27FC236}">
                    <a16:creationId xmlns:a16="http://schemas.microsoft.com/office/drawing/2014/main" id="{3ABA1FE9-387A-4E50-A89A-4D56076EC1FD}"/>
                  </a:ext>
                </a:extLst>
              </p:cNvPr>
              <p:cNvSpPr>
                <a:spLocks/>
              </p:cNvSpPr>
              <p:nvPr/>
            </p:nvSpPr>
            <p:spPr bwMode="auto">
              <a:xfrm>
                <a:off x="4192588" y="4367213"/>
                <a:ext cx="100013" cy="98425"/>
              </a:xfrm>
              <a:custGeom>
                <a:avLst/>
                <a:gdLst/>
                <a:ahLst/>
                <a:cxnLst>
                  <a:cxn ang="0">
                    <a:pos x="35" y="6"/>
                  </a:cxn>
                  <a:cxn ang="0">
                    <a:pos x="41" y="20"/>
                  </a:cxn>
                  <a:cxn ang="0">
                    <a:pos x="35" y="35"/>
                  </a:cxn>
                  <a:cxn ang="0">
                    <a:pos x="21" y="41"/>
                  </a:cxn>
                  <a:cxn ang="0">
                    <a:pos x="6" y="35"/>
                  </a:cxn>
                  <a:cxn ang="0">
                    <a:pos x="0" y="20"/>
                  </a:cxn>
                  <a:cxn ang="0">
                    <a:pos x="6" y="6"/>
                  </a:cxn>
                  <a:cxn ang="0">
                    <a:pos x="21" y="0"/>
                  </a:cxn>
                  <a:cxn ang="0">
                    <a:pos x="35" y="6"/>
                  </a:cxn>
                </a:cxnLst>
                <a:rect l="0" t="0" r="r" b="b"/>
                <a:pathLst>
                  <a:path w="41" h="41">
                    <a:moveTo>
                      <a:pt x="35" y="6"/>
                    </a:move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lose/>
                  </a:path>
                </a:pathLst>
              </a:custGeom>
              <a:solidFill>
                <a:schemeClr val="tx2">
                  <a:lumMod val="60000"/>
                  <a:lumOff val="40000"/>
                </a:schemeClr>
              </a:solidFill>
              <a:ln w="9525">
                <a:noFill/>
                <a:round/>
                <a:headEnd/>
                <a:tailEnd/>
              </a:ln>
            </p:spPr>
            <p:txBody>
              <a:bodyPr anchor="ctr"/>
              <a:lstStyle/>
              <a:p>
                <a:pPr algn="ctr"/>
                <a:endParaRPr sz="1351"/>
              </a:p>
            </p:txBody>
          </p:sp>
          <p:sp>
            <p:nvSpPr>
              <p:cNvPr id="150" name="Freeform: Shape 31">
                <a:extLst>
                  <a:ext uri="{FF2B5EF4-FFF2-40B4-BE49-F238E27FC236}">
                    <a16:creationId xmlns:a16="http://schemas.microsoft.com/office/drawing/2014/main" id="{F5675F3D-F0C5-4E36-9DED-C52F9612013E}"/>
                  </a:ext>
                </a:extLst>
              </p:cNvPr>
              <p:cNvSpPr>
                <a:spLocks/>
              </p:cNvSpPr>
              <p:nvPr/>
            </p:nvSpPr>
            <p:spPr bwMode="auto">
              <a:xfrm>
                <a:off x="4522788" y="4367213"/>
                <a:ext cx="98425" cy="98425"/>
              </a:xfrm>
              <a:custGeom>
                <a:avLst/>
                <a:gdLst/>
                <a:ahLst/>
                <a:cxnLst>
                  <a:cxn ang="0">
                    <a:pos x="0" y="20"/>
                  </a:cxn>
                  <a:cxn ang="0">
                    <a:pos x="6" y="6"/>
                  </a:cxn>
                  <a:cxn ang="0">
                    <a:pos x="21" y="0"/>
                  </a:cxn>
                  <a:cxn ang="0">
                    <a:pos x="35" y="6"/>
                  </a:cxn>
                  <a:cxn ang="0">
                    <a:pos x="41" y="20"/>
                  </a:cxn>
                  <a:cxn ang="0">
                    <a:pos x="35" y="35"/>
                  </a:cxn>
                  <a:cxn ang="0">
                    <a:pos x="21" y="41"/>
                  </a:cxn>
                  <a:cxn ang="0">
                    <a:pos x="6" y="35"/>
                  </a:cxn>
                  <a:cxn ang="0">
                    <a:pos x="0" y="20"/>
                  </a:cxn>
                </a:cxnLst>
                <a:rect l="0" t="0" r="r" b="b"/>
                <a:pathLst>
                  <a:path w="41" h="41">
                    <a:moveTo>
                      <a:pt x="0" y="20"/>
                    </a:moveTo>
                    <a:cubicBezTo>
                      <a:pt x="0" y="15"/>
                      <a:pt x="2" y="10"/>
                      <a:pt x="6" y="6"/>
                    </a:cubicBezTo>
                    <a:cubicBezTo>
                      <a:pt x="10" y="2"/>
                      <a:pt x="15" y="0"/>
                      <a:pt x="21" y="0"/>
                    </a:cubicBezTo>
                    <a:cubicBezTo>
                      <a:pt x="26" y="0"/>
                      <a:pt x="31" y="2"/>
                      <a:pt x="35" y="6"/>
                    </a:cubicBez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lose/>
                  </a:path>
                </a:pathLst>
              </a:custGeom>
              <a:solidFill>
                <a:schemeClr val="tx2">
                  <a:lumMod val="60000"/>
                  <a:lumOff val="40000"/>
                </a:schemeClr>
              </a:solidFill>
              <a:ln w="9525">
                <a:noFill/>
                <a:round/>
                <a:headEnd/>
                <a:tailEnd/>
              </a:ln>
            </p:spPr>
            <p:txBody>
              <a:bodyPr anchor="ctr"/>
              <a:lstStyle/>
              <a:p>
                <a:pPr algn="ctr"/>
                <a:endParaRPr sz="1351"/>
              </a:p>
            </p:txBody>
          </p:sp>
          <p:sp>
            <p:nvSpPr>
              <p:cNvPr id="151" name="Freeform: Shape 32">
                <a:extLst>
                  <a:ext uri="{FF2B5EF4-FFF2-40B4-BE49-F238E27FC236}">
                    <a16:creationId xmlns:a16="http://schemas.microsoft.com/office/drawing/2014/main" id="{E2B68463-E5E9-4510-91DB-8D3ABB53F511}"/>
                  </a:ext>
                </a:extLst>
              </p:cNvPr>
              <p:cNvSpPr>
                <a:spLocks/>
              </p:cNvSpPr>
              <p:nvPr/>
            </p:nvSpPr>
            <p:spPr bwMode="auto">
              <a:xfrm>
                <a:off x="5664201" y="3195638"/>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tx2">
                  <a:lumMod val="20000"/>
                  <a:lumOff val="80000"/>
                </a:schemeClr>
              </a:solidFill>
              <a:ln w="9525">
                <a:noFill/>
                <a:round/>
                <a:headEnd/>
                <a:tailEnd/>
              </a:ln>
            </p:spPr>
            <p:txBody>
              <a:bodyPr anchor="ctr"/>
              <a:lstStyle/>
              <a:p>
                <a:pPr algn="ctr"/>
                <a:endParaRPr sz="1351"/>
              </a:p>
            </p:txBody>
          </p:sp>
          <p:sp>
            <p:nvSpPr>
              <p:cNvPr id="152" name="Freeform: Shape 33">
                <a:extLst>
                  <a:ext uri="{FF2B5EF4-FFF2-40B4-BE49-F238E27FC236}">
                    <a16:creationId xmlns:a16="http://schemas.microsoft.com/office/drawing/2014/main" id="{77F67FFE-C541-4CE6-81EF-F1CB3221246A}"/>
                  </a:ext>
                </a:extLst>
              </p:cNvPr>
              <p:cNvSpPr>
                <a:spLocks/>
              </p:cNvSpPr>
              <p:nvPr/>
            </p:nvSpPr>
            <p:spPr bwMode="auto">
              <a:xfrm>
                <a:off x="5422901" y="2373313"/>
                <a:ext cx="144463" cy="144462"/>
              </a:xfrm>
              <a:custGeom>
                <a:avLst/>
                <a:gdLst/>
                <a:ahLst/>
                <a:cxnLst>
                  <a:cxn ang="0">
                    <a:pos x="9" y="51"/>
                  </a:cxn>
                  <a:cxn ang="0">
                    <a:pos x="0" y="30"/>
                  </a:cxn>
                  <a:cxn ang="0">
                    <a:pos x="9" y="8"/>
                  </a:cxn>
                  <a:cxn ang="0">
                    <a:pos x="30" y="0"/>
                  </a:cxn>
                  <a:cxn ang="0">
                    <a:pos x="51" y="8"/>
                  </a:cxn>
                  <a:cxn ang="0">
                    <a:pos x="60" y="30"/>
                  </a:cxn>
                  <a:cxn ang="0">
                    <a:pos x="51" y="51"/>
                  </a:cxn>
                  <a:cxn ang="0">
                    <a:pos x="30" y="60"/>
                  </a:cxn>
                  <a:cxn ang="0">
                    <a:pos x="9" y="51"/>
                  </a:cxn>
                </a:cxnLst>
                <a:rect l="0" t="0" r="r" b="b"/>
                <a:pathLst>
                  <a:path w="60" h="60">
                    <a:moveTo>
                      <a:pt x="9" y="51"/>
                    </a:moveTo>
                    <a:cubicBezTo>
                      <a:pt x="3" y="45"/>
                      <a:pt x="0" y="38"/>
                      <a:pt x="0" y="30"/>
                    </a:cubicBezTo>
                    <a:cubicBezTo>
                      <a:pt x="0" y="22"/>
                      <a:pt x="3" y="14"/>
                      <a:pt x="9" y="8"/>
                    </a:cubicBezTo>
                    <a:cubicBezTo>
                      <a:pt x="15" y="3"/>
                      <a:pt x="22" y="0"/>
                      <a:pt x="30" y="0"/>
                    </a:cubicBezTo>
                    <a:cubicBezTo>
                      <a:pt x="38" y="0"/>
                      <a:pt x="45" y="3"/>
                      <a:pt x="51" y="8"/>
                    </a:cubicBezTo>
                    <a:cubicBezTo>
                      <a:pt x="57" y="14"/>
                      <a:pt x="60" y="22"/>
                      <a:pt x="60" y="30"/>
                    </a:cubicBezTo>
                    <a:cubicBezTo>
                      <a:pt x="60" y="38"/>
                      <a:pt x="57" y="45"/>
                      <a:pt x="51" y="51"/>
                    </a:cubicBezTo>
                    <a:cubicBezTo>
                      <a:pt x="45" y="57"/>
                      <a:pt x="38" y="60"/>
                      <a:pt x="30" y="60"/>
                    </a:cubicBezTo>
                    <a:cubicBezTo>
                      <a:pt x="22" y="60"/>
                      <a:pt x="15" y="57"/>
                      <a:pt x="9" y="51"/>
                    </a:cubicBezTo>
                    <a:close/>
                  </a:path>
                </a:pathLst>
              </a:custGeom>
              <a:solidFill>
                <a:schemeClr val="tx2">
                  <a:lumMod val="60000"/>
                  <a:lumOff val="40000"/>
                </a:schemeClr>
              </a:solidFill>
              <a:ln w="9525">
                <a:noFill/>
                <a:round/>
                <a:headEnd/>
                <a:tailEnd/>
              </a:ln>
            </p:spPr>
            <p:txBody>
              <a:bodyPr anchor="ctr"/>
              <a:lstStyle/>
              <a:p>
                <a:pPr algn="ctr"/>
                <a:endParaRPr sz="1351"/>
              </a:p>
            </p:txBody>
          </p:sp>
          <p:sp>
            <p:nvSpPr>
              <p:cNvPr id="153" name="Freeform: Shape 34">
                <a:extLst>
                  <a:ext uri="{FF2B5EF4-FFF2-40B4-BE49-F238E27FC236}">
                    <a16:creationId xmlns:a16="http://schemas.microsoft.com/office/drawing/2014/main" id="{1498AA77-4DDD-4217-A413-6D2DAAEF8966}"/>
                  </a:ext>
                </a:extLst>
              </p:cNvPr>
              <p:cNvSpPr>
                <a:spLocks/>
              </p:cNvSpPr>
              <p:nvPr/>
            </p:nvSpPr>
            <p:spPr bwMode="auto">
              <a:xfrm>
                <a:off x="4624388" y="2185988"/>
                <a:ext cx="203200" cy="203200"/>
              </a:xfrm>
              <a:custGeom>
                <a:avLst/>
                <a:gdLst/>
                <a:ahLst/>
                <a:cxnLst>
                  <a:cxn ang="0">
                    <a:pos x="72" y="12"/>
                  </a:cxn>
                  <a:cxn ang="0">
                    <a:pos x="84" y="42"/>
                  </a:cxn>
                  <a:cxn ang="0">
                    <a:pos x="72" y="71"/>
                  </a:cxn>
                  <a:cxn ang="0">
                    <a:pos x="42" y="84"/>
                  </a:cxn>
                  <a:cxn ang="0">
                    <a:pos x="12" y="71"/>
                  </a:cxn>
                  <a:cxn ang="0">
                    <a:pos x="0" y="42"/>
                  </a:cxn>
                  <a:cxn ang="0">
                    <a:pos x="12" y="12"/>
                  </a:cxn>
                  <a:cxn ang="0">
                    <a:pos x="42" y="0"/>
                  </a:cxn>
                  <a:cxn ang="0">
                    <a:pos x="72" y="12"/>
                  </a:cxn>
                </a:cxnLst>
                <a:rect l="0" t="0" r="r" b="b"/>
                <a:pathLst>
                  <a:path w="84" h="84">
                    <a:moveTo>
                      <a:pt x="72" y="12"/>
                    </a:moveTo>
                    <a:cubicBezTo>
                      <a:pt x="80" y="20"/>
                      <a:pt x="84" y="30"/>
                      <a:pt x="84" y="42"/>
                    </a:cubicBez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lose/>
                  </a:path>
                </a:pathLst>
              </a:custGeom>
              <a:solidFill>
                <a:srgbClr val="002060"/>
              </a:solidFill>
              <a:ln w="9525">
                <a:noFill/>
                <a:round/>
                <a:headEnd/>
                <a:tailEnd/>
              </a:ln>
            </p:spPr>
            <p:txBody>
              <a:bodyPr anchor="ctr"/>
              <a:lstStyle/>
              <a:p>
                <a:pPr algn="ctr"/>
                <a:endParaRPr sz="1351"/>
              </a:p>
            </p:txBody>
          </p:sp>
          <p:sp>
            <p:nvSpPr>
              <p:cNvPr id="154" name="Freeform: Shape 35">
                <a:extLst>
                  <a:ext uri="{FF2B5EF4-FFF2-40B4-BE49-F238E27FC236}">
                    <a16:creationId xmlns:a16="http://schemas.microsoft.com/office/drawing/2014/main" id="{4E09CEF8-A57B-4A79-A61F-E94945EBFE8D}"/>
                  </a:ext>
                </a:extLst>
              </p:cNvPr>
              <p:cNvSpPr>
                <a:spLocks/>
              </p:cNvSpPr>
              <p:nvPr/>
            </p:nvSpPr>
            <p:spPr bwMode="auto">
              <a:xfrm>
                <a:off x="3937001" y="2338388"/>
                <a:ext cx="203200" cy="203200"/>
              </a:xfrm>
              <a:custGeom>
                <a:avLst/>
                <a:gdLst/>
                <a:ahLst/>
                <a:cxnLst>
                  <a:cxn ang="0">
                    <a:pos x="84" y="42"/>
                  </a:cxn>
                  <a:cxn ang="0">
                    <a:pos x="72" y="71"/>
                  </a:cxn>
                  <a:cxn ang="0">
                    <a:pos x="42" y="84"/>
                  </a:cxn>
                  <a:cxn ang="0">
                    <a:pos x="12" y="71"/>
                  </a:cxn>
                  <a:cxn ang="0">
                    <a:pos x="0" y="42"/>
                  </a:cxn>
                  <a:cxn ang="0">
                    <a:pos x="12" y="12"/>
                  </a:cxn>
                  <a:cxn ang="0">
                    <a:pos x="42" y="0"/>
                  </a:cxn>
                  <a:cxn ang="0">
                    <a:pos x="72" y="12"/>
                  </a:cxn>
                  <a:cxn ang="0">
                    <a:pos x="84" y="42"/>
                  </a:cxn>
                </a:cxnLst>
                <a:rect l="0" t="0" r="r" b="b"/>
                <a:pathLst>
                  <a:path w="84" h="84">
                    <a:moveTo>
                      <a:pt x="84" y="42"/>
                    </a:move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lose/>
                  </a:path>
                </a:pathLst>
              </a:custGeom>
              <a:solidFill>
                <a:schemeClr val="tx2">
                  <a:lumMod val="60000"/>
                  <a:lumOff val="40000"/>
                </a:schemeClr>
              </a:solidFill>
              <a:ln w="9525">
                <a:noFill/>
                <a:round/>
                <a:headEnd/>
                <a:tailEnd/>
              </a:ln>
            </p:spPr>
            <p:txBody>
              <a:bodyPr anchor="ctr"/>
              <a:lstStyle/>
              <a:p>
                <a:pPr algn="ctr"/>
                <a:endParaRPr sz="1351"/>
              </a:p>
            </p:txBody>
          </p:sp>
          <p:sp>
            <p:nvSpPr>
              <p:cNvPr id="155" name="Freeform: Shape 36">
                <a:extLst>
                  <a:ext uri="{FF2B5EF4-FFF2-40B4-BE49-F238E27FC236}">
                    <a16:creationId xmlns:a16="http://schemas.microsoft.com/office/drawing/2014/main" id="{74DFC5AD-13AC-4023-A547-E22FEEC41D15}"/>
                  </a:ext>
                </a:extLst>
              </p:cNvPr>
              <p:cNvSpPr>
                <a:spLocks/>
              </p:cNvSpPr>
              <p:nvPr/>
            </p:nvSpPr>
            <p:spPr bwMode="auto">
              <a:xfrm>
                <a:off x="3371851" y="2474913"/>
                <a:ext cx="147638" cy="147637"/>
              </a:xfrm>
              <a:custGeom>
                <a:avLst/>
                <a:gdLst/>
                <a:ahLst/>
                <a:cxnLst>
                  <a:cxn ang="0">
                    <a:pos x="9" y="52"/>
                  </a:cxn>
                  <a:cxn ang="0">
                    <a:pos x="0" y="30"/>
                  </a:cxn>
                  <a:cxn ang="0">
                    <a:pos x="9" y="8"/>
                  </a:cxn>
                  <a:cxn ang="0">
                    <a:pos x="31" y="0"/>
                  </a:cxn>
                  <a:cxn ang="0">
                    <a:pos x="52" y="8"/>
                  </a:cxn>
                  <a:cxn ang="0">
                    <a:pos x="61" y="30"/>
                  </a:cxn>
                  <a:cxn ang="0">
                    <a:pos x="52" y="52"/>
                  </a:cxn>
                  <a:cxn ang="0">
                    <a:pos x="31" y="61"/>
                  </a:cxn>
                  <a:cxn ang="0">
                    <a:pos x="9" y="52"/>
                  </a:cxn>
                </a:cxnLst>
                <a:rect l="0" t="0" r="r" b="b"/>
                <a:pathLst>
                  <a:path w="61" h="61">
                    <a:moveTo>
                      <a:pt x="9" y="52"/>
                    </a:moveTo>
                    <a:cubicBezTo>
                      <a:pt x="3" y="46"/>
                      <a:pt x="0" y="39"/>
                      <a:pt x="0" y="30"/>
                    </a:cubicBezTo>
                    <a:cubicBezTo>
                      <a:pt x="0" y="22"/>
                      <a:pt x="3" y="15"/>
                      <a:pt x="9" y="8"/>
                    </a:cubicBezTo>
                    <a:cubicBezTo>
                      <a:pt x="15" y="3"/>
                      <a:pt x="22" y="0"/>
                      <a:pt x="31" y="0"/>
                    </a:cubicBezTo>
                    <a:cubicBezTo>
                      <a:pt x="39" y="0"/>
                      <a:pt x="46" y="3"/>
                      <a:pt x="52" y="8"/>
                    </a:cubicBezTo>
                    <a:cubicBezTo>
                      <a:pt x="58" y="15"/>
                      <a:pt x="61" y="22"/>
                      <a:pt x="61" y="30"/>
                    </a:cubicBezTo>
                    <a:cubicBezTo>
                      <a:pt x="61" y="39"/>
                      <a:pt x="58" y="46"/>
                      <a:pt x="52" y="52"/>
                    </a:cubicBezTo>
                    <a:cubicBezTo>
                      <a:pt x="46" y="58"/>
                      <a:pt x="39" y="61"/>
                      <a:pt x="31" y="61"/>
                    </a:cubicBezTo>
                    <a:cubicBezTo>
                      <a:pt x="22" y="61"/>
                      <a:pt x="15" y="58"/>
                      <a:pt x="9" y="52"/>
                    </a:cubicBezTo>
                    <a:close/>
                  </a:path>
                </a:pathLst>
              </a:custGeom>
              <a:solidFill>
                <a:schemeClr val="tx2"/>
              </a:solidFill>
              <a:ln w="9525">
                <a:noFill/>
                <a:round/>
                <a:headEnd/>
                <a:tailEnd/>
              </a:ln>
            </p:spPr>
            <p:txBody>
              <a:bodyPr anchor="ctr"/>
              <a:lstStyle/>
              <a:p>
                <a:pPr algn="ctr"/>
                <a:endParaRPr sz="1351"/>
              </a:p>
            </p:txBody>
          </p:sp>
          <p:sp>
            <p:nvSpPr>
              <p:cNvPr id="156" name="Freeform: Shape 37">
                <a:extLst>
                  <a:ext uri="{FF2B5EF4-FFF2-40B4-BE49-F238E27FC236}">
                    <a16:creationId xmlns:a16="http://schemas.microsoft.com/office/drawing/2014/main" id="{12869B3C-9D8E-4535-BCB1-47BBFDEA6891}"/>
                  </a:ext>
                </a:extLst>
              </p:cNvPr>
              <p:cNvSpPr>
                <a:spLocks/>
              </p:cNvSpPr>
              <p:nvPr/>
            </p:nvSpPr>
            <p:spPr bwMode="auto">
              <a:xfrm>
                <a:off x="4446588" y="2628900"/>
                <a:ext cx="204788" cy="203200"/>
              </a:xfrm>
              <a:custGeom>
                <a:avLst/>
                <a:gdLst/>
                <a:ahLst/>
                <a:cxnLst>
                  <a:cxn ang="0">
                    <a:pos x="12" y="71"/>
                  </a:cxn>
                  <a:cxn ang="0">
                    <a:pos x="0" y="42"/>
                  </a:cxn>
                  <a:cxn ang="0">
                    <a:pos x="12" y="12"/>
                  </a:cxn>
                  <a:cxn ang="0">
                    <a:pos x="42" y="0"/>
                  </a:cxn>
                  <a:cxn ang="0">
                    <a:pos x="72" y="12"/>
                  </a:cxn>
                  <a:cxn ang="0">
                    <a:pos x="84" y="42"/>
                  </a:cxn>
                  <a:cxn ang="0">
                    <a:pos x="72" y="71"/>
                  </a:cxn>
                  <a:cxn ang="0">
                    <a:pos x="42" y="84"/>
                  </a:cxn>
                  <a:cxn ang="0">
                    <a:pos x="12" y="71"/>
                  </a:cxn>
                </a:cxnLst>
                <a:rect l="0" t="0" r="r" b="b"/>
                <a:pathLst>
                  <a:path w="84" h="84">
                    <a:moveTo>
                      <a:pt x="12" y="71"/>
                    </a:move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ubicBezTo>
                      <a:pt x="84" y="53"/>
                      <a:pt x="80" y="63"/>
                      <a:pt x="72" y="71"/>
                    </a:cubicBezTo>
                    <a:cubicBezTo>
                      <a:pt x="64" y="80"/>
                      <a:pt x="54" y="84"/>
                      <a:pt x="42" y="84"/>
                    </a:cubicBezTo>
                    <a:cubicBezTo>
                      <a:pt x="31" y="84"/>
                      <a:pt x="21" y="80"/>
                      <a:pt x="12" y="71"/>
                    </a:cubicBezTo>
                    <a:close/>
                  </a:path>
                </a:pathLst>
              </a:custGeom>
              <a:solidFill>
                <a:schemeClr val="tx2">
                  <a:lumMod val="60000"/>
                  <a:lumOff val="40000"/>
                </a:schemeClr>
              </a:solidFill>
              <a:ln w="9525">
                <a:noFill/>
                <a:round/>
                <a:headEnd/>
                <a:tailEnd/>
              </a:ln>
            </p:spPr>
            <p:txBody>
              <a:bodyPr anchor="ctr"/>
              <a:lstStyle/>
              <a:p>
                <a:pPr algn="ctr"/>
                <a:endParaRPr sz="1351"/>
              </a:p>
            </p:txBody>
          </p:sp>
          <p:sp>
            <p:nvSpPr>
              <p:cNvPr id="157" name="Freeform: Shape 38">
                <a:extLst>
                  <a:ext uri="{FF2B5EF4-FFF2-40B4-BE49-F238E27FC236}">
                    <a16:creationId xmlns:a16="http://schemas.microsoft.com/office/drawing/2014/main" id="{5624EB1E-5731-4C4B-B56B-BF2B17B10A7C}"/>
                  </a:ext>
                </a:extLst>
              </p:cNvPr>
              <p:cNvSpPr>
                <a:spLocks/>
              </p:cNvSpPr>
              <p:nvPr/>
            </p:nvSpPr>
            <p:spPr bwMode="auto">
              <a:xfrm>
                <a:off x="3881438" y="4359275"/>
                <a:ext cx="112713" cy="114300"/>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tx2">
                  <a:lumMod val="75000"/>
                </a:schemeClr>
              </a:solidFill>
              <a:ln w="9525">
                <a:noFill/>
                <a:round/>
                <a:headEnd/>
                <a:tailEnd/>
              </a:ln>
            </p:spPr>
            <p:txBody>
              <a:bodyPr anchor="ctr"/>
              <a:lstStyle/>
              <a:p>
                <a:pPr algn="ctr"/>
                <a:endParaRPr sz="1351"/>
              </a:p>
            </p:txBody>
          </p:sp>
        </p:grpSp>
        <p:sp>
          <p:nvSpPr>
            <p:cNvPr id="117" name="Arc 78">
              <a:extLst>
                <a:ext uri="{FF2B5EF4-FFF2-40B4-BE49-F238E27FC236}">
                  <a16:creationId xmlns:a16="http://schemas.microsoft.com/office/drawing/2014/main" id="{14EC77EE-A932-4989-9964-4F7D986A2B7B}"/>
                </a:ext>
              </a:extLst>
            </p:cNvPr>
            <p:cNvSpPr/>
            <p:nvPr/>
          </p:nvSpPr>
          <p:spPr>
            <a:xfrm>
              <a:off x="6121705" y="1692052"/>
              <a:ext cx="4077806" cy="4077803"/>
            </a:xfrm>
            <a:prstGeom prst="arc">
              <a:avLst>
                <a:gd name="adj1" fmla="val 16200000"/>
                <a:gd name="adj2" fmla="val 568677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sz="1351"/>
            </a:p>
          </p:txBody>
        </p:sp>
        <p:sp>
          <p:nvSpPr>
            <p:cNvPr id="118" name="Oval 79">
              <a:extLst>
                <a:ext uri="{FF2B5EF4-FFF2-40B4-BE49-F238E27FC236}">
                  <a16:creationId xmlns:a16="http://schemas.microsoft.com/office/drawing/2014/main" id="{A2557E64-1F98-4528-B94C-A85E8A8C2D00}"/>
                </a:ext>
              </a:extLst>
            </p:cNvPr>
            <p:cNvSpPr/>
            <p:nvPr/>
          </p:nvSpPr>
          <p:spPr>
            <a:xfrm>
              <a:off x="7908839" y="1444037"/>
              <a:ext cx="437851" cy="43785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119" name="Oval 80">
              <a:extLst>
                <a:ext uri="{FF2B5EF4-FFF2-40B4-BE49-F238E27FC236}">
                  <a16:creationId xmlns:a16="http://schemas.microsoft.com/office/drawing/2014/main" id="{7FC09F86-6CCA-4E76-9C32-16AE42EAE9F0}"/>
                </a:ext>
              </a:extLst>
            </p:cNvPr>
            <p:cNvSpPr/>
            <p:nvPr/>
          </p:nvSpPr>
          <p:spPr>
            <a:xfrm>
              <a:off x="9247998" y="1956186"/>
              <a:ext cx="437851" cy="437851"/>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120" name="Oval 81">
              <a:extLst>
                <a:ext uri="{FF2B5EF4-FFF2-40B4-BE49-F238E27FC236}">
                  <a16:creationId xmlns:a16="http://schemas.microsoft.com/office/drawing/2014/main" id="{9A94EB67-AE38-4ABA-91C9-5323694E0002}"/>
                </a:ext>
              </a:extLst>
            </p:cNvPr>
            <p:cNvSpPr/>
            <p:nvPr/>
          </p:nvSpPr>
          <p:spPr>
            <a:xfrm>
              <a:off x="9895763" y="2934207"/>
              <a:ext cx="437851" cy="437851"/>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121" name="Oval 82">
              <a:extLst>
                <a:ext uri="{FF2B5EF4-FFF2-40B4-BE49-F238E27FC236}">
                  <a16:creationId xmlns:a16="http://schemas.microsoft.com/office/drawing/2014/main" id="{9C8D2772-E35D-4E46-9C13-BEDAB705250F}"/>
                </a:ext>
              </a:extLst>
            </p:cNvPr>
            <p:cNvSpPr/>
            <p:nvPr/>
          </p:nvSpPr>
          <p:spPr>
            <a:xfrm>
              <a:off x="9912424" y="4065364"/>
              <a:ext cx="437851" cy="43785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122" name="Oval 83">
              <a:extLst>
                <a:ext uri="{FF2B5EF4-FFF2-40B4-BE49-F238E27FC236}">
                  <a16:creationId xmlns:a16="http://schemas.microsoft.com/office/drawing/2014/main" id="{EEDFE4E8-3ED4-4D0D-BDCB-B0C573F974FF}"/>
                </a:ext>
              </a:extLst>
            </p:cNvPr>
            <p:cNvSpPr/>
            <p:nvPr/>
          </p:nvSpPr>
          <p:spPr>
            <a:xfrm>
              <a:off x="9123580" y="5131779"/>
              <a:ext cx="437851" cy="43785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sp>
          <p:nvSpPr>
            <p:cNvPr id="123" name="Oval 84">
              <a:extLst>
                <a:ext uri="{FF2B5EF4-FFF2-40B4-BE49-F238E27FC236}">
                  <a16:creationId xmlns:a16="http://schemas.microsoft.com/office/drawing/2014/main" id="{488632A7-E0E1-4667-8C29-56F56751552A}"/>
                </a:ext>
              </a:extLst>
            </p:cNvPr>
            <p:cNvSpPr/>
            <p:nvPr/>
          </p:nvSpPr>
          <p:spPr>
            <a:xfrm>
              <a:off x="7908839" y="5550930"/>
              <a:ext cx="437851" cy="43785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1"/>
            </a:p>
          </p:txBody>
        </p:sp>
      </p:grpSp>
      <p:grpSp>
        <p:nvGrpSpPr>
          <p:cNvPr id="6" name="组合 5">
            <a:extLst>
              <a:ext uri="{FF2B5EF4-FFF2-40B4-BE49-F238E27FC236}">
                <a16:creationId xmlns:a16="http://schemas.microsoft.com/office/drawing/2014/main" id="{E3DCE8BE-77EE-4FB2-84C9-2DB6BE57D9C7}"/>
              </a:ext>
            </a:extLst>
          </p:cNvPr>
          <p:cNvGrpSpPr/>
          <p:nvPr/>
        </p:nvGrpSpPr>
        <p:grpSpPr>
          <a:xfrm>
            <a:off x="532018" y="620519"/>
            <a:ext cx="8575451" cy="5749418"/>
            <a:chOff x="532145" y="807101"/>
            <a:chExt cx="8575451" cy="5749418"/>
          </a:xfrm>
        </p:grpSpPr>
        <p:sp>
          <p:nvSpPr>
            <p:cNvPr id="172" name="矩形 171">
              <a:extLst>
                <a:ext uri="{FF2B5EF4-FFF2-40B4-BE49-F238E27FC236}">
                  <a16:creationId xmlns:a16="http://schemas.microsoft.com/office/drawing/2014/main" id="{BFBE9FF0-2E3D-4E6B-9DBD-FB696CC0F1C6}"/>
                </a:ext>
              </a:extLst>
            </p:cNvPr>
            <p:cNvSpPr/>
            <p:nvPr/>
          </p:nvSpPr>
          <p:spPr>
            <a:xfrm>
              <a:off x="1202915" y="893699"/>
              <a:ext cx="7063764" cy="63966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zh-CN" sz="1467" dirty="0"/>
                <a:t>小战争导致的损伤惨重，进而导致战争的步伐越来越慢。</a:t>
              </a:r>
              <a:r>
                <a:rPr lang="zh-CN" altLang="en-US" sz="1467" dirty="0"/>
                <a:t>例如西西里战争。</a:t>
              </a:r>
              <a:endParaRPr lang="zh-CN" altLang="zh-CN" sz="1467" dirty="0"/>
            </a:p>
            <a:p>
              <a:pPr algn="just">
                <a:lnSpc>
                  <a:spcPct val="120000"/>
                </a:lnSpc>
              </a:pPr>
              <a:endParaRPr lang="zh-CN" altLang="en-US" sz="1600" b="1" dirty="0">
                <a:latin typeface="+mn-ea"/>
              </a:endParaRPr>
            </a:p>
          </p:txBody>
        </p:sp>
        <p:sp>
          <p:nvSpPr>
            <p:cNvPr id="175" name="矩形 174">
              <a:extLst>
                <a:ext uri="{FF2B5EF4-FFF2-40B4-BE49-F238E27FC236}">
                  <a16:creationId xmlns:a16="http://schemas.microsoft.com/office/drawing/2014/main" id="{10FA67BB-6A10-4C3B-8671-E26157506330}"/>
                </a:ext>
              </a:extLst>
            </p:cNvPr>
            <p:cNvSpPr/>
            <p:nvPr/>
          </p:nvSpPr>
          <p:spPr>
            <a:xfrm>
              <a:off x="1202915" y="1664702"/>
              <a:ext cx="6265789" cy="63414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zh-CN" sz="1467" dirty="0"/>
                <a:t>当时的生产力落后，行军速度、杀伤力有限，造成的损失也是暂时的。</a:t>
              </a:r>
            </a:p>
            <a:p>
              <a:pPr algn="just">
                <a:lnSpc>
                  <a:spcPct val="120000"/>
                </a:lnSpc>
              </a:pPr>
              <a:endParaRPr lang="zh-CN" altLang="en-US" sz="1467" dirty="0"/>
            </a:p>
          </p:txBody>
        </p:sp>
        <p:sp>
          <p:nvSpPr>
            <p:cNvPr id="177" name="矩形 176">
              <a:extLst>
                <a:ext uri="{FF2B5EF4-FFF2-40B4-BE49-F238E27FC236}">
                  <a16:creationId xmlns:a16="http://schemas.microsoft.com/office/drawing/2014/main" id="{5C0855B4-A0E9-4561-9379-57681AB1D05D}"/>
                </a:ext>
              </a:extLst>
            </p:cNvPr>
            <p:cNvSpPr/>
            <p:nvPr/>
          </p:nvSpPr>
          <p:spPr>
            <a:xfrm>
              <a:off x="1202915" y="2451908"/>
              <a:ext cx="5976801" cy="9050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zh-CN" sz="1467" dirty="0"/>
                <a:t>两方都深受神学观念的影响。以雅典为例，尼西阿斯下定决心撤退时，出现月蚀，撤退延后。因为迷信，导致战争向后拖延。</a:t>
              </a:r>
            </a:p>
            <a:p>
              <a:pPr lvl="0" algn="just">
                <a:lnSpc>
                  <a:spcPct val="120000"/>
                </a:lnSpc>
              </a:pPr>
              <a:endParaRPr lang="en-US" altLang="zh-CN" sz="1467" dirty="0"/>
            </a:p>
          </p:txBody>
        </p:sp>
        <p:sp>
          <p:nvSpPr>
            <p:cNvPr id="180" name="矩形 179">
              <a:extLst>
                <a:ext uri="{FF2B5EF4-FFF2-40B4-BE49-F238E27FC236}">
                  <a16:creationId xmlns:a16="http://schemas.microsoft.com/office/drawing/2014/main" id="{C4A54B71-4F6F-45FF-B1BC-5299EB67ABF4}"/>
                </a:ext>
              </a:extLst>
            </p:cNvPr>
            <p:cNvSpPr/>
            <p:nvPr/>
          </p:nvSpPr>
          <p:spPr>
            <a:xfrm>
              <a:off x="1202918" y="3418195"/>
              <a:ext cx="4701255" cy="58484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zh-CN" sz="1467" dirty="0"/>
                <a:t>双方都坚持光明磊落军事作战风格。</a:t>
              </a:r>
            </a:p>
            <a:p>
              <a:pPr lvl="0">
                <a:lnSpc>
                  <a:spcPct val="120000"/>
                </a:lnSpc>
              </a:pPr>
              <a:endParaRPr lang="zh-CN" altLang="en-US" sz="1200" dirty="0">
                <a:solidFill>
                  <a:schemeClr val="dk1">
                    <a:lumMod val="100000"/>
                  </a:schemeClr>
                </a:solidFill>
              </a:endParaRPr>
            </a:p>
          </p:txBody>
        </p:sp>
        <p:grpSp>
          <p:nvGrpSpPr>
            <p:cNvPr id="5" name="组合 4">
              <a:extLst>
                <a:ext uri="{FF2B5EF4-FFF2-40B4-BE49-F238E27FC236}">
                  <a16:creationId xmlns:a16="http://schemas.microsoft.com/office/drawing/2014/main" id="{402F8E76-8364-4C38-9BFA-AA3A95D93E54}"/>
                </a:ext>
              </a:extLst>
            </p:cNvPr>
            <p:cNvGrpSpPr/>
            <p:nvPr/>
          </p:nvGrpSpPr>
          <p:grpSpPr>
            <a:xfrm>
              <a:off x="532145" y="807101"/>
              <a:ext cx="526679" cy="526679"/>
              <a:chOff x="1272071" y="983969"/>
              <a:chExt cx="526679" cy="526679"/>
            </a:xfrm>
            <a:solidFill>
              <a:srgbClr val="002060"/>
            </a:solidFill>
            <a:effectLst>
              <a:outerShdw blurRad="63500" sx="102000" sy="102000" algn="ctr" rotWithShape="0">
                <a:prstClr val="black">
                  <a:alpha val="40000"/>
                </a:prstClr>
              </a:outerShdw>
            </a:effectLst>
          </p:grpSpPr>
          <p:sp>
            <p:nvSpPr>
              <p:cNvPr id="162" name="Rectangle: Rounded Corners 178">
                <a:extLst>
                  <a:ext uri="{FF2B5EF4-FFF2-40B4-BE49-F238E27FC236}">
                    <a16:creationId xmlns:a16="http://schemas.microsoft.com/office/drawing/2014/main" id="{A5644C39-3AB0-420B-8E8E-0A6B740D4B29}"/>
                  </a:ext>
                </a:extLst>
              </p:cNvPr>
              <p:cNvSpPr/>
              <p:nvPr/>
            </p:nvSpPr>
            <p:spPr>
              <a:xfrm>
                <a:off x="1272071" y="983969"/>
                <a:ext cx="526679" cy="526679"/>
              </a:xfrm>
              <a:prstGeom prst="ellipse">
                <a:avLst/>
              </a:prstGeom>
              <a:grpFill/>
              <a:ln w="12700" cap="flat">
                <a:noFill/>
                <a:miter lim="400000"/>
              </a:ln>
              <a:effectLst/>
            </p:spPr>
            <p:txBody>
              <a:bodyPr anchor="ctr"/>
              <a:lstStyle/>
              <a:p>
                <a:pPr algn="ctr"/>
                <a:endParaRPr sz="1351"/>
              </a:p>
            </p:txBody>
          </p:sp>
          <p:sp>
            <p:nvSpPr>
              <p:cNvPr id="2" name="文本框 1"/>
              <p:cNvSpPr txBox="1"/>
              <p:nvPr/>
            </p:nvSpPr>
            <p:spPr>
              <a:xfrm>
                <a:off x="1334576" y="1078031"/>
                <a:ext cx="421123" cy="338554"/>
              </a:xfrm>
              <a:prstGeom prst="rect">
                <a:avLst/>
              </a:prstGeom>
              <a:noFill/>
            </p:spPr>
            <p:txBody>
              <a:bodyPr wrap="square" rtlCol="0">
                <a:spAutoFit/>
              </a:bodyPr>
              <a:lstStyle/>
              <a:p>
                <a:r>
                  <a:rPr lang="zh-CN" altLang="en-US" sz="1600" dirty="0">
                    <a:solidFill>
                      <a:schemeClr val="bg1"/>
                    </a:solidFill>
                    <a:effectLst>
                      <a:outerShdw blurRad="63500" sx="102000" sy="102000" algn="ctr" rotWithShape="0">
                        <a:schemeClr val="bg1">
                          <a:alpha val="40000"/>
                        </a:schemeClr>
                      </a:outerShdw>
                    </a:effectLst>
                    <a:latin typeface="微软雅黑" panose="020B0503020204020204" pitchFamily="34" charset="-122"/>
                    <a:ea typeface="微软雅黑" panose="020B0503020204020204" pitchFamily="34" charset="-122"/>
                  </a:rPr>
                  <a:t>四</a:t>
                </a:r>
              </a:p>
            </p:txBody>
          </p:sp>
        </p:grpSp>
        <p:sp>
          <p:nvSpPr>
            <p:cNvPr id="81" name="矩形 80">
              <a:extLst>
                <a:ext uri="{FF2B5EF4-FFF2-40B4-BE49-F238E27FC236}">
                  <a16:creationId xmlns:a16="http://schemas.microsoft.com/office/drawing/2014/main" id="{C4A54B71-4F6F-45FF-B1BC-5299EB67ABF4}"/>
                </a:ext>
              </a:extLst>
            </p:cNvPr>
            <p:cNvSpPr/>
            <p:nvPr/>
          </p:nvSpPr>
          <p:spPr>
            <a:xfrm>
              <a:off x="1202918" y="4121561"/>
              <a:ext cx="4701255" cy="85574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zh-CN" sz="1467" dirty="0"/>
                <a:t>雅典和斯巴达均有着丰富的同盟（并且有些盟友摇摆不定），参战双方的规模本身也十分庞大。</a:t>
              </a:r>
            </a:p>
            <a:p>
              <a:pPr>
                <a:lnSpc>
                  <a:spcPct val="120000"/>
                </a:lnSpc>
              </a:pPr>
              <a:endParaRPr lang="zh-CN" altLang="en-US" sz="1200" dirty="0">
                <a:solidFill>
                  <a:schemeClr val="dk1">
                    <a:lumMod val="100000"/>
                  </a:schemeClr>
                </a:solidFill>
              </a:endParaRPr>
            </a:p>
          </p:txBody>
        </p:sp>
        <p:sp>
          <p:nvSpPr>
            <p:cNvPr id="3" name="文本框 2"/>
            <p:cNvSpPr txBox="1"/>
            <p:nvPr/>
          </p:nvSpPr>
          <p:spPr>
            <a:xfrm>
              <a:off x="1202915" y="5014036"/>
              <a:ext cx="7904681" cy="880369"/>
            </a:xfrm>
            <a:prstGeom prst="rect">
              <a:avLst/>
            </a:prstGeom>
            <a:noFill/>
          </p:spPr>
          <p:txBody>
            <a:bodyPr wrap="square" rtlCol="0">
              <a:spAutoFit/>
            </a:bodyPr>
            <a:lstStyle/>
            <a:p>
              <a:pPr>
                <a:lnSpc>
                  <a:spcPct val="120000"/>
                </a:lnSpc>
              </a:pPr>
              <a:r>
                <a:rPr lang="zh-CN" altLang="zh-CN" sz="1467" dirty="0"/>
                <a:t>双方虽然在战争中各有牺牲，却有雇佣兵和自愿的援军加入战斗，还有游说中立势力得来的援军，以致战争迟迟无法结束。</a:t>
              </a:r>
            </a:p>
            <a:p>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202915" y="5922371"/>
              <a:ext cx="3962472" cy="634148"/>
            </a:xfrm>
            <a:prstGeom prst="rect">
              <a:avLst/>
            </a:prstGeom>
            <a:noFill/>
          </p:spPr>
          <p:txBody>
            <a:bodyPr wrap="square" rtlCol="0">
              <a:spAutoFit/>
            </a:bodyPr>
            <a:lstStyle/>
            <a:p>
              <a:pPr>
                <a:lnSpc>
                  <a:spcPct val="120000"/>
                </a:lnSpc>
              </a:pPr>
              <a:r>
                <a:rPr lang="zh-CN" altLang="zh-CN" sz="1467" dirty="0"/>
                <a:t>战争军队的分配无法实现集中全力的进攻</a:t>
              </a:r>
              <a:r>
                <a:rPr lang="zh-CN" altLang="en-US" sz="1467" dirty="0"/>
                <a:t>。</a:t>
              </a:r>
              <a:endParaRPr lang="zh-CN" altLang="zh-CN" sz="1467" dirty="0"/>
            </a:p>
            <a:p>
              <a:pPr>
                <a:lnSpc>
                  <a:spcPct val="120000"/>
                </a:lnSpc>
              </a:pPr>
              <a:endParaRPr lang="zh-CN" altLang="en-US" sz="1467" dirty="0"/>
            </a:p>
          </p:txBody>
        </p:sp>
        <p:grpSp>
          <p:nvGrpSpPr>
            <p:cNvPr id="98" name="组合 97">
              <a:extLst>
                <a:ext uri="{FF2B5EF4-FFF2-40B4-BE49-F238E27FC236}">
                  <a16:creationId xmlns:a16="http://schemas.microsoft.com/office/drawing/2014/main" id="{9ADED39C-5A32-4C2A-AFEC-1A3A03121CC8}"/>
                </a:ext>
              </a:extLst>
            </p:cNvPr>
            <p:cNvGrpSpPr/>
            <p:nvPr/>
          </p:nvGrpSpPr>
          <p:grpSpPr>
            <a:xfrm>
              <a:off x="548174" y="1614177"/>
              <a:ext cx="526679" cy="526679"/>
              <a:chOff x="1272773" y="860133"/>
              <a:chExt cx="526679" cy="526679"/>
            </a:xfrm>
            <a:solidFill>
              <a:srgbClr val="002060"/>
            </a:solidFill>
            <a:effectLst>
              <a:outerShdw blurRad="63500" sx="102000" sy="102000" algn="ctr" rotWithShape="0">
                <a:prstClr val="black">
                  <a:alpha val="40000"/>
                </a:prstClr>
              </a:outerShdw>
            </a:effectLst>
          </p:grpSpPr>
          <p:sp>
            <p:nvSpPr>
              <p:cNvPr id="99" name="Rectangle: Rounded Corners 178">
                <a:extLst>
                  <a:ext uri="{FF2B5EF4-FFF2-40B4-BE49-F238E27FC236}">
                    <a16:creationId xmlns:a16="http://schemas.microsoft.com/office/drawing/2014/main" id="{B6F0FB86-18D1-4F77-8F1F-A5CB7288B61B}"/>
                  </a:ext>
                </a:extLst>
              </p:cNvPr>
              <p:cNvSpPr/>
              <p:nvPr/>
            </p:nvSpPr>
            <p:spPr>
              <a:xfrm>
                <a:off x="1272773" y="860133"/>
                <a:ext cx="526679" cy="526679"/>
              </a:xfrm>
              <a:prstGeom prst="ellipse">
                <a:avLst/>
              </a:prstGeom>
              <a:grpFill/>
              <a:ln w="12700" cap="flat">
                <a:noFill/>
                <a:miter lim="400000"/>
              </a:ln>
              <a:effectLst/>
            </p:spPr>
            <p:txBody>
              <a:bodyPr anchor="ctr"/>
              <a:lstStyle/>
              <a:p>
                <a:pPr algn="ctr"/>
                <a:endParaRPr sz="1351"/>
              </a:p>
            </p:txBody>
          </p:sp>
          <p:sp>
            <p:nvSpPr>
              <p:cNvPr id="100" name="文本框 99">
                <a:extLst>
                  <a:ext uri="{FF2B5EF4-FFF2-40B4-BE49-F238E27FC236}">
                    <a16:creationId xmlns:a16="http://schemas.microsoft.com/office/drawing/2014/main" id="{737B34FF-046F-43E0-8B24-B7A53746367A}"/>
                  </a:ext>
                </a:extLst>
              </p:cNvPr>
              <p:cNvSpPr txBox="1"/>
              <p:nvPr/>
            </p:nvSpPr>
            <p:spPr>
              <a:xfrm>
                <a:off x="1335278" y="954195"/>
                <a:ext cx="421123" cy="338554"/>
              </a:xfrm>
              <a:prstGeom prst="rect">
                <a:avLst/>
              </a:prstGeom>
              <a:noFill/>
            </p:spPr>
            <p:txBody>
              <a:bodyPr wrap="square" rtlCol="0">
                <a:spAutoFit/>
              </a:bodyPr>
              <a:lstStyle/>
              <a:p>
                <a:r>
                  <a:rPr lang="zh-CN" altLang="en-US" sz="1600" dirty="0">
                    <a:solidFill>
                      <a:schemeClr val="bg1"/>
                    </a:solidFill>
                    <a:effectLst>
                      <a:outerShdw blurRad="63500" sx="102000" sy="102000" algn="ctr" rotWithShape="0">
                        <a:schemeClr val="bg1">
                          <a:alpha val="40000"/>
                        </a:schemeClr>
                      </a:outerShdw>
                    </a:effectLst>
                    <a:latin typeface="微软雅黑" panose="020B0503020204020204" pitchFamily="34" charset="-122"/>
                    <a:ea typeface="微软雅黑" panose="020B0503020204020204" pitchFamily="34" charset="-122"/>
                  </a:rPr>
                  <a:t>五</a:t>
                </a:r>
              </a:p>
            </p:txBody>
          </p:sp>
        </p:grpSp>
        <p:grpSp>
          <p:nvGrpSpPr>
            <p:cNvPr id="101" name="组合 100">
              <a:extLst>
                <a:ext uri="{FF2B5EF4-FFF2-40B4-BE49-F238E27FC236}">
                  <a16:creationId xmlns:a16="http://schemas.microsoft.com/office/drawing/2014/main" id="{0510EF68-5D49-4FD9-9283-14AE6ECF9E88}"/>
                </a:ext>
              </a:extLst>
            </p:cNvPr>
            <p:cNvGrpSpPr/>
            <p:nvPr/>
          </p:nvGrpSpPr>
          <p:grpSpPr>
            <a:xfrm>
              <a:off x="543425" y="2480491"/>
              <a:ext cx="526679" cy="526679"/>
              <a:chOff x="1272773" y="860133"/>
              <a:chExt cx="526679" cy="526679"/>
            </a:xfrm>
            <a:solidFill>
              <a:srgbClr val="002060"/>
            </a:solidFill>
            <a:effectLst>
              <a:outerShdw blurRad="63500" sx="102000" sy="102000" algn="ctr" rotWithShape="0">
                <a:prstClr val="black">
                  <a:alpha val="40000"/>
                </a:prstClr>
              </a:outerShdw>
            </a:effectLst>
          </p:grpSpPr>
          <p:sp>
            <p:nvSpPr>
              <p:cNvPr id="102" name="Rectangle: Rounded Corners 178">
                <a:extLst>
                  <a:ext uri="{FF2B5EF4-FFF2-40B4-BE49-F238E27FC236}">
                    <a16:creationId xmlns:a16="http://schemas.microsoft.com/office/drawing/2014/main" id="{68813BE3-2B69-438B-9A17-A05F39821536}"/>
                  </a:ext>
                </a:extLst>
              </p:cNvPr>
              <p:cNvSpPr/>
              <p:nvPr/>
            </p:nvSpPr>
            <p:spPr>
              <a:xfrm>
                <a:off x="1272773" y="860133"/>
                <a:ext cx="526679" cy="526679"/>
              </a:xfrm>
              <a:prstGeom prst="ellipse">
                <a:avLst/>
              </a:prstGeom>
              <a:grpFill/>
              <a:ln w="12700" cap="flat">
                <a:noFill/>
                <a:miter lim="400000"/>
              </a:ln>
              <a:effectLst/>
            </p:spPr>
            <p:txBody>
              <a:bodyPr anchor="ctr"/>
              <a:lstStyle/>
              <a:p>
                <a:pPr algn="ctr"/>
                <a:endParaRPr sz="1351"/>
              </a:p>
            </p:txBody>
          </p:sp>
          <p:sp>
            <p:nvSpPr>
              <p:cNvPr id="103" name="文本框 102">
                <a:extLst>
                  <a:ext uri="{FF2B5EF4-FFF2-40B4-BE49-F238E27FC236}">
                    <a16:creationId xmlns:a16="http://schemas.microsoft.com/office/drawing/2014/main" id="{0A93AA26-8AD8-4ADD-A686-910D4AE3D336}"/>
                  </a:ext>
                </a:extLst>
              </p:cNvPr>
              <p:cNvSpPr txBox="1"/>
              <p:nvPr/>
            </p:nvSpPr>
            <p:spPr>
              <a:xfrm>
                <a:off x="1335278" y="954195"/>
                <a:ext cx="421123" cy="338554"/>
              </a:xfrm>
              <a:prstGeom prst="rect">
                <a:avLst/>
              </a:prstGeom>
              <a:noFill/>
            </p:spPr>
            <p:txBody>
              <a:bodyPr wrap="square" rtlCol="0">
                <a:spAutoFit/>
              </a:bodyPr>
              <a:lstStyle/>
              <a:p>
                <a:r>
                  <a:rPr lang="zh-CN" altLang="en-US" sz="1600" dirty="0">
                    <a:solidFill>
                      <a:schemeClr val="bg1"/>
                    </a:solidFill>
                    <a:effectLst>
                      <a:outerShdw blurRad="63500" sx="102000" sy="102000" algn="ctr" rotWithShape="0">
                        <a:schemeClr val="bg1">
                          <a:alpha val="40000"/>
                        </a:schemeClr>
                      </a:outerShdw>
                    </a:effectLst>
                    <a:latin typeface="微软雅黑" panose="020B0503020204020204" pitchFamily="34" charset="-122"/>
                    <a:ea typeface="微软雅黑" panose="020B0503020204020204" pitchFamily="34" charset="-122"/>
                  </a:rPr>
                  <a:t>六</a:t>
                </a:r>
              </a:p>
            </p:txBody>
          </p:sp>
        </p:grpSp>
        <p:grpSp>
          <p:nvGrpSpPr>
            <p:cNvPr id="105" name="组合 104">
              <a:extLst>
                <a:ext uri="{FF2B5EF4-FFF2-40B4-BE49-F238E27FC236}">
                  <a16:creationId xmlns:a16="http://schemas.microsoft.com/office/drawing/2014/main" id="{65E0DE35-A9C0-46F3-BBFD-AAFEFD786CC9}"/>
                </a:ext>
              </a:extLst>
            </p:cNvPr>
            <p:cNvGrpSpPr/>
            <p:nvPr/>
          </p:nvGrpSpPr>
          <p:grpSpPr>
            <a:xfrm>
              <a:off x="548174" y="3315474"/>
              <a:ext cx="526679" cy="526679"/>
              <a:chOff x="1272773" y="860133"/>
              <a:chExt cx="526679" cy="526679"/>
            </a:xfrm>
            <a:solidFill>
              <a:srgbClr val="002060"/>
            </a:solidFill>
            <a:effectLst>
              <a:outerShdw blurRad="63500" sx="102000" sy="102000" algn="ctr" rotWithShape="0">
                <a:prstClr val="black">
                  <a:alpha val="40000"/>
                </a:prstClr>
              </a:outerShdw>
            </a:effectLst>
          </p:grpSpPr>
          <p:sp>
            <p:nvSpPr>
              <p:cNvPr id="106" name="Rectangle: Rounded Corners 178">
                <a:extLst>
                  <a:ext uri="{FF2B5EF4-FFF2-40B4-BE49-F238E27FC236}">
                    <a16:creationId xmlns:a16="http://schemas.microsoft.com/office/drawing/2014/main" id="{1FB9B9BF-8FA7-48E4-AEE2-5101B533C6B7}"/>
                  </a:ext>
                </a:extLst>
              </p:cNvPr>
              <p:cNvSpPr/>
              <p:nvPr/>
            </p:nvSpPr>
            <p:spPr>
              <a:xfrm>
                <a:off x="1272773" y="860133"/>
                <a:ext cx="526679" cy="526679"/>
              </a:xfrm>
              <a:prstGeom prst="ellipse">
                <a:avLst/>
              </a:prstGeom>
              <a:grpFill/>
              <a:ln w="12700" cap="flat">
                <a:noFill/>
                <a:miter lim="400000"/>
              </a:ln>
              <a:effectLst/>
            </p:spPr>
            <p:txBody>
              <a:bodyPr anchor="ctr"/>
              <a:lstStyle/>
              <a:p>
                <a:pPr algn="ctr"/>
                <a:endParaRPr sz="1351"/>
              </a:p>
            </p:txBody>
          </p:sp>
          <p:sp>
            <p:nvSpPr>
              <p:cNvPr id="107" name="文本框 106">
                <a:extLst>
                  <a:ext uri="{FF2B5EF4-FFF2-40B4-BE49-F238E27FC236}">
                    <a16:creationId xmlns:a16="http://schemas.microsoft.com/office/drawing/2014/main" id="{25224590-F892-469E-A36C-C798869019BC}"/>
                  </a:ext>
                </a:extLst>
              </p:cNvPr>
              <p:cNvSpPr txBox="1"/>
              <p:nvPr/>
            </p:nvSpPr>
            <p:spPr>
              <a:xfrm>
                <a:off x="1335278" y="954195"/>
                <a:ext cx="421123" cy="338554"/>
              </a:xfrm>
              <a:prstGeom prst="rect">
                <a:avLst/>
              </a:prstGeom>
              <a:noFill/>
            </p:spPr>
            <p:txBody>
              <a:bodyPr wrap="square" rtlCol="0">
                <a:spAutoFit/>
              </a:bodyPr>
              <a:lstStyle/>
              <a:p>
                <a:r>
                  <a:rPr lang="zh-CN" altLang="en-US" sz="1600" dirty="0">
                    <a:solidFill>
                      <a:schemeClr val="bg1"/>
                    </a:solidFill>
                    <a:effectLst>
                      <a:outerShdw blurRad="63500" sx="102000" sy="102000" algn="ctr" rotWithShape="0">
                        <a:schemeClr val="bg1">
                          <a:alpha val="40000"/>
                        </a:schemeClr>
                      </a:outerShdw>
                    </a:effectLst>
                    <a:latin typeface="微软雅黑" panose="020B0503020204020204" pitchFamily="34" charset="-122"/>
                    <a:ea typeface="微软雅黑" panose="020B0503020204020204" pitchFamily="34" charset="-122"/>
                  </a:rPr>
                  <a:t>七</a:t>
                </a:r>
              </a:p>
            </p:txBody>
          </p:sp>
        </p:grpSp>
        <p:grpSp>
          <p:nvGrpSpPr>
            <p:cNvPr id="108" name="组合 107">
              <a:extLst>
                <a:ext uri="{FF2B5EF4-FFF2-40B4-BE49-F238E27FC236}">
                  <a16:creationId xmlns:a16="http://schemas.microsoft.com/office/drawing/2014/main" id="{0ABDB856-4333-4758-848F-475A5153AD44}"/>
                </a:ext>
              </a:extLst>
            </p:cNvPr>
            <p:cNvGrpSpPr/>
            <p:nvPr/>
          </p:nvGrpSpPr>
          <p:grpSpPr>
            <a:xfrm>
              <a:off x="548173" y="4176729"/>
              <a:ext cx="526679" cy="526679"/>
              <a:chOff x="1272773" y="860133"/>
              <a:chExt cx="526679" cy="526679"/>
            </a:xfrm>
            <a:solidFill>
              <a:srgbClr val="002060"/>
            </a:solidFill>
            <a:effectLst>
              <a:outerShdw blurRad="63500" sx="102000" sy="102000" algn="ctr" rotWithShape="0">
                <a:prstClr val="black">
                  <a:alpha val="40000"/>
                </a:prstClr>
              </a:outerShdw>
            </a:effectLst>
          </p:grpSpPr>
          <p:sp>
            <p:nvSpPr>
              <p:cNvPr id="109" name="Rectangle: Rounded Corners 178">
                <a:extLst>
                  <a:ext uri="{FF2B5EF4-FFF2-40B4-BE49-F238E27FC236}">
                    <a16:creationId xmlns:a16="http://schemas.microsoft.com/office/drawing/2014/main" id="{045FF6A4-6C1D-4771-B851-2A0A61349BC5}"/>
                  </a:ext>
                </a:extLst>
              </p:cNvPr>
              <p:cNvSpPr/>
              <p:nvPr/>
            </p:nvSpPr>
            <p:spPr>
              <a:xfrm>
                <a:off x="1272773" y="860133"/>
                <a:ext cx="526679" cy="526679"/>
              </a:xfrm>
              <a:prstGeom prst="ellipse">
                <a:avLst/>
              </a:prstGeom>
              <a:grpFill/>
              <a:ln w="12700" cap="flat">
                <a:noFill/>
                <a:miter lim="400000"/>
              </a:ln>
              <a:effectLst/>
            </p:spPr>
            <p:txBody>
              <a:bodyPr anchor="ctr"/>
              <a:lstStyle/>
              <a:p>
                <a:pPr algn="ctr"/>
                <a:endParaRPr sz="1351"/>
              </a:p>
            </p:txBody>
          </p:sp>
          <p:sp>
            <p:nvSpPr>
              <p:cNvPr id="110" name="文本框 109">
                <a:extLst>
                  <a:ext uri="{FF2B5EF4-FFF2-40B4-BE49-F238E27FC236}">
                    <a16:creationId xmlns:a16="http://schemas.microsoft.com/office/drawing/2014/main" id="{1411D55E-DC2C-495F-AE04-0BF543A537C7}"/>
                  </a:ext>
                </a:extLst>
              </p:cNvPr>
              <p:cNvSpPr txBox="1"/>
              <p:nvPr/>
            </p:nvSpPr>
            <p:spPr>
              <a:xfrm>
                <a:off x="1335278" y="954195"/>
                <a:ext cx="421123" cy="338554"/>
              </a:xfrm>
              <a:prstGeom prst="rect">
                <a:avLst/>
              </a:prstGeom>
              <a:noFill/>
            </p:spPr>
            <p:txBody>
              <a:bodyPr wrap="square" rtlCol="0">
                <a:spAutoFit/>
              </a:bodyPr>
              <a:lstStyle/>
              <a:p>
                <a:r>
                  <a:rPr lang="zh-CN" altLang="en-US" sz="1600" dirty="0">
                    <a:solidFill>
                      <a:schemeClr val="bg1"/>
                    </a:solidFill>
                    <a:effectLst>
                      <a:outerShdw blurRad="63500" sx="102000" sy="102000" algn="ctr" rotWithShape="0">
                        <a:schemeClr val="bg1">
                          <a:alpha val="40000"/>
                        </a:schemeClr>
                      </a:outerShdw>
                    </a:effectLst>
                    <a:latin typeface="微软雅黑" panose="020B0503020204020204" pitchFamily="34" charset="-122"/>
                    <a:ea typeface="微软雅黑" panose="020B0503020204020204" pitchFamily="34" charset="-122"/>
                  </a:rPr>
                  <a:t>八</a:t>
                </a:r>
              </a:p>
            </p:txBody>
          </p:sp>
        </p:grpSp>
        <p:grpSp>
          <p:nvGrpSpPr>
            <p:cNvPr id="111" name="组合 110">
              <a:extLst>
                <a:ext uri="{FF2B5EF4-FFF2-40B4-BE49-F238E27FC236}">
                  <a16:creationId xmlns:a16="http://schemas.microsoft.com/office/drawing/2014/main" id="{B336C54C-8C8D-48DB-AB5B-EB1C06E597F0}"/>
                </a:ext>
              </a:extLst>
            </p:cNvPr>
            <p:cNvGrpSpPr/>
            <p:nvPr/>
          </p:nvGrpSpPr>
          <p:grpSpPr>
            <a:xfrm>
              <a:off x="548172" y="5014036"/>
              <a:ext cx="526679" cy="526679"/>
              <a:chOff x="1272773" y="860133"/>
              <a:chExt cx="526679" cy="526679"/>
            </a:xfrm>
            <a:solidFill>
              <a:srgbClr val="002060"/>
            </a:solidFill>
            <a:effectLst>
              <a:outerShdw blurRad="63500" sx="102000" sy="102000" algn="ctr" rotWithShape="0">
                <a:prstClr val="black">
                  <a:alpha val="40000"/>
                </a:prstClr>
              </a:outerShdw>
            </a:effectLst>
          </p:grpSpPr>
          <p:sp>
            <p:nvSpPr>
              <p:cNvPr id="112" name="Rectangle: Rounded Corners 178">
                <a:extLst>
                  <a:ext uri="{FF2B5EF4-FFF2-40B4-BE49-F238E27FC236}">
                    <a16:creationId xmlns:a16="http://schemas.microsoft.com/office/drawing/2014/main" id="{7B23025B-015A-42F7-B835-04F74D5E81C1}"/>
                  </a:ext>
                </a:extLst>
              </p:cNvPr>
              <p:cNvSpPr/>
              <p:nvPr/>
            </p:nvSpPr>
            <p:spPr>
              <a:xfrm>
                <a:off x="1272773" y="860133"/>
                <a:ext cx="526679" cy="526679"/>
              </a:xfrm>
              <a:prstGeom prst="ellipse">
                <a:avLst/>
              </a:prstGeom>
              <a:grpFill/>
              <a:ln w="12700" cap="flat">
                <a:noFill/>
                <a:miter lim="400000"/>
              </a:ln>
              <a:effectLst/>
            </p:spPr>
            <p:txBody>
              <a:bodyPr anchor="ctr"/>
              <a:lstStyle/>
              <a:p>
                <a:pPr algn="ctr"/>
                <a:endParaRPr sz="1351"/>
              </a:p>
            </p:txBody>
          </p:sp>
          <p:sp>
            <p:nvSpPr>
              <p:cNvPr id="113" name="文本框 112">
                <a:extLst>
                  <a:ext uri="{FF2B5EF4-FFF2-40B4-BE49-F238E27FC236}">
                    <a16:creationId xmlns:a16="http://schemas.microsoft.com/office/drawing/2014/main" id="{CCFB2BBD-487E-4696-8952-7C3E1F18202A}"/>
                  </a:ext>
                </a:extLst>
              </p:cNvPr>
              <p:cNvSpPr txBox="1"/>
              <p:nvPr/>
            </p:nvSpPr>
            <p:spPr>
              <a:xfrm>
                <a:off x="1335278" y="954195"/>
                <a:ext cx="421123" cy="338554"/>
              </a:xfrm>
              <a:prstGeom prst="rect">
                <a:avLst/>
              </a:prstGeom>
              <a:noFill/>
            </p:spPr>
            <p:txBody>
              <a:bodyPr wrap="square" rtlCol="0">
                <a:spAutoFit/>
              </a:bodyPr>
              <a:lstStyle/>
              <a:p>
                <a:r>
                  <a:rPr lang="zh-CN" altLang="en-US" sz="1600" dirty="0">
                    <a:solidFill>
                      <a:schemeClr val="bg1"/>
                    </a:solidFill>
                    <a:effectLst>
                      <a:outerShdw blurRad="63500" sx="102000" sy="102000" algn="ctr" rotWithShape="0">
                        <a:schemeClr val="bg1">
                          <a:alpha val="40000"/>
                        </a:schemeClr>
                      </a:outerShdw>
                    </a:effectLst>
                    <a:latin typeface="微软雅黑" panose="020B0503020204020204" pitchFamily="34" charset="-122"/>
                    <a:ea typeface="微软雅黑" panose="020B0503020204020204" pitchFamily="34" charset="-122"/>
                  </a:rPr>
                  <a:t>九</a:t>
                </a:r>
              </a:p>
            </p:txBody>
          </p:sp>
        </p:grpSp>
        <p:grpSp>
          <p:nvGrpSpPr>
            <p:cNvPr id="161" name="组合 160">
              <a:extLst>
                <a:ext uri="{FF2B5EF4-FFF2-40B4-BE49-F238E27FC236}">
                  <a16:creationId xmlns:a16="http://schemas.microsoft.com/office/drawing/2014/main" id="{FFF74B54-FE44-4E00-8F90-2AAB8FEB2E62}"/>
                </a:ext>
              </a:extLst>
            </p:cNvPr>
            <p:cNvGrpSpPr/>
            <p:nvPr/>
          </p:nvGrpSpPr>
          <p:grpSpPr>
            <a:xfrm>
              <a:off x="548172" y="5844170"/>
              <a:ext cx="526679" cy="526679"/>
              <a:chOff x="1272773" y="860133"/>
              <a:chExt cx="526679" cy="526679"/>
            </a:xfrm>
            <a:solidFill>
              <a:srgbClr val="002060"/>
            </a:solidFill>
            <a:effectLst>
              <a:outerShdw blurRad="63500" sx="102000" sy="102000" algn="ctr" rotWithShape="0">
                <a:prstClr val="black">
                  <a:alpha val="40000"/>
                </a:prstClr>
              </a:outerShdw>
            </a:effectLst>
          </p:grpSpPr>
          <p:sp>
            <p:nvSpPr>
              <p:cNvPr id="163" name="Rectangle: Rounded Corners 178">
                <a:extLst>
                  <a:ext uri="{FF2B5EF4-FFF2-40B4-BE49-F238E27FC236}">
                    <a16:creationId xmlns:a16="http://schemas.microsoft.com/office/drawing/2014/main" id="{A8F055C6-82BE-4AB1-AB94-0F58ED7731A8}"/>
                  </a:ext>
                </a:extLst>
              </p:cNvPr>
              <p:cNvSpPr/>
              <p:nvPr/>
            </p:nvSpPr>
            <p:spPr>
              <a:xfrm>
                <a:off x="1272773" y="860133"/>
                <a:ext cx="526679" cy="526679"/>
              </a:xfrm>
              <a:prstGeom prst="ellipse">
                <a:avLst/>
              </a:prstGeom>
              <a:grpFill/>
              <a:ln w="12700" cap="flat">
                <a:noFill/>
                <a:miter lim="400000"/>
              </a:ln>
              <a:effectLst/>
            </p:spPr>
            <p:txBody>
              <a:bodyPr anchor="ctr"/>
              <a:lstStyle/>
              <a:p>
                <a:pPr algn="ctr"/>
                <a:endParaRPr sz="1351"/>
              </a:p>
            </p:txBody>
          </p:sp>
          <p:sp>
            <p:nvSpPr>
              <p:cNvPr id="164" name="文本框 163">
                <a:extLst>
                  <a:ext uri="{FF2B5EF4-FFF2-40B4-BE49-F238E27FC236}">
                    <a16:creationId xmlns:a16="http://schemas.microsoft.com/office/drawing/2014/main" id="{36C8EB82-2754-47AD-AB8D-DFA9F4420F0C}"/>
                  </a:ext>
                </a:extLst>
              </p:cNvPr>
              <p:cNvSpPr txBox="1"/>
              <p:nvPr/>
            </p:nvSpPr>
            <p:spPr>
              <a:xfrm>
                <a:off x="1335278" y="954195"/>
                <a:ext cx="421123" cy="338554"/>
              </a:xfrm>
              <a:prstGeom prst="rect">
                <a:avLst/>
              </a:prstGeom>
              <a:noFill/>
            </p:spPr>
            <p:txBody>
              <a:bodyPr wrap="square" rtlCol="0">
                <a:spAutoFit/>
              </a:bodyPr>
              <a:lstStyle/>
              <a:p>
                <a:r>
                  <a:rPr lang="zh-CN" altLang="en-US" sz="1600" dirty="0">
                    <a:solidFill>
                      <a:schemeClr val="bg1"/>
                    </a:solidFill>
                    <a:effectLst>
                      <a:outerShdw blurRad="63500" sx="102000" sy="102000" algn="ctr" rotWithShape="0">
                        <a:schemeClr val="bg1">
                          <a:alpha val="40000"/>
                        </a:schemeClr>
                      </a:outerShdw>
                    </a:effectLst>
                    <a:latin typeface="微软雅黑" panose="020B0503020204020204" pitchFamily="34" charset="-122"/>
                    <a:ea typeface="微软雅黑" panose="020B0503020204020204" pitchFamily="34" charset="-122"/>
                  </a:rPr>
                  <a:t>十</a:t>
                </a:r>
              </a:p>
            </p:txBody>
          </p:sp>
        </p:grpSp>
      </p:grpSp>
      <p:sp>
        <p:nvSpPr>
          <p:cNvPr id="166" name="Freeform: Shape 3">
            <a:extLst>
              <a:ext uri="{FF2B5EF4-FFF2-40B4-BE49-F238E27FC236}">
                <a16:creationId xmlns:a16="http://schemas.microsoft.com/office/drawing/2014/main" id="{CCD74D49-1E3A-45A5-BFC0-D226241E8835}"/>
              </a:ext>
            </a:extLst>
          </p:cNvPr>
          <p:cNvSpPr>
            <a:spLocks/>
          </p:cNvSpPr>
          <p:nvPr/>
        </p:nvSpPr>
        <p:spPr bwMode="auto">
          <a:xfrm rot="13056571">
            <a:off x="10822077" y="-2092004"/>
            <a:ext cx="2708183" cy="3204366"/>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headEnd/>
            <a:tailEnd/>
          </a:ln>
        </p:spPr>
        <p:txBody>
          <a:bodyPr anchor="ctr"/>
          <a:lstStyle/>
          <a:p>
            <a:pPr algn="ctr"/>
            <a:endParaRPr sz="1351"/>
          </a:p>
        </p:txBody>
      </p:sp>
      <p:sp>
        <p:nvSpPr>
          <p:cNvPr id="167" name="Freeform: Shape 3">
            <a:extLst>
              <a:ext uri="{FF2B5EF4-FFF2-40B4-BE49-F238E27FC236}">
                <a16:creationId xmlns:a16="http://schemas.microsoft.com/office/drawing/2014/main" id="{93CE38CF-80A5-4A45-9AA0-25DEAAC25196}"/>
              </a:ext>
            </a:extLst>
          </p:cNvPr>
          <p:cNvSpPr>
            <a:spLocks/>
          </p:cNvSpPr>
          <p:nvPr/>
        </p:nvSpPr>
        <p:spPr bwMode="auto">
          <a:xfrm rot="20261265">
            <a:off x="9763518" y="5509685"/>
            <a:ext cx="3073462" cy="3204366"/>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headEnd/>
            <a:tailEnd/>
          </a:ln>
        </p:spPr>
        <p:txBody>
          <a:bodyPr anchor="ctr"/>
          <a:lstStyle/>
          <a:p>
            <a:pPr algn="ctr"/>
            <a:endParaRPr sz="1351"/>
          </a:p>
        </p:txBody>
      </p:sp>
    </p:spTree>
    <p:extLst>
      <p:ext uri="{BB962C8B-B14F-4D97-AF65-F5344CB8AC3E}">
        <p14:creationId xmlns:p14="http://schemas.microsoft.com/office/powerpoint/2010/main" val="1395871696"/>
      </p:ext>
    </p:extLst>
  </p:cSld>
  <p:clrMapOvr>
    <a:masterClrMapping/>
  </p:clrMapOvr>
  <p:transition spd="slow" advTm="0">
    <p:strips dir="rd"/>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836</Words>
  <Application>Microsoft Office PowerPoint</Application>
  <PresentationFormat>宽屏</PresentationFormat>
  <Paragraphs>86</Paragraphs>
  <Slides>12</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Open Sans Light</vt:lpstr>
      <vt:lpstr>Roboto</vt:lpstr>
      <vt:lpstr>U.S. 101</vt:lpstr>
      <vt:lpstr>等线</vt:lpstr>
      <vt:lpstr>等线 Light</vt:lpstr>
      <vt:lpstr>微软雅黑</vt:lpstr>
      <vt:lpstr>Arial</vt:lpstr>
      <vt:lpstr>Broadway</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王 野</cp:lastModifiedBy>
  <cp:revision>86</cp:revision>
  <dcterms:created xsi:type="dcterms:W3CDTF">2018-06-12T15:43:47Z</dcterms:created>
  <dcterms:modified xsi:type="dcterms:W3CDTF">2018-06-14T08:12:14Z</dcterms:modified>
</cp:coreProperties>
</file>