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69" r:id="rId5"/>
    <p:sldId id="258" r:id="rId6"/>
    <p:sldId id="259" r:id="rId7"/>
    <p:sldId id="268" r:id="rId8"/>
    <p:sldId id="260" r:id="rId9"/>
    <p:sldId id="278" r:id="rId10"/>
    <p:sldId id="270" r:id="rId11"/>
    <p:sldId id="271" r:id="rId12"/>
    <p:sldId id="272" r:id="rId13"/>
    <p:sldId id="273" r:id="rId14"/>
    <p:sldId id="274" r:id="rId15"/>
    <p:sldId id="275" r:id="rId16"/>
    <p:sldId id="257" r:id="rId17"/>
    <p:sldId id="267" r:id="rId18"/>
    <p:sldId id="263" r:id="rId19"/>
    <p:sldId id="262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714"/>
  </p:normalViewPr>
  <p:slideViewPr>
    <p:cSldViewPr snapToGrid="0" snapToObjects="1">
      <p:cViewPr varScale="1">
        <p:scale>
          <a:sx n="159" d="100"/>
          <a:sy n="15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233-EE49-B145-BC42-198CEEF2F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7714C-11BB-8640-8F6A-197AB6E20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DS440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35134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A8E-2046-7746-97D8-1BAD247C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DB2F-94EE-0042-BF3A-BBB540F4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distributions</a:t>
            </a:r>
          </a:p>
          <a:p>
            <a:r>
              <a:rPr lang="en-US" dirty="0"/>
              <a:t>Investigate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535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B97897-FBEA-0E4D-BDB2-56D06028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Price Per Bed Distribution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61DCD7F-5470-0A41-AD08-C5228B135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605843"/>
            <a:ext cx="5469466" cy="36463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41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E0B2DC-B868-1B47-94A6-A1F2C18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Occupancy Rate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C3009-C925-A845-83FD-47EB5DD89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605843"/>
            <a:ext cx="5469466" cy="36463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7419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FB60B6-A96B-BE48-8581-94ACEC5D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Price vs. Host Listing Count 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F8462B-32AD-024C-9F49-874ADA79F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605843"/>
            <a:ext cx="5469466" cy="36463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8839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4FB4D-D41C-1644-AC01-CA98E792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Price vs. Number of Reviews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329E593-3C4D-2746-B10A-B1A8B8512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605843"/>
            <a:ext cx="5469466" cy="36463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067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4349DE-91AF-0742-873F-AA4D184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Price by Neighborhood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A54D3CC-B646-034F-9039-B15ABC9D8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494175"/>
            <a:ext cx="5469466" cy="386964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3482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462E-BAEC-7043-A3AC-D44C63DC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923-8C2F-8F4E-B03E-B90307CB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cccdenhart.github.io</a:t>
            </a:r>
            <a:r>
              <a:rPr lang="en-US" dirty="0"/>
              <a:t>/apt-visuals</a:t>
            </a:r>
          </a:p>
        </p:txBody>
      </p:sp>
    </p:spTree>
    <p:extLst>
      <p:ext uri="{BB962C8B-B14F-4D97-AF65-F5344CB8AC3E}">
        <p14:creationId xmlns:p14="http://schemas.microsoft.com/office/powerpoint/2010/main" val="190850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1471-F322-A44C-866E-5E98F5B7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E5CD-BC27-1C42-9FE8-DAED40E3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ROC AUC</a:t>
            </a:r>
          </a:p>
        </p:txBody>
      </p:sp>
    </p:spTree>
    <p:extLst>
      <p:ext uri="{BB962C8B-B14F-4D97-AF65-F5344CB8AC3E}">
        <p14:creationId xmlns:p14="http://schemas.microsoft.com/office/powerpoint/2010/main" val="357083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02E9-22AC-2B44-A36D-029F5E4E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Review Score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7C27-13CA-944F-A013-BDB48D40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Support Vector Regression </a:t>
            </a:r>
          </a:p>
          <a:p>
            <a:r>
              <a:rPr lang="en-US" dirty="0"/>
              <a:t>Bin and Classify with Linear SVM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284-F404-7546-B5CD-748896C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Professional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69E2-6FF1-5243-9BB8-BDA4E180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5994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13F-78DD-AF44-9E51-439B2B11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39F4-73B1-2B43-B534-00CCECFF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Airbnb Listings</a:t>
            </a:r>
          </a:p>
          <a:p>
            <a:r>
              <a:rPr lang="en-US" dirty="0"/>
              <a:t>Goal 1: Understand causal relationships in Airbnb listings</a:t>
            </a:r>
          </a:p>
          <a:p>
            <a:r>
              <a:rPr lang="en-US" dirty="0"/>
              <a:t>Goal 2: Forecast listing performance metrics and classify properties</a:t>
            </a:r>
          </a:p>
        </p:txBody>
      </p:sp>
    </p:spTree>
    <p:extLst>
      <p:ext uri="{BB962C8B-B14F-4D97-AF65-F5344CB8AC3E}">
        <p14:creationId xmlns:p14="http://schemas.microsoft.com/office/powerpoint/2010/main" val="92965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2708-9133-F248-8B57-B79E28C0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F9F4-C33E-234B-BBF2-971632E0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/>
              <a:t>Feed-Forward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1950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D98-B93B-0148-A755-783528EC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7080-3038-5B46-8902-1EC95DE6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Convolutional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F0CA-E807-C54F-A44C-F75D13AC683B}"/>
              </a:ext>
            </a:extLst>
          </p:cNvPr>
          <p:cNvSpPr txBox="1"/>
          <p:nvPr/>
        </p:nvSpPr>
        <p:spPr>
          <a:xfrm>
            <a:off x="5654842" y="3130980"/>
            <a:ext cx="15264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534-48C3-DD4A-A6D7-89E0D3D5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20AC-EA61-1447-9431-6AB398D4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average daily revenue after ever price change</a:t>
            </a:r>
          </a:p>
          <a:p>
            <a:r>
              <a:rPr lang="en-US" dirty="0"/>
              <a:t>Determine if the price change increased or decreased average daily revenue</a:t>
            </a:r>
          </a:p>
          <a:p>
            <a:r>
              <a:rPr lang="en-US" dirty="0"/>
              <a:t>Predict if a price change will increase or decrease average daily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B9C2-18AD-374B-8326-1392DA89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4F10-D7E5-384E-8985-67554540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Language: </a:t>
            </a:r>
            <a:r>
              <a:rPr lang="en-US" dirty="0"/>
              <a:t>Python 3</a:t>
            </a:r>
          </a:p>
          <a:p>
            <a:r>
              <a:rPr lang="en-US" b="1" dirty="0"/>
              <a:t>Editor: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b="1" dirty="0"/>
              <a:t>Packages: </a:t>
            </a:r>
            <a:r>
              <a:rPr lang="en-US" dirty="0" err="1"/>
              <a:t>Scikit</a:t>
            </a:r>
            <a:r>
              <a:rPr lang="en-US" dirty="0"/>
              <a:t>-Learn, Pandas, </a:t>
            </a:r>
            <a:r>
              <a:rPr lang="en-US" dirty="0" err="1"/>
              <a:t>Numpy</a:t>
            </a:r>
            <a:r>
              <a:rPr lang="en-US" dirty="0"/>
              <a:t>, and Seaborn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0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504-6ABD-A54C-B47D-D109D17C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ED7C-3D70-3747-A719-E4CB469D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Pre-scraped off of Airbnb irregularly between 2015 - present</a:t>
            </a:r>
          </a:p>
          <a:p>
            <a:r>
              <a:rPr lang="en-US" dirty="0"/>
              <a:t>Listing and calendar data</a:t>
            </a:r>
          </a:p>
          <a:p>
            <a:r>
              <a:rPr lang="en-US" dirty="0"/>
              <a:t>Listing data is pooled data from roughly every 3-4 months</a:t>
            </a:r>
          </a:p>
          <a:p>
            <a:r>
              <a:rPr lang="en-US" dirty="0"/>
              <a:t>Calendar data is panel data collected daily</a:t>
            </a:r>
          </a:p>
        </p:txBody>
      </p:sp>
    </p:spTree>
    <p:extLst>
      <p:ext uri="{BB962C8B-B14F-4D97-AF65-F5344CB8AC3E}">
        <p14:creationId xmlns:p14="http://schemas.microsoft.com/office/powerpoint/2010/main" val="204968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F0C3-E8DA-9845-A59D-A995350E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7124-CE58-DB45-B312-5251431E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InsideAirbnb.com</a:t>
            </a:r>
            <a:endParaRPr lang="en-US" dirty="0"/>
          </a:p>
          <a:p>
            <a:r>
              <a:rPr lang="en-US" dirty="0"/>
              <a:t>Just Boston for now</a:t>
            </a:r>
          </a:p>
          <a:p>
            <a:r>
              <a:rPr lang="en-US" dirty="0"/>
              <a:t>Aggregated scrapes from different dates</a:t>
            </a:r>
          </a:p>
        </p:txBody>
      </p:sp>
    </p:spTree>
    <p:extLst>
      <p:ext uri="{BB962C8B-B14F-4D97-AF65-F5344CB8AC3E}">
        <p14:creationId xmlns:p14="http://schemas.microsoft.com/office/powerpoint/2010/main" val="36043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BF6F-3ED5-4B47-9C0A-B47B768D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DF59-3565-AE40-B87E-C064FD41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Removed features when many missing values</a:t>
            </a:r>
          </a:p>
          <a:p>
            <a:r>
              <a:rPr lang="en-US" dirty="0"/>
              <a:t>Removed rows with missing values (might impute instead)</a:t>
            </a:r>
          </a:p>
          <a:p>
            <a:r>
              <a:rPr lang="en-US" dirty="0"/>
              <a:t>Normalization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000D-07B4-A546-B8D9-32E79B1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A6AC-8155-7D41-955F-C4FBB37F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Resulting dataset:</a:t>
            </a:r>
          </a:p>
          <a:p>
            <a:pPr>
              <a:buFontTx/>
              <a:buChar char="-"/>
            </a:pPr>
            <a:r>
              <a:rPr lang="en-US" dirty="0"/>
              <a:t>22460 observations</a:t>
            </a:r>
          </a:p>
          <a:p>
            <a:pPr>
              <a:buFontTx/>
              <a:buChar char="-"/>
            </a:pPr>
            <a:r>
              <a:rPr lang="en-US" dirty="0"/>
              <a:t>40 features</a:t>
            </a:r>
          </a:p>
        </p:txBody>
      </p:sp>
    </p:spTree>
    <p:extLst>
      <p:ext uri="{BB962C8B-B14F-4D97-AF65-F5344CB8AC3E}">
        <p14:creationId xmlns:p14="http://schemas.microsoft.com/office/powerpoint/2010/main" val="386899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DD94-7894-3449-97FA-6266D09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BB0C-F2BF-7D46-BEB9-B20D84C8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5955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DF24-29A5-4144-B52A-DE120E74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892F-F03D-C748-8506-6DFDB50E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Occupancy Rate</a:t>
            </a:r>
          </a:p>
          <a:p>
            <a:r>
              <a:rPr lang="en-US" dirty="0"/>
              <a:t>Number of amenities</a:t>
            </a:r>
          </a:p>
          <a:p>
            <a:r>
              <a:rPr lang="en-US" dirty="0"/>
              <a:t>Is a professional</a:t>
            </a:r>
          </a:p>
          <a:p>
            <a:r>
              <a:rPr lang="en-US" dirty="0"/>
              <a:t>Host duration</a:t>
            </a:r>
          </a:p>
          <a:p>
            <a:r>
              <a:rPr lang="en-US" dirty="0"/>
              <a:t>Number of price changes</a:t>
            </a:r>
          </a:p>
          <a:p>
            <a:r>
              <a:rPr lang="en-US" dirty="0"/>
              <a:t>Daily revenue increase change (after a price change)</a:t>
            </a:r>
          </a:p>
        </p:txBody>
      </p:sp>
    </p:spTree>
    <p:extLst>
      <p:ext uri="{BB962C8B-B14F-4D97-AF65-F5344CB8AC3E}">
        <p14:creationId xmlns:p14="http://schemas.microsoft.com/office/powerpoint/2010/main" val="344564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273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Airbnb Exploration</vt:lpstr>
      <vt:lpstr>Topic</vt:lpstr>
      <vt:lpstr>Tools</vt:lpstr>
      <vt:lpstr>Data Summary</vt:lpstr>
      <vt:lpstr>Data Collection</vt:lpstr>
      <vt:lpstr>Data Cleaning</vt:lpstr>
      <vt:lpstr>Data Cleaning</vt:lpstr>
      <vt:lpstr>Data Engineering</vt:lpstr>
      <vt:lpstr>Feature Engineering</vt:lpstr>
      <vt:lpstr>Data Exploration</vt:lpstr>
      <vt:lpstr>Price Per Bed Distribution</vt:lpstr>
      <vt:lpstr>Occupancy Rate Distribution</vt:lpstr>
      <vt:lpstr>Price vs. Host Listing Count </vt:lpstr>
      <vt:lpstr>Price vs. Number of Reviews</vt:lpstr>
      <vt:lpstr>Price by Neighborhood</vt:lpstr>
      <vt:lpstr>Data Exploration</vt:lpstr>
      <vt:lpstr>Evaluation Metrics</vt:lpstr>
      <vt:lpstr>Predicting Review Score and Price</vt:lpstr>
      <vt:lpstr>Classifying Professional Status</vt:lpstr>
      <vt:lpstr>Classifying Neighborhood</vt:lpstr>
      <vt:lpstr>Classifying City</vt:lpstr>
      <vt:lpstr>Optimal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Exploration</dc:title>
  <dc:creator>Charles Denhart</dc:creator>
  <cp:lastModifiedBy>Charles Denhart</cp:lastModifiedBy>
  <cp:revision>5</cp:revision>
  <dcterms:created xsi:type="dcterms:W3CDTF">2018-12-03T21:03:01Z</dcterms:created>
  <dcterms:modified xsi:type="dcterms:W3CDTF">2018-12-07T19:05:39Z</dcterms:modified>
</cp:coreProperties>
</file>