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61" r:id="rId2"/>
    <p:sldId id="262" r:id="rId3"/>
    <p:sldId id="263" r:id="rId4"/>
    <p:sldId id="257" r:id="rId5"/>
    <p:sldId id="264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894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F86D2-7321-414E-A261-7A1E7AC2D075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25CF5-09D9-4AAD-83F5-21C811410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2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25CF5-09D9-4AAD-83F5-21C8114106D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4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25CF5-09D9-4AAD-83F5-21C8114106D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7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East Los Angeles College empowers students to achieve their educational goals, to expand </a:t>
            </a:r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their individual potential, and to successfully pursue their aspirations for a better future for </a:t>
            </a:r>
            <a:endParaRPr lang="en-US" dirty="0" smtClean="0"/>
          </a:p>
          <a:p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themselves, their community and the world.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25CF5-09D9-4AAD-83F5-21C8114106D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61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25CF5-09D9-4AAD-83F5-21C811410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6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25CF5-09D9-4AAD-83F5-21C8114106D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5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25CF5-09D9-4AAD-83F5-21C8114106D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7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25CF5-09D9-4AAD-83F5-21C8114106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44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25CF5-09D9-4AAD-83F5-21C8114106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AE3A44E-B447-40F1-8D67-E6B89AD1A1C8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21E3D4-D133-4331-9544-649702200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E3A44E-B447-40F1-8D67-E6B89AD1A1C8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1E3D4-D133-4331-9544-649702200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E3A44E-B447-40F1-8D67-E6B89AD1A1C8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1E3D4-D133-4331-9544-649702200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E3A44E-B447-40F1-8D67-E6B89AD1A1C8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1E3D4-D133-4331-9544-649702200C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E3A44E-B447-40F1-8D67-E6B89AD1A1C8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1E3D4-D133-4331-9544-649702200C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E3A44E-B447-40F1-8D67-E6B89AD1A1C8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1E3D4-D133-4331-9544-649702200C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E3A44E-B447-40F1-8D67-E6B89AD1A1C8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1E3D4-D133-4331-9544-649702200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E3A44E-B447-40F1-8D67-E6B89AD1A1C8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1E3D4-D133-4331-9544-649702200C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E3A44E-B447-40F1-8D67-E6B89AD1A1C8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1E3D4-D133-4331-9544-649702200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AE3A44E-B447-40F1-8D67-E6B89AD1A1C8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21E3D4-D133-4331-9544-649702200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AE3A44E-B447-40F1-8D67-E6B89AD1A1C8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321E3D4-D133-4331-9544-649702200C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AE3A44E-B447-40F1-8D67-E6B89AD1A1C8}" type="datetimeFigureOut">
              <a:rPr lang="en-US" smtClean="0"/>
              <a:pPr/>
              <a:t>10/13/2011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321E3D4-D133-4331-9544-649702200C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Teaching Online and Hybrid French Language and Culture </a:t>
            </a:r>
            <a:r>
              <a:rPr lang="en-US" dirty="0" smtClean="0"/>
              <a:t>Courses:</a:t>
            </a:r>
            <a:br>
              <a:rPr lang="en-US" dirty="0" smtClean="0"/>
            </a:br>
            <a:r>
              <a:rPr lang="en-US" sz="3100" dirty="0" smtClean="0"/>
              <a:t>Three Perspectives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606"/>
            <a:ext cx="7772400" cy="1265193"/>
          </a:xfrm>
        </p:spPr>
        <p:txBody>
          <a:bodyPr>
            <a:noAutofit/>
          </a:bodyPr>
          <a:lstStyle/>
          <a:p>
            <a:pPr algn="l"/>
            <a:r>
              <a:rPr lang="en-US" sz="1000" dirty="0" smtClean="0"/>
              <a:t>Rebecca Ebin : </a:t>
            </a:r>
            <a:br>
              <a:rPr lang="en-US" sz="1000" dirty="0" smtClean="0"/>
            </a:br>
            <a:r>
              <a:rPr lang="en-US" sz="1000" dirty="0" smtClean="0"/>
              <a:t>     </a:t>
            </a:r>
            <a:r>
              <a:rPr lang="en-US" sz="800" dirty="0" smtClean="0"/>
              <a:t>East Los Angeles College / Los Angeles Pierce College</a:t>
            </a:r>
            <a:br>
              <a:rPr lang="en-US" sz="800" dirty="0" smtClean="0"/>
            </a:br>
            <a:r>
              <a:rPr lang="en-US" sz="800" dirty="0" smtClean="0"/>
              <a:t>        ebinrs@elac.edu</a:t>
            </a:r>
          </a:p>
          <a:p>
            <a:pPr algn="l"/>
            <a:r>
              <a:rPr lang="en-US" sz="1000" dirty="0" smtClean="0"/>
              <a:t>Mary Ellen Eckhert: </a:t>
            </a:r>
            <a:br>
              <a:rPr lang="en-US" sz="1000" dirty="0" smtClean="0"/>
            </a:br>
            <a:r>
              <a:rPr lang="en-US" sz="1000" dirty="0" smtClean="0"/>
              <a:t>     </a:t>
            </a:r>
            <a:r>
              <a:rPr lang="en-US" sz="800" dirty="0" smtClean="0"/>
              <a:t>East Los Angeles College</a:t>
            </a:r>
            <a:br>
              <a:rPr lang="en-US" sz="800" dirty="0" smtClean="0"/>
            </a:br>
            <a:r>
              <a:rPr lang="en-US" sz="800" dirty="0" smtClean="0"/>
              <a:t>        eckherme@elac.edu</a:t>
            </a:r>
          </a:p>
          <a:p>
            <a:pPr algn="l"/>
            <a:r>
              <a:rPr lang="en-US" sz="1000" dirty="0" smtClean="0"/>
              <a:t>Lynn Vogel-Zuiderweg: </a:t>
            </a:r>
            <a:br>
              <a:rPr lang="en-US" sz="1000" dirty="0" smtClean="0"/>
            </a:br>
            <a:r>
              <a:rPr lang="en-US" sz="1000" dirty="0" smtClean="0"/>
              <a:t>     </a:t>
            </a:r>
            <a:r>
              <a:rPr lang="en-US" sz="700" dirty="0" smtClean="0"/>
              <a:t>East LA College / </a:t>
            </a:r>
            <a:r>
              <a:rPr lang="en-US" sz="600" dirty="0" smtClean="0"/>
              <a:t>Santa</a:t>
            </a:r>
            <a:r>
              <a:rPr lang="en-US" sz="700" dirty="0" smtClean="0"/>
              <a:t> </a:t>
            </a:r>
            <a:r>
              <a:rPr lang="en-US" sz="700" dirty="0" smtClean="0"/>
              <a:t>Monica </a:t>
            </a:r>
            <a:r>
              <a:rPr lang="en-US" sz="700" dirty="0" smtClean="0"/>
              <a:t>College</a:t>
            </a:r>
            <a:br>
              <a:rPr lang="en-US" sz="700" dirty="0" smtClean="0"/>
            </a:br>
            <a:r>
              <a:rPr lang="en-US" sz="700" dirty="0" smtClean="0"/>
              <a:t>         vogelzlc@elac.edu</a:t>
            </a:r>
            <a:r>
              <a:rPr lang="en-US" sz="300" dirty="0" smtClean="0"/>
              <a:t/>
            </a:r>
            <a:br>
              <a:rPr lang="en-US" sz="300" dirty="0" smtClean="0"/>
            </a:br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36197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W</a:t>
            </a:r>
            <a:r>
              <a:rPr lang="en-US" b="1" dirty="0" smtClean="0"/>
              <a:t>hy do we </a:t>
            </a:r>
            <a:r>
              <a:rPr lang="en-US" b="1" dirty="0"/>
              <a:t>do </a:t>
            </a:r>
            <a:r>
              <a:rPr lang="en-US" b="1" dirty="0" smtClean="0"/>
              <a:t>it ?</a:t>
            </a:r>
          </a:p>
          <a:p>
            <a:r>
              <a:rPr lang="en-US" b="1" dirty="0" smtClean="0"/>
              <a:t>What </a:t>
            </a:r>
            <a:r>
              <a:rPr lang="en-US" b="1" dirty="0"/>
              <a:t>we have learned so </a:t>
            </a:r>
            <a:r>
              <a:rPr lang="en-US" b="1" dirty="0" smtClean="0"/>
              <a:t>far…</a:t>
            </a:r>
          </a:p>
          <a:p>
            <a:r>
              <a:rPr lang="en-US" b="1" dirty="0"/>
              <a:t>H</a:t>
            </a:r>
            <a:r>
              <a:rPr lang="en-US" b="1" dirty="0" smtClean="0"/>
              <a:t>ow </a:t>
            </a:r>
            <a:r>
              <a:rPr lang="en-US" b="1" dirty="0"/>
              <a:t>it differs from f2f in terms of getting to know the students and the level of student success compared to f2f </a:t>
            </a:r>
            <a:endParaRPr lang="en-US" b="1" dirty="0" smtClean="0"/>
          </a:p>
          <a:p>
            <a:r>
              <a:rPr lang="en-US" b="1" dirty="0" smtClean="0"/>
              <a:t>Patterns </a:t>
            </a:r>
            <a:r>
              <a:rPr lang="en-US" b="1" dirty="0"/>
              <a:t>that suggest trends in this type of course </a:t>
            </a:r>
            <a:r>
              <a:rPr lang="en-US" b="1" dirty="0" smtClean="0"/>
              <a:t>development</a:t>
            </a:r>
          </a:p>
          <a:p>
            <a:pPr lvl="1"/>
            <a:r>
              <a:rPr lang="en-US" b="1" dirty="0" smtClean="0"/>
              <a:t>Examples: ability </a:t>
            </a:r>
            <a:r>
              <a:rPr lang="en-US" b="1" dirty="0"/>
              <a:t>to divide students into online </a:t>
            </a:r>
            <a:r>
              <a:rPr lang="en-US" b="1" dirty="0" smtClean="0"/>
              <a:t>groups</a:t>
            </a:r>
          </a:p>
          <a:p>
            <a:pPr lvl="1"/>
            <a:r>
              <a:rPr lang="en-US" b="1" dirty="0" smtClean="0"/>
              <a:t>sharing </a:t>
            </a:r>
            <a:r>
              <a:rPr lang="en-US" b="1" dirty="0"/>
              <a:t>of </a:t>
            </a:r>
            <a:r>
              <a:rPr lang="en-US" b="1" dirty="0" smtClean="0"/>
              <a:t>student resources and presentations</a:t>
            </a:r>
          </a:p>
          <a:p>
            <a:pPr lvl="1"/>
            <a:r>
              <a:rPr lang="en-US" b="1" dirty="0" smtClean="0"/>
              <a:t>opportunities </a:t>
            </a:r>
            <a:r>
              <a:rPr lang="en-US" b="1" dirty="0"/>
              <a:t>for instructor collaboration via team-teaching.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b="1" dirty="0"/>
              <a:t>Online/Hybrid </a:t>
            </a:r>
            <a:r>
              <a:rPr lang="en-US" b="1" dirty="0" smtClean="0"/>
              <a:t>– Differences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/>
              <a:t>Why? Why not</a:t>
            </a:r>
            <a:r>
              <a:rPr lang="en-US" b="1" dirty="0" smtClean="0"/>
              <a:t>?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/>
              <a:t>Now and Future: (Use of two websites, video, real interaction)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981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b="1" dirty="0"/>
              <a:t>Advantages/Disadvantages</a:t>
            </a:r>
          </a:p>
          <a:p>
            <a:r>
              <a:rPr lang="en-US" b="1" dirty="0"/>
              <a:t>2. If Hybrid - how to use f2f </a:t>
            </a:r>
            <a:r>
              <a:rPr lang="en-US" b="1" dirty="0" smtClean="0"/>
              <a:t>time</a:t>
            </a:r>
          </a:p>
          <a:p>
            <a:pPr lvl="1"/>
            <a:r>
              <a:rPr lang="en-US" b="1" dirty="0" smtClean="0"/>
              <a:t>How </a:t>
            </a:r>
            <a:r>
              <a:rPr lang="en-US" b="1" dirty="0"/>
              <a:t>to divide hybrid classes between F2F time and online time. </a:t>
            </a:r>
          </a:p>
          <a:p>
            <a:pPr lvl="1"/>
            <a:r>
              <a:rPr lang="en-US" b="1" dirty="0" smtClean="0"/>
              <a:t>How </a:t>
            </a:r>
            <a:r>
              <a:rPr lang="en-US" b="1" dirty="0"/>
              <a:t>much F2F time is needed versus online </a:t>
            </a:r>
            <a:r>
              <a:rPr lang="en-US" b="1" dirty="0" smtClean="0"/>
              <a:t>time?</a:t>
            </a:r>
          </a:p>
          <a:p>
            <a:pPr lvl="1"/>
            <a:r>
              <a:rPr lang="en-US" b="1" dirty="0" smtClean="0"/>
              <a:t>What </a:t>
            </a:r>
            <a:r>
              <a:rPr lang="en-US" b="1" dirty="0"/>
              <a:t>ratio of class time versus F2F time is most </a:t>
            </a:r>
            <a:r>
              <a:rPr lang="en-US" b="1" dirty="0" smtClean="0"/>
              <a:t>successful? </a:t>
            </a:r>
            <a:endParaRPr lang="en-US" b="1" dirty="0"/>
          </a:p>
          <a:p>
            <a:r>
              <a:rPr lang="en-US" b="1" dirty="0"/>
              <a:t>3. </a:t>
            </a:r>
            <a:r>
              <a:rPr lang="en-US" b="1" dirty="0" smtClean="0"/>
              <a:t>Student writing </a:t>
            </a:r>
          </a:p>
          <a:p>
            <a:r>
              <a:rPr lang="en-US" b="1" dirty="0" smtClean="0"/>
              <a:t>4. Culture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Online/Hybrid</a:t>
            </a:r>
          </a:p>
        </p:txBody>
      </p:sp>
    </p:spTree>
    <p:extLst>
      <p:ext uri="{BB962C8B-B14F-4D97-AF65-F5344CB8AC3E}">
        <p14:creationId xmlns:p14="http://schemas.microsoft.com/office/powerpoint/2010/main" val="280993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Patterns </a:t>
            </a:r>
            <a:r>
              <a:rPr lang="en-US" b="1" dirty="0"/>
              <a:t>that have emerged</a:t>
            </a:r>
          </a:p>
          <a:p>
            <a:r>
              <a:rPr lang="en-US" b="1" dirty="0"/>
              <a:t>Two websites - how to deal with </a:t>
            </a:r>
            <a:r>
              <a:rPr lang="en-US" b="1" dirty="0" smtClean="0"/>
              <a:t>it</a:t>
            </a:r>
          </a:p>
          <a:p>
            <a:r>
              <a:rPr lang="en-US" b="1" dirty="0" smtClean="0"/>
              <a:t>Using Etudes and publisher proprietary sites</a:t>
            </a:r>
          </a:p>
          <a:p>
            <a:r>
              <a:rPr lang="en-US" b="1" dirty="0" smtClean="0"/>
              <a:t>Future</a:t>
            </a:r>
            <a:endParaRPr lang="en-US" b="1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and Future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</a:t>
            </a:r>
            <a:r>
              <a:rPr lang="en-US" b="1" dirty="0"/>
              <a:t>. Strategies</a:t>
            </a:r>
          </a:p>
          <a:p>
            <a:r>
              <a:rPr lang="en-US" b="1" dirty="0"/>
              <a:t>2. Group/Pair Work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to Know Students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7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</a:t>
            </a:r>
            <a:r>
              <a:rPr lang="en-US" b="1" dirty="0"/>
              <a:t>. Patterns that have emerged</a:t>
            </a:r>
          </a:p>
          <a:p>
            <a:r>
              <a:rPr lang="en-US" b="1" dirty="0"/>
              <a:t>2. Two websites - how to deal with it</a:t>
            </a:r>
          </a:p>
          <a:p>
            <a:r>
              <a:rPr lang="en-US" b="1" dirty="0"/>
              <a:t>3. Future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and Future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8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1</a:t>
            </a:r>
            <a:r>
              <a:rPr lang="en-US" b="1" dirty="0"/>
              <a:t>. Current Data</a:t>
            </a:r>
          </a:p>
          <a:p>
            <a:r>
              <a:rPr lang="en-US" b="1" dirty="0"/>
              <a:t>2. Strategies for future</a:t>
            </a:r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Student Success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</TotalTime>
  <Words>271</Words>
  <Application>Microsoft Office PowerPoint</Application>
  <PresentationFormat>On-screen Show (4:3)</PresentationFormat>
  <Paragraphs>52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Teaching Online and Hybrid French Language and Culture Courses: Three Perspectives</vt:lpstr>
      <vt:lpstr>Overview</vt:lpstr>
      <vt:lpstr>Introduction</vt:lpstr>
      <vt:lpstr>Online/Hybrid</vt:lpstr>
      <vt:lpstr>Now and Future </vt:lpstr>
      <vt:lpstr>Getting to Know Students </vt:lpstr>
      <vt:lpstr>Now and Future </vt:lpstr>
      <vt:lpstr>Student Success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roquine</dc:creator>
  <cp:lastModifiedBy>roquine</cp:lastModifiedBy>
  <cp:revision>16</cp:revision>
  <dcterms:created xsi:type="dcterms:W3CDTF">2011-10-12T15:52:44Z</dcterms:created>
  <dcterms:modified xsi:type="dcterms:W3CDTF">2011-10-14T02:36:46Z</dcterms:modified>
</cp:coreProperties>
</file>