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7" r:id="rId5"/>
    <p:sldId id="260" r:id="rId6"/>
    <p:sldId id="261" r:id="rId7"/>
    <p:sldId id="259" r:id="rId8"/>
    <p:sldId id="265" r:id="rId9"/>
    <p:sldId id="266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1" autoAdjust="0"/>
    <p:restoredTop sz="91538" autoAdjust="0"/>
  </p:normalViewPr>
  <p:slideViewPr>
    <p:cSldViewPr snapToGrid="0">
      <p:cViewPr varScale="1">
        <p:scale>
          <a:sx n="103" d="100"/>
          <a:sy n="103" d="100"/>
        </p:scale>
        <p:origin x="1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8E4E9-CCD7-4490-A4B2-B0392B2AC7EF}" type="datetimeFigureOut">
              <a:rPr lang="en-US" smtClean="0"/>
              <a:t>10/16/2015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EF0B6C-72E7-4ED8-B8C1-459963E0B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748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EF0B6C-72E7-4ED8-B8C1-459963E0B1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592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10/16/2015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10/16/2015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10/16/2015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10/16/2015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10/16/2015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10/16/2015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10/16/2015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10/16/2015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10/16/2015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10/16/2015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10/16/2015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10/16/2015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10/16/2015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10/16/2015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10/16/2015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10/16/2015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10/16/2015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10/16/2015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14.gif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gi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jpe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19.jpeg"/><Relationship Id="rId4" Type="http://schemas.openxmlformats.org/officeDocument/2006/relationships/image" Target="../media/image18.jpeg"/><Relationship Id="rId9" Type="http://schemas.openxmlformats.org/officeDocument/2006/relationships/image" Target="../media/image2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Study Abroad and the Community College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Dr. Mary Ellen Eckhert</a:t>
            </a:r>
          </a:p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</a:p>
          <a:p>
            <a:pPr algn="ctr"/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Dr. Lynn Vogel-Zuiderweg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95250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Earn credit for studying abroad!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French</a:t>
            </a:r>
          </a:p>
          <a:p>
            <a:pPr marL="0" indent="0">
              <a:buNone/>
            </a:pP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Spanish</a:t>
            </a:r>
          </a:p>
          <a:p>
            <a:pPr marL="0" indent="0">
              <a:buNone/>
            </a:pP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Italian</a:t>
            </a:r>
          </a:p>
          <a:p>
            <a:pPr marL="0" indent="0">
              <a:buNone/>
            </a:pP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Japanese   </a:t>
            </a:r>
          </a:p>
          <a:p>
            <a:pPr marL="0" indent="0">
              <a:buNone/>
            </a:pP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Chinese</a:t>
            </a:r>
          </a:p>
          <a:p>
            <a:pPr marL="0" indent="0">
              <a:buNone/>
            </a:pPr>
            <a:r>
              <a:rPr lang="en-US" b="1" dirty="0" smtClean="0"/>
              <a:t>                                   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538" y="1955028"/>
            <a:ext cx="2478315" cy="18823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071" y="2635057"/>
            <a:ext cx="1830202" cy="21572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217" y="4443881"/>
            <a:ext cx="1747975" cy="16181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433" y="4570997"/>
            <a:ext cx="2025647" cy="230158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368" y="2336873"/>
            <a:ext cx="2707857" cy="382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63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Financial Aid!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financial aid to help finance study abroad!</a:t>
            </a:r>
          </a:p>
          <a:p>
            <a:pPr marL="0" indent="0">
              <a:buNone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Scholarship Opportunities!</a:t>
            </a:r>
          </a:p>
          <a:p>
            <a:pPr marL="0" indent="0">
              <a:buNone/>
            </a:pP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660" y="2382051"/>
            <a:ext cx="2967776" cy="350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78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 Proactive!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Study Abroad Task Force!</a:t>
            </a:r>
          </a:p>
          <a:p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CCIE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999" y="2948999"/>
            <a:ext cx="4757667" cy="3044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700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Whether spending a summer in </a:t>
            </a:r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glorious Paris…,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923" y="2174033"/>
            <a:ext cx="5856944" cy="4385387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East Los Angeles College</a:t>
            </a:r>
            <a:endParaRPr lang="en-US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468" y="2102346"/>
            <a:ext cx="1187028" cy="1187028"/>
          </a:xfrm>
          <a:prstGeom prst="rect">
            <a:avLst/>
          </a:prstGeom>
        </p:spPr>
      </p:pic>
      <p:pic>
        <p:nvPicPr>
          <p:cNvPr id="2052" name="Picture 4" descr="http://media4.picsearch.com/is?3FQFm4mZkHelTUpMIrsA_aCK7NcZwCvD5XAupslAHvg&amp;height=34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0108" y="2308700"/>
            <a:ext cx="1550686" cy="1642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blog.isango.com/wp-content/uploads/2013/01/Luxembourg-Gardens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345" y="4564787"/>
            <a:ext cx="2990454" cy="1994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travinsky-Fountain-red-lips-Amour-Lov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6649" y="3079102"/>
            <a:ext cx="2294553" cy="1720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2266525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…or 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tripping the light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fantasic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fabulous Madrid…,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Plaza Mayor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2" descr="http://theclassytraveler.com/wp-content/uploads/2013/08/catalonia-plaza-mayor-madri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766" y="2748613"/>
            <a:ext cx="6401492" cy="3540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009469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…or living together in Barcelona in “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una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casa de locos”…,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913" y="2501770"/>
            <a:ext cx="4638675" cy="3086100"/>
          </a:xfrm>
          <a:prstGeom prst="rect">
            <a:avLst/>
          </a:prstGeom>
        </p:spPr>
      </p:pic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896237" y="4245150"/>
            <a:ext cx="1616054" cy="1119539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L’auberge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espagnole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http://s1.lemde.fr/image/2010/06/01/534x0/1366313_6_6819_romain-duris-dans-le-film-l-auberge_950b40f40b9f897e13b160a871fb37d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91" y="4667250"/>
            <a:ext cx="2404322" cy="160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age.toutlecine.com/photos/a/u/b/auberge-espagnole-2002-06-g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0" y="3076803"/>
            <a:ext cx="3619500" cy="239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imworld.aufeminin.com/story/20130715/l-auberge-espagnole-50211_w100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325" y="2501770"/>
            <a:ext cx="2564547" cy="3846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 rot="19303834">
            <a:off x="467489" y="3066043"/>
            <a:ext cx="2401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L’auberge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espagnole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429924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…or perhaps venturing to Japan, China or Vietnam…,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18" y="2295088"/>
            <a:ext cx="3076575" cy="34956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593" y="2374154"/>
            <a:ext cx="4559251" cy="30376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844" y="2067012"/>
            <a:ext cx="1958472" cy="41900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48593" y="5042423"/>
            <a:ext cx="2313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Algerian" panose="04020705040A02060702" pitchFamily="82" charset="0"/>
              </a:rPr>
              <a:t>China</a:t>
            </a:r>
            <a:endParaRPr lang="en-US" sz="3600" dirty="0">
              <a:latin typeface="Algerian" panose="04020705040A02060702" pitchFamily="8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108302" y="4162031"/>
            <a:ext cx="1483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Vietnam</a:t>
            </a:r>
            <a:endParaRPr 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32187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…or just following that dream….,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C:\Users\roquine\Pictures\A guide to cat cafes in Tokyo _ CNN Travel_files\neko_cat_cafes_g7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106" y="2336800"/>
            <a:ext cx="4819763" cy="3598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eko cafes toky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869" y="2231231"/>
            <a:ext cx="2857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e Café des Chats - Paris, France. LE endroit où l'on prend le siège en face quand le fauteuil est occupé par un chat ! ;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52" y="2270108"/>
            <a:ext cx="2784254" cy="373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20392" y="5750997"/>
            <a:ext cx="1156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French Script MT" panose="03020402040607040605" pitchFamily="66" charset="0"/>
              </a:rPr>
              <a:t>Paris</a:t>
            </a:r>
            <a:endParaRPr lang="en-US" sz="3200" dirty="0">
              <a:latin typeface="French Script MT" panose="03020402040607040605" pitchFamily="66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16212" y="5663962"/>
            <a:ext cx="1119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Tokyo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52" y="6120329"/>
            <a:ext cx="493776" cy="457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094" y="4801318"/>
            <a:ext cx="1032775" cy="189935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729" y="5018777"/>
            <a:ext cx="984153" cy="173291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4182" y="6142353"/>
            <a:ext cx="454152" cy="457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902" y="6142353"/>
            <a:ext cx="454152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07389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language teachers know better than anyone else is that nothing changes lives like living and studying abroad.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847" y="2662075"/>
            <a:ext cx="4786405" cy="394399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369975"/>
            <a:ext cx="3815850" cy="4236098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4749282" y="3994436"/>
            <a:ext cx="307910" cy="3816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3650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East Los Angeles College Experience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2007: Study abroad, as we understand it, is not happening on our campus; a few brave teachers are leading EF study tours to France, Spain and Italy, but there are no programs for college credit. </a:t>
            </a: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2008: An adjunct instructor convinces the department chair to launch a program in Paris – something our college had given over to Pierce College in 1998 when the LACCD lost its Institute of International Programs due to budget cuts.</a:t>
            </a: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July 2008: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hree students accompany the instructor to Paris with ESA. (Oh, by the way, our dean is not very happy about paying an instructor to lead three students to Paris – those elitist French teachers, you know….)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359" y="5328649"/>
            <a:ext cx="2124874" cy="111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71707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this a bust or a beginning???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2009: Miraculously, our dean lets us try again.  This time, our hard-working adjunct recruits 25 students.  We’re off and running!</a:t>
            </a: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2010: The program is seriously threatened by interdepartmental grumbling about too many summer units for French, but we manage to send our adjunct again with a group of over 30 students. We’re warned, however… next year’s program will be to Japan out of fairness to our department full-timers, who now have priority over adjuncts.</a:t>
            </a:r>
          </a:p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2011: Japanese requests to defer their program another year, but Paris still hangs in the balance.  We throw a “Hail Mary” pass to our new-hire full-timer in French and Spanish, who agrees to lead the program and evaluate it. 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664" y="786586"/>
            <a:ext cx="1096117" cy="1008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31867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209</TotalTime>
  <Words>404</Words>
  <Application>Microsoft Office PowerPoint</Application>
  <PresentationFormat>Widescreen</PresentationFormat>
  <Paragraphs>49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Agency FB</vt:lpstr>
      <vt:lpstr>Algerian</vt:lpstr>
      <vt:lpstr>Arial</vt:lpstr>
      <vt:lpstr>Calibri</vt:lpstr>
      <vt:lpstr>French Script MT</vt:lpstr>
      <vt:lpstr>Trebuchet MS</vt:lpstr>
      <vt:lpstr>Berlin</vt:lpstr>
      <vt:lpstr>Study Abroad and the Community College</vt:lpstr>
      <vt:lpstr>Whether spending a summer in glorious Paris…,</vt:lpstr>
      <vt:lpstr>…or tripping the light fantasic in fabulous Madrid…,</vt:lpstr>
      <vt:lpstr>…or living together in Barcelona in “una casa de locos”…,</vt:lpstr>
      <vt:lpstr>…or perhaps venturing to Japan, China or Vietnam…,</vt:lpstr>
      <vt:lpstr>…or just following that dream….,</vt:lpstr>
      <vt:lpstr>What language teachers know better than anyone else is that nothing changes lives like living and studying abroad.</vt:lpstr>
      <vt:lpstr> The East Los Angeles College Experience</vt:lpstr>
      <vt:lpstr>Is this a bust or a beginning???</vt:lpstr>
      <vt:lpstr>Earn credit for studying abroad!</vt:lpstr>
      <vt:lpstr>Financial Aid!</vt:lpstr>
      <vt:lpstr>Be Proactive!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Study Abroad and the Community College</dc:title>
  <dc:creator>Mary Ellen Eckhert</dc:creator>
  <cp:lastModifiedBy>Mary Ellen Eckhert</cp:lastModifiedBy>
  <cp:revision>23</cp:revision>
  <dcterms:created xsi:type="dcterms:W3CDTF">2015-10-16T15:20:09Z</dcterms:created>
  <dcterms:modified xsi:type="dcterms:W3CDTF">2015-10-17T01:36:24Z</dcterms:modified>
</cp:coreProperties>
</file>