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61" r:id="rId4"/>
    <p:sldId id="267" r:id="rId5"/>
    <p:sldId id="277" r:id="rId6"/>
    <p:sldId id="278" r:id="rId7"/>
    <p:sldId id="268" r:id="rId8"/>
    <p:sldId id="270" r:id="rId9"/>
    <p:sldId id="271" r:id="rId10"/>
    <p:sldId id="273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6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7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8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9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6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5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8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1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0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45556" y="2086742"/>
            <a:ext cx="4299666" cy="3249131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Distribución conjunta y marginales
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858A17-C5B0-4278-A31E-C26EB9A3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79079" y="1466128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804252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1" dirty="0">
                    <a:solidFill>
                      <a:srgbClr val="92D050"/>
                    </a:solidFill>
                  </a:rPr>
                  <a:t>¿Pueden dos funciones de densidad conjunta diferentes tener marginales iguales?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un vector aleatorio bivariante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función de densidad conjunta: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Y otro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función de densidad conjunta: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+0.5(2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−1)(2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804252" cy="4499195"/>
              </a:xfrm>
              <a:prstGeom prst="rect">
                <a:avLst/>
              </a:prstGeom>
              <a:blipFill>
                <a:blip r:embed="rId2"/>
                <a:stretch>
                  <a:fillRect l="-554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0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04969" y="1997398"/>
            <a:ext cx="8804252" cy="44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s-ES" b="1" dirty="0">
                <a:solidFill>
                  <a:srgbClr val="92D050"/>
                </a:solidFill>
              </a:rPr>
              <a:t>¿Pueden dos funciones de densidad conjunta diferentes tener marginales iguales?</a:t>
            </a: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156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04969" y="1997398"/>
            <a:ext cx="8804252" cy="44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s-ES" b="1" dirty="0">
                <a:solidFill>
                  <a:srgbClr val="92D050"/>
                </a:solidFill>
              </a:rPr>
              <a:t>¿Pueden dos funciones de densidad conjunta diferentes tener marginales iguales?</a:t>
            </a: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91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173569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1" dirty="0">
                    <a:solidFill>
                      <a:srgbClr val="92D050"/>
                    </a:solidFill>
                  </a:rPr>
                  <a:t>¿Pueden dos funciones de densidad conjunta diferentes tener marginales iguales?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Ambas funciones de densidad conjunta tienen las siguientes funciones de densidad marginales: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173569" cy="4499195"/>
              </a:xfrm>
              <a:prstGeom prst="rect">
                <a:avLst/>
              </a:prstGeom>
              <a:blipFill>
                <a:blip r:embed="rId2"/>
                <a:stretch>
                  <a:fillRect l="-597" t="-949" r="-6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07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5C4ED4-38AD-4EB4-B29F-9829CF5B2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Podemos decir que tenemos la </a:t>
                </a:r>
                <a:r>
                  <a:rPr lang="es-ES" dirty="0">
                    <a:solidFill>
                      <a:srgbClr val="92D050"/>
                    </a:solidFill>
                  </a:rPr>
                  <a:t>distribución conjunta </a:t>
                </a:r>
                <a:r>
                  <a:rPr lang="es-ES" dirty="0">
                    <a:solidFill>
                      <a:schemeClr val="bg1"/>
                    </a:solidFill>
                  </a:rPr>
                  <a:t>de una variable aleatoria multivariante cuando se especifica: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espacio muestral </a:t>
                </a:r>
                <a:r>
                  <a:rPr lang="es-ES" dirty="0">
                    <a:solidFill>
                      <a:schemeClr val="bg1"/>
                    </a:solidFill>
                  </a:rPr>
                  <a:t>de los posibles valores que toma la variable, que, en general, es un subconjunto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s-ES" dirty="0">
                    <a:solidFill>
                      <a:schemeClr val="bg1"/>
                    </a:solidFill>
                  </a:rPr>
                  <a:t>Las </a:t>
                </a:r>
                <a:r>
                  <a:rPr lang="es-ES" dirty="0">
                    <a:solidFill>
                      <a:srgbClr val="FFC000"/>
                    </a:solidFill>
                  </a:rPr>
                  <a:t>probabilidades</a:t>
                </a:r>
                <a:r>
                  <a:rPr lang="es-ES" dirty="0">
                    <a:solidFill>
                      <a:schemeClr val="bg1"/>
                    </a:solidFill>
                  </a:rPr>
                  <a:t> de cada resultado posible del espacio muestral.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5C4ED4-38AD-4EB4-B29F-9829CF5B2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8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DA3D7837-8D9C-4348-B3BB-C11B2B5C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Función de distribución conjunta</a:t>
            </a:r>
          </a:p>
        </p:txBody>
      </p:sp>
    </p:spTree>
    <p:extLst>
      <p:ext uri="{BB962C8B-B14F-4D97-AF65-F5344CB8AC3E}">
        <p14:creationId xmlns:p14="http://schemas.microsoft.com/office/powerpoint/2010/main" val="33911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Función de distribución conjunta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596422" y="1858063"/>
                <a:ext cx="8557103" cy="4703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Considere el </a:t>
                </a:r>
                <a:r>
                  <a:rPr lang="es-ES" dirty="0">
                    <a:solidFill>
                      <a:srgbClr val="FFC000"/>
                    </a:solidFill>
                  </a:rPr>
                  <a:t>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s-E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</a:t>
                </a:r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su función de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tiene las siguientes propiedades:</a:t>
                </a: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ES" sz="1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r>
                      <a:rPr lang="es-ES" sz="1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s-ES" sz="17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d>
                      <m:dPr>
                        <m:ctrlP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 monótona creciente con respecto a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s-ES" sz="1700" dirty="0">
                  <a:solidFill>
                    <a:schemeClr val="bg1"/>
                  </a:solidFill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s-ES" sz="1700" dirty="0">
                  <a:solidFill>
                    <a:schemeClr val="bg1"/>
                  </a:solidFill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rgbClr val="92D050"/>
                    </a:solidFill>
                  </a:rPr>
                  <a:t> : es la distribución marginal de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s-ES" sz="1700" dirty="0">
                  <a:solidFill>
                    <a:srgbClr val="92D050"/>
                  </a:solidFill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rgbClr val="92D050"/>
                    </a:solidFill>
                  </a:rPr>
                  <a:t> : es la distribución marginal de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s-ES" sz="1700" dirty="0">
                  <a:solidFill>
                    <a:srgbClr val="92D050"/>
                  </a:solidFill>
                </a:endParaRPr>
              </a:p>
              <a:p>
                <a:pPr marL="400050" lvl="1" indent="0" algn="just">
                  <a:spcAft>
                    <a:spcPts val="1800"/>
                  </a:spcAft>
                  <a:buNone/>
                </a:pPr>
                <a:endParaRPr lang="es-ES" sz="17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2" y="1858063"/>
                <a:ext cx="8557103" cy="4703158"/>
              </a:xfrm>
              <a:prstGeom prst="rect">
                <a:avLst/>
              </a:prstGeom>
              <a:blipFill>
                <a:blip r:embed="rId2"/>
                <a:stretch>
                  <a:fillRect l="-142" t="-1038" r="-4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continuo: función de densidad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El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 continuo si existe una </a:t>
                </a:r>
                <a:r>
                  <a:rPr lang="es-ES" sz="1700" dirty="0">
                    <a:solidFill>
                      <a:srgbClr val="FFC000"/>
                    </a:solidFill>
                  </a:rPr>
                  <a:t>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modo que la función de distribución conjunta pueda expresarse como:</a:t>
                </a: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𝑑𝑣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</m:t>
                              </m:r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342900" lvl="1" indent="-342900"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Las </a:t>
                </a:r>
                <a:r>
                  <a:rPr lang="es-ES" dirty="0">
                    <a:solidFill>
                      <a:srgbClr val="92D050"/>
                    </a:solidFill>
                  </a:rPr>
                  <a:t>funciones de densidad marginales </a:t>
                </a:r>
                <a:r>
                  <a:rPr lang="es-ES" dirty="0">
                    <a:solidFill>
                      <a:schemeClr val="bg1"/>
                    </a:solidFill>
                  </a:rPr>
                  <a:t>son:</a:t>
                </a: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xy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xy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342900" lvl="1" indent="-342900" algn="just"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:endParaRPr lang="es-ES" dirty="0"/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72" t="-5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BF3FD-57CF-4C10-AADE-B69FE5FC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br>
              <a:rPr lang="es-ES" dirty="0"/>
            </a:br>
            <a:r>
              <a:rPr lang="es-ES" dirty="0"/>
              <a:t>Dos variables aleatorias multivariantes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Supongamos ahora que el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está formado por dos variables aleatorias multivariantes.</a:t>
                </a:r>
              </a:p>
              <a:p>
                <a:r>
                  <a:rPr lang="es-ES" sz="1700" dirty="0">
                    <a:solidFill>
                      <a:schemeClr val="bg1"/>
                    </a:solidFill>
                  </a:rPr>
                  <a:t>Es decir,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 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¿Cómo hallarías la función de densidad marginal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?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densidad marginal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 hallaría integrando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respecto a todas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es decir, sin incluir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76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BF3FD-57CF-4C10-AADE-B69FE5FC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br>
              <a:rPr lang="es-ES" dirty="0"/>
            </a:br>
            <a:r>
              <a:rPr lang="es-ES" dirty="0"/>
              <a:t>Dos variables aleatorias multivariantes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Supongamos ahora que el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está formado por dos variables aleatorias multivariantes.</a:t>
                </a:r>
              </a:p>
              <a:p>
                <a:r>
                  <a:rPr lang="es-ES" sz="1700" dirty="0">
                    <a:solidFill>
                      <a:schemeClr val="bg1"/>
                    </a:solidFill>
                  </a:rPr>
                  <a:t>Es decir,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 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s-ES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¿Cómo hallarías la función de densidad marginal de </a:t>
                </a:r>
                <a:r>
                  <a:rPr lang="es-ES" dirty="0">
                    <a:solidFill>
                      <a:srgbClr val="92D050"/>
                    </a:solidFill>
                  </a:rPr>
                  <a:t>una de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dentro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?</a:t>
                </a:r>
                <a:endParaRPr lang="es-ES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Una vez tengamos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habría que integrar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respecto a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con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decir, todas excepto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2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¿Cuáles son las funciones de densidad marginales de </a:t>
                </a:r>
                <a14:m>
                  <m:oMath xmlns:m="http://schemas.openxmlformats.org/officeDocument/2006/math">
                    <m:r>
                      <a:rPr lang="es-ES" b="1" i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primera se obtiene por la integral de la función de densidad conjunta con respecto a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f>
                        <m:fPr>
                          <m:type m:val="noBar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 r="-6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¿Cuáles son las funciones de densidad marginales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Entonces, la función de densidad marginal 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, 0≤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    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¿Cuáles son las funciones de densidad marginales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Análogamente, la función de densidad marginal 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28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543</Words>
  <Application>Microsoft Office PowerPoint</Application>
  <PresentationFormat>Panorámica</PresentationFormat>
  <Paragraphs>73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Faceta</vt:lpstr>
      <vt:lpstr>Distribución conjunta y marginales
</vt:lpstr>
      <vt:lpstr>Función de distribución conjunta</vt:lpstr>
      <vt:lpstr>Función de distribución conjunta</vt:lpstr>
      <vt:lpstr>Caso continuo: función de densidad </vt:lpstr>
      <vt:lpstr>Ejercicio 1 Dos variables aleatorias multivariantes</vt:lpstr>
      <vt:lpstr>Ejercicio 1 Dos variables aleatorias multivariantes</vt:lpstr>
      <vt:lpstr>Ejercicio 2</vt:lpstr>
      <vt:lpstr>Ejercicio 2</vt:lpstr>
      <vt:lpstr>Ejercicio 2</vt:lpstr>
      <vt:lpstr>Ejercicio 3</vt:lpstr>
      <vt:lpstr>Ejercicio 3</vt:lpstr>
      <vt:lpstr>Ejercicio 3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and marginals distributions</dc:title>
  <dc:creator>Elisa Cabana</dc:creator>
  <cp:lastModifiedBy>Elisa Cabana</cp:lastModifiedBy>
  <cp:revision>20</cp:revision>
  <dcterms:created xsi:type="dcterms:W3CDTF">2019-09-14T07:48:24Z</dcterms:created>
  <dcterms:modified xsi:type="dcterms:W3CDTF">2020-03-21T09:37:43Z</dcterms:modified>
</cp:coreProperties>
</file>