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73" r:id="rId5"/>
    <p:sldId id="275" r:id="rId6"/>
    <p:sldId id="274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s-ES" sz="5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Valor esperado, covarianza y correlación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variable aleatoria multivariante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donde cada variable está medida en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toda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esperado, esperanza matemática o vector de medias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cuyos componentes son los valores esperados de cada uno los componentes del vector aleatorio, es decir, de cada variable univariante que lo compone: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1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donde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densidad marginal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cada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es-ES" dirty="0"/>
              <a:t>Valor esperado</a:t>
            </a:r>
          </a:p>
        </p:txBody>
      </p:sp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valor esperado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una matriz simétrica y semi-definida positiva: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b="0" dirty="0">
                    <a:solidFill>
                      <a:srgbClr val="00B0F0"/>
                    </a:solidFill>
                  </a:rPr>
                  <a:t>dentro</a:t>
                </a:r>
                <a:r>
                  <a:rPr lang="es-ES" b="0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varianzas</a:t>
                </a:r>
                <a:r>
                  <a:rPr lang="es-ES" dirty="0">
                    <a:solidFill>
                      <a:schemeClr val="bg1"/>
                    </a:solidFill>
                  </a:rPr>
                  <a:t> de cada variable: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covarianzas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405" b="-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s-ES" dirty="0"/>
              <a:t>Matriz de covarianza</a:t>
            </a:r>
          </a:p>
        </p:txBody>
      </p:sp>
    </p:spTree>
    <p:extLst>
      <p:ext uri="{BB962C8B-B14F-4D97-AF65-F5344CB8AC3E}">
        <p14:creationId xmlns:p14="http://schemas.microsoft.com/office/powerpoint/2010/main" val="335298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covarianzas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Otra forma de ver la definición de covarianzas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el valor esperado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lang="es-ES" dirty="0"/>
              <a:t>Covarianzas</a:t>
            </a:r>
          </a:p>
        </p:txBody>
      </p:sp>
    </p:spTree>
    <p:extLst>
      <p:ext uri="{BB962C8B-B14F-4D97-AF65-F5344CB8AC3E}">
        <p14:creationId xmlns:p14="http://schemas.microsoft.com/office/powerpoint/2010/main" val="99600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correlación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ES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diagonal con las varianzas de los componentes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Los elementos </a:t>
                </a:r>
                <a:r>
                  <a:rPr lang="es-ES" dirty="0">
                    <a:solidFill>
                      <a:srgbClr val="00B0F0"/>
                    </a:solidFill>
                  </a:rPr>
                  <a:t>fuera</a:t>
                </a:r>
                <a:r>
                  <a:rPr lang="es-ES" dirty="0">
                    <a:solidFill>
                      <a:schemeClr val="bg1"/>
                    </a:solidFill>
                  </a:rPr>
                  <a:t> de la diagonal de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</a:t>
                </a:r>
                <a:r>
                  <a:rPr lang="es-ES" dirty="0">
                    <a:solidFill>
                      <a:srgbClr val="FFC000"/>
                    </a:solidFill>
                  </a:rPr>
                  <a:t>correlaciones</a:t>
                </a:r>
                <a:r>
                  <a:rPr lang="es-ES" dirty="0">
                    <a:solidFill>
                      <a:schemeClr val="bg1"/>
                    </a:solidFill>
                  </a:rPr>
                  <a:t> entre pares de variables: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32925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79621"/>
                <a:ext cx="9348982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estamos con </a:t>
                </a:r>
                <a:r>
                  <a:rPr lang="es-ES" dirty="0">
                    <a:solidFill>
                      <a:srgbClr val="92D050"/>
                    </a:solidFill>
                  </a:rPr>
                  <a:t>los elementos de la diagonal </a:t>
                </a:r>
                <a:r>
                  <a:rPr lang="es-ES" dirty="0">
                    <a:solidFill>
                      <a:schemeClr val="bg1"/>
                    </a:solidFill>
                  </a:rPr>
                  <a:t>de la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todo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79621"/>
                <a:ext cx="9348982" cy="5181599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Correlaciones</a:t>
            </a:r>
          </a:p>
        </p:txBody>
      </p:sp>
    </p:spTree>
    <p:extLst>
      <p:ext uri="{BB962C8B-B14F-4D97-AF65-F5344CB8AC3E}">
        <p14:creationId xmlns:p14="http://schemas.microsoft.com/office/powerpoint/2010/main" val="38137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579680" y="1482527"/>
                <a:ext cx="9187883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multivariantes con vectores de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matrices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s-E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respectivamente.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matriz de covarianza </a:t>
                </a:r>
                <a:r>
                  <a:rPr lang="es-ES" dirty="0">
                    <a:solidFill>
                      <a:schemeClr val="bg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Similarmente, 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correlaciones </a:t>
                </a:r>
                <a:r>
                  <a:rPr lang="es-ES" dirty="0">
                    <a:solidFill>
                      <a:schemeClr val="bg1"/>
                    </a:solidFill>
                  </a:rPr>
                  <a:t>entre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𝑜𝑣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sSubSup>
                        <m:sSub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matrices diagonales con elementos iguales a los elementos de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0" y="1482527"/>
                <a:ext cx="9187883" cy="5181599"/>
              </a:xfrm>
              <a:prstGeom prst="rect">
                <a:avLst/>
              </a:prstGeo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s-ES" dirty="0"/>
              <a:t>Matriz de covarianza y correlación entre dos variables multivariantes.</a:t>
            </a:r>
          </a:p>
        </p:txBody>
      </p:sp>
    </p:spTree>
    <p:extLst>
      <p:ext uri="{BB962C8B-B14F-4D97-AF65-F5344CB8AC3E}">
        <p14:creationId xmlns:p14="http://schemas.microsoft.com/office/powerpoint/2010/main" val="411111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510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Valor esperado, covarianza y correlación</vt:lpstr>
      <vt:lpstr>Valor esperado</vt:lpstr>
      <vt:lpstr>Matriz de covarianza</vt:lpstr>
      <vt:lpstr>Covarianzas</vt:lpstr>
      <vt:lpstr>Matriz de correlación</vt:lpstr>
      <vt:lpstr>Correlaciones</vt:lpstr>
      <vt:lpstr>Matriz de covarianza y correlación entre dos variables multivariantes.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esperado, covarianza y correlación</dc:title>
  <dc:creator>Elisa Cabana</dc:creator>
  <cp:lastModifiedBy>Elisa Cabana</cp:lastModifiedBy>
  <cp:revision>22</cp:revision>
  <dcterms:created xsi:type="dcterms:W3CDTF">2019-12-10T12:06:09Z</dcterms:created>
  <dcterms:modified xsi:type="dcterms:W3CDTF">2020-03-21T10:46:44Z</dcterms:modified>
</cp:coreProperties>
</file>