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20" r:id="rId5"/>
    <p:sldId id="327" r:id="rId6"/>
    <p:sldId id="328" r:id="rId7"/>
    <p:sldId id="329" r:id="rId8"/>
    <p:sldId id="337" r:id="rId9"/>
    <p:sldId id="321" r:id="rId10"/>
    <p:sldId id="33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6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Introducción a la inferencia multivariante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necesitamos para hacer inferencia?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923866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 del objetivo: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anterior vimos que el promedio, o la media, de una muestra no tiene por qué coincidir con la media poblacional. 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Eso es porque es 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puntual.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sabemos cuán lejos o cerca está de la media poblacional.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si queremos tener más seguridad sobre el valor real del parámetro poblacional?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Otra idea es </a:t>
            </a:r>
            <a:r>
              <a:rPr lang="es-E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contrastar una hipótesis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base a la información muestral que tenemos.</a:t>
            </a:r>
          </a:p>
          <a:p>
            <a:pPr marL="0" indent="0" algn="ctr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¿Cuál es el objetivo de la Inferencia?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7818080" cy="493258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práctica, los datos que vamos a tener conforman 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muestra.</a:t>
            </a:r>
          </a:p>
          <a:p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Inferencia Estadística se basa en obtener información sobre la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población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partir de esos datos muestrales.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Usualmente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sabremos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cuál es la </a:t>
            </a:r>
            <a:r>
              <a:rPr lang="es-E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distribución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nuestros datos.</a:t>
            </a:r>
          </a:p>
          <a:p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Por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Supongamos que queremos estimar la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 promedio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asignatura de Estadística de 1er año de Ingeniería en la Universidad.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Por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Supongamos que queremos estimar la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 promedio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asignatura de Estadística de 1er año de Ingeniería en la Universidad.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no tenemos acceso a todas las notas de todos los alumnos de todas las universidades.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Por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Supongamos que queremos estimar la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 promedio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asignatura de Estadística de 1er año de Ingeniería en la Universidad.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no tenemos acceso a todas las notas de todos los alumnos de todas las universidades.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 que podemos considerar las notas de los alumnos de 1er año de Ingeniería de una Universidad en concreto, es decir, 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muestra.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Por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Supongamos que queremos estimar la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 promedio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asignatura de Estadística de 1er año de Ingeniería en la Universidad.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no tenemos acceso a todas las notas de todos los alumnos de todas las universidades.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 que podemos considerar las notas de los alumnos de 1er año de Ingeniería de una Universidad en concreto, es decir, 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muestra.</a:t>
            </a:r>
          </a:p>
          <a:p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calcular el promedio, ese valor no tiene por qué coincidir con el promedio real de la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población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 decir, con el promedio que se haría si tuviéramos acceso a todos los datos.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5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Caso multivariante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anterior tenemos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variable aleatoria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las notas.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multivariante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vamos a tener más de una variable, con lo cual, se dificulta más el proceso.</a:t>
            </a:r>
          </a:p>
          <a:p>
            <a:pPr marL="0" indent="0">
              <a:buNone/>
            </a:pPr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9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necesitamos para hacer inferencia?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923866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 del objetivo: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anterior vimos que el promedio, o la media, de una muestra no tiene por qué coincidir con la media poblacional. 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Eso es </a:t>
            </a:r>
            <a:r>
              <a:rPr lang="es-E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porque es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puntual.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sabemos cuán lejos o cerca está de la media poblacional.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si queremos tener más seguridad sobre el valor real del parámetro poblacional?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Podríamos usar </a:t>
            </a:r>
            <a:r>
              <a:rPr lang="es-E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estimadores muestrales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buenas propiedades que nos aseguren que esa estimación puntual está bastante cerca de ese valor poblacional.</a:t>
            </a:r>
          </a:p>
          <a:p>
            <a:pPr marL="0" indent="0" algn="ctr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necesitamos para hacer inferencia?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923866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 del objetivo: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anterior vimos que el promedio, o la media, de una muestra no tiene por qué coincidir con la media poblacional. 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Eso es porque es 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puntual.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sabemos cuán lejos o cerca está de la media poblacional.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si queremos tener más seguridad sobre el valor real del parámetro poblacional?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Podríamos dar un rango de valores en el que, con una determinada “</a:t>
            </a:r>
            <a:r>
              <a:rPr lang="es-E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confianza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el valor real poblacional va a estar incluido en ese </a:t>
            </a:r>
            <a:r>
              <a:rPr 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intervalo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Eso sería obtener un “</a:t>
            </a:r>
            <a:r>
              <a:rPr 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intervalo de confianza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para el parámetro que estamos estimando.</a:t>
            </a:r>
          </a:p>
          <a:p>
            <a:pPr marL="0" indent="0" algn="ctr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2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627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Introducción a la inferencia multivariante</vt:lpstr>
      <vt:lpstr>¿Cuál es el objetivo de la Inferencia?</vt:lpstr>
      <vt:lpstr>Por ejemplo:</vt:lpstr>
      <vt:lpstr>Por ejemplo:</vt:lpstr>
      <vt:lpstr>Por ejemplo:</vt:lpstr>
      <vt:lpstr>Por ejemplo:</vt:lpstr>
      <vt:lpstr>Caso multivariante</vt:lpstr>
      <vt:lpstr>¿Qué necesitamos para hacer inferencia?</vt:lpstr>
      <vt:lpstr>¿Qué necesitamos para hacer inferencia?</vt:lpstr>
      <vt:lpstr>¿Qué necesitamos para hacer inferencia?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inferencia multivariante</dc:title>
  <dc:creator>Elisa Cabana</dc:creator>
  <cp:lastModifiedBy>Elisa Cabana</cp:lastModifiedBy>
  <cp:revision>9</cp:revision>
  <dcterms:created xsi:type="dcterms:W3CDTF">2019-12-30T12:18:43Z</dcterms:created>
  <dcterms:modified xsi:type="dcterms:W3CDTF">2019-12-30T13:22:28Z</dcterms:modified>
</cp:coreProperties>
</file>