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notesMasterIdLst>
    <p:notesMasterId r:id="rId10"/>
  </p:notesMasterIdLst>
  <p:sldIdLst>
    <p:sldId id="256" r:id="rId3"/>
    <p:sldId id="269" r:id="rId4"/>
    <p:sldId id="338" r:id="rId5"/>
    <p:sldId id="340" r:id="rId6"/>
    <p:sldId id="341" r:id="rId7"/>
    <p:sldId id="342" r:id="rId8"/>
    <p:sldId id="34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119D-E0DF-44A0-868D-99C21E45606E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1730-18F5-462B-A430-89AF0AEFB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9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624578"/>
            <a:ext cx="9144000" cy="156471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Estadísticos muestrales multivariantes</a:t>
            </a:r>
          </a:p>
        </p:txBody>
      </p:sp>
      <p:sp>
        <p:nvSpPr>
          <p:cNvPr id="10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" name="Freeform: Shape 1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son los estadísticos muestrales?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7818080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una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variable aleatoria multivariante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la cual tenemos una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muestra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𝐢</m:t>
                          </m:r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para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resumida en una matriz de datos.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no sabemos la distribución de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podemos usar alguna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función de la muestra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obtener información sobre las propiedades de la distribución en la población.</a:t>
                </a:r>
                <a:endParaRPr lang="es-ES" sz="2000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7818080" cy="4932584"/>
              </a:xfrm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son los estadísticos muestrales?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7818080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una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variable aleatoria multivariante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la cual tenemos una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muestra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𝐢</m:t>
                          </m:r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para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resumida en una matriz de datos.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Esas funciones de la muestra son los estadísticos muestrales: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estadísticos van a ser también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variables aleatorias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 su propia distribución.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Necesitamos su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distribución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saber la relación entre el estadístico y su contraparte poblacional.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7818080" cy="4932584"/>
              </a:xfrm>
              <a:blipFill>
                <a:blip r:embed="rId2"/>
                <a:stretch>
                  <a:fillRect l="-779" r="-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46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son los estadísticos muestrales?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7818080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una muestra aleatoria de la variable aleatoria poblacional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𝒏</m:t>
                          </m:r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supongamos que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d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d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 el vector de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 muestral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matriz de covarianza muestral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 b="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verifican estas propiedades: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es-E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num>
                      <m:den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den>
                    </m:f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x</m:t>
                            </m:r>
                          </m:sub>
                        </m:sSub>
                      </m:e>
                    </m:d>
                    <m:r>
                      <a:rPr lang="es-E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7818080" cy="4932584"/>
              </a:xfrm>
              <a:blipFill>
                <a:blip r:embed="rId2"/>
                <a:stretch>
                  <a:fillRect l="-312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02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Propiedad 1:   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es-ES" b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b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60721"/>
                <a:ext cx="8991101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propiedad es una extensión del caso univariante.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Nos dice que el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 esperado del vector de medias muestrales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coincide con la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 poblacional del vector aleatorio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que es: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m:rPr>
                              <m:brk m:alnAt="7"/>
                            </m:rP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60721"/>
                <a:ext cx="8991101" cy="4932584"/>
              </a:xfrm>
              <a:blipFill>
                <a:blip r:embed="rId3"/>
                <a:stretch>
                  <a:fillRect l="-271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3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Propiedad 1:   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es-ES" b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b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60721"/>
                <a:ext cx="8991101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 sea, por un lado tenemos: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s-E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sz="2000" i="1" dirty="0">
                    <a:solidFill>
                      <a:schemeClr val="bg1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     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por otro lado tenemos: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s-ES" sz="2000" b="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sz="2000" b="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000" b="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m:rPr>
                              <m:brk m:alnAt="7"/>
                            </m:rPr>
                            <a:rPr lang="es-ES" sz="2000" b="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60721"/>
                <a:ext cx="8991101" cy="4932584"/>
              </a:xfrm>
              <a:blipFill>
                <a:blip r:embed="rId3"/>
                <a:stretch>
                  <a:fillRect l="-271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87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Propiedad 1:   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es-ES" b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b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708714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el vector de medias es a su vez una variable aleatoria, desglosemos su valor esperado: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s-E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>
                  <a:solidFill>
                    <a:srgbClr val="00B0F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rgbClr val="FFC000"/>
                    </a:solidFill>
                  </a:rPr>
                  <a:t>									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1" i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s-ES" sz="2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000" b="0" i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decir que la media muestral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  <m:r>
                      <a:rPr lang="es-E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tiene cierta distribución con la misma media poblacional que la variable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708714" cy="4932584"/>
              </a:xfrm>
              <a:blipFill>
                <a:blip r:embed="rId3"/>
                <a:stretch>
                  <a:fillRect l="-700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4838204-D1F5-499D-99EA-27CB945469DE}"/>
              </a:ext>
            </a:extLst>
          </p:cNvPr>
          <p:cNvCxnSpPr>
            <a:cxnSpLocks/>
          </p:cNvCxnSpPr>
          <p:nvPr/>
        </p:nvCxnSpPr>
        <p:spPr>
          <a:xfrm>
            <a:off x="2057401" y="3224306"/>
            <a:ext cx="1" cy="4975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4DD59B4-C5A9-42D6-B0DF-5C9A2DCF4C93}"/>
              </a:ext>
            </a:extLst>
          </p:cNvPr>
          <p:cNvCxnSpPr>
            <a:cxnSpLocks/>
          </p:cNvCxnSpPr>
          <p:nvPr/>
        </p:nvCxnSpPr>
        <p:spPr>
          <a:xfrm>
            <a:off x="5325035" y="4303059"/>
            <a:ext cx="0" cy="48409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647E70E-5A91-48AE-822E-04CBEEE79B49}"/>
              </a:ext>
            </a:extLst>
          </p:cNvPr>
          <p:cNvCxnSpPr>
            <a:cxnSpLocks/>
          </p:cNvCxnSpPr>
          <p:nvPr/>
        </p:nvCxnSpPr>
        <p:spPr>
          <a:xfrm>
            <a:off x="2057401" y="3224306"/>
            <a:ext cx="291826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F7A7886-8EE6-4EBF-BD76-E10678B052D2}"/>
              </a:ext>
            </a:extLst>
          </p:cNvPr>
          <p:cNvCxnSpPr/>
          <p:nvPr/>
        </p:nvCxnSpPr>
        <p:spPr>
          <a:xfrm>
            <a:off x="4975668" y="2850776"/>
            <a:ext cx="0" cy="37353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69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353</Words>
  <Application>Microsoft Office PowerPoint</Application>
  <PresentationFormat>Panorámica</PresentationFormat>
  <Paragraphs>61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Estadísticos muestrales multivariantes</vt:lpstr>
      <vt:lpstr>¿Qué son los estadísticos muestrales?</vt:lpstr>
      <vt:lpstr>¿Qué son los estadísticos muestrales?</vt:lpstr>
      <vt:lpstr>¿Qué son los estadísticos muestrales?</vt:lpstr>
      <vt:lpstr>Propiedad 1:    E[x ̅ ]=μ_x </vt:lpstr>
      <vt:lpstr>Propiedad 1:    E[x ̅ ]=μ_x </vt:lpstr>
      <vt:lpstr>Propiedad 1:    E[x ̅ ]=μ_x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Estadísticos muestrales</dc:title>
  <dc:creator>Elisa Cabana</dc:creator>
  <cp:lastModifiedBy>Elisa Cabana</cp:lastModifiedBy>
  <cp:revision>22</cp:revision>
  <dcterms:created xsi:type="dcterms:W3CDTF">2019-12-30T13:23:18Z</dcterms:created>
  <dcterms:modified xsi:type="dcterms:W3CDTF">2020-03-27T09:07:20Z</dcterms:modified>
</cp:coreProperties>
</file>