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0"/>
  </p:notesMasterIdLst>
  <p:sldIdLst>
    <p:sldId id="256" r:id="rId3"/>
    <p:sldId id="269" r:id="rId4"/>
    <p:sldId id="274" r:id="rId5"/>
    <p:sldId id="270" r:id="rId6"/>
    <p:sldId id="271" r:id="rId7"/>
    <p:sldId id="272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Máxima verosimilitud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suponemos que conocemos la distribución de la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entonces, el objetivo principal de la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inferencia estadística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estimar los parámetros que sean desconocidos de esta distribución.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sea el vector de parámetros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distribución determinada con función de densidad</a:t>
                </a:r>
                <a:r>
                  <a:rPr lang="es-ES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objetivo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 estimar el vector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partir de la muestra i.i.d. de la que se disponga.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método más importante para llevar a cabo esta tarea es el de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máxima verosimilitud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(en inglés: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Estimation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MLE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variable aleatoria multivariante</a:t>
                </a:r>
                <a:r>
                  <a:rPr lang="es-ES" b="1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de ella obtenemos una muestra con elementos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i.i.d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(independientes e idénticamente distribuidos):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por la propiedad de independencia y porque los elementos muestrales se distribuyen con la misma distribución, la función de densidad conjunta está dada por: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donde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  <a:blipFill>
                <a:blip r:embed="rId2"/>
                <a:stretch>
                  <a:fillRect l="-151" t="-618" r="-10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 que en la función de densidad conjunta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conocidos, mientras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desconocido.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estudio de MLE se considera 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variable y 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fijo.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función de verosimilitud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entonces: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  <a:blipFill>
                <a:blip r:embed="rId2"/>
                <a:stretch>
                  <a:fillRect l="-151" t="-618" r="-11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2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6" y="1677499"/>
                <a:ext cx="8946833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estimador máximo verosímil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denotado como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el valor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maximiza la función de verosimilitud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unc>
                        <m:func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otras palabras,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valor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maximiza la probabilidad de obtener la muestra bajo estudio.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equivalente, y comúnmente más sencillo, maximizar la función log-verosimilitud (log-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o función soporte: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6" y="1677499"/>
                <a:ext cx="8946833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3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999"/>
            <a:ext cx="8946833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Usualmente, el proceso de maximización es demasiado complejo y no puede hacerse analíticamente.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estos casos, se utilizan técnicas de optimización no lineales.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embargo, veremos algunos ejemplos donde sí podemos hallar analíticamente el estimador MLE de una variable aleatoria multivariante.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9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371600"/>
                <a:ext cx="9685866" cy="5646057"/>
              </a:xfrm>
              <a:ln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siguiente resultado nos dice la distribución asintótica del MLE que resulta ser Gaussiana:</a:t>
                </a:r>
              </a:p>
              <a:p>
                <a:pPr marL="0" indent="0">
                  <a:buNone/>
                </a:pPr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21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Teorema:</a:t>
                </a: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</m:oMath>
                </a14:m>
                <a:r>
                  <a:rPr lang="es-ES" sz="21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MLE de </a:t>
                </a:r>
                <a14:m>
                  <m:oMath xmlns:m="http://schemas.openxmlformats.org/officeDocument/2006/math">
                    <m:r>
                      <a:rPr lang="es-E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s-E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bajo algunas condiciones de regularidad, cuando </a:t>
                </a:r>
                <a14:m>
                  <m:oMath xmlns:m="http://schemas.openxmlformats.org/officeDocument/2006/math">
                    <m:r>
                      <a:rPr lang="es-E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es-E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lvl="1" indent="0">
                  <a:buNone/>
                </a:pPr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2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ES" sz="2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</m:rad>
                      <m:d>
                        <m:d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</m:e>
                        <m:sub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denota la matriz de información de Fisher dada por: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s-ES" sz="21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  <m:r>
                                <a:rPr lang="es-ES" sz="2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ES" sz="21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1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21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Consecuencias del Teorema: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MLE es asintóticamente insesgado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Eficiente (varianza mínima)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distribuye como una Normal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θ</m:t>
                        </m:r>
                      </m:e>
                    </m:acc>
                    <m:r>
                      <a:rPr lang="es-E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estimador consistente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muy buenas propiedades.</a:t>
                </a: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371600"/>
                <a:ext cx="9685866" cy="5646057"/>
              </a:xfrm>
              <a:blipFill>
                <a:blip r:embed="rId2"/>
                <a:stretch>
                  <a:fillRect l="-503" t="-1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9" y="538843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Distribución asintótica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701BFE-5370-4C66-8B75-F7105A968ED6}"/>
              </a:ext>
            </a:extLst>
          </p:cNvPr>
          <p:cNvSpPr/>
          <p:nvPr/>
        </p:nvSpPr>
        <p:spPr>
          <a:xfrm>
            <a:off x="759581" y="1992086"/>
            <a:ext cx="8432173" cy="281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72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493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Máxima verosimilitud</vt:lpstr>
      <vt:lpstr>Método de Máxima verosimilitud</vt:lpstr>
      <vt:lpstr>Método de Máxima verosimilitud</vt:lpstr>
      <vt:lpstr>Método de Máxima verosimilitud</vt:lpstr>
      <vt:lpstr>Método de Máxima verosimilitud</vt:lpstr>
      <vt:lpstr>Método de Máxima verosimilitud</vt:lpstr>
      <vt:lpstr>Distribución asintótica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Máxima verosimilitud</dc:title>
  <dc:creator>Elisa Cabana</dc:creator>
  <cp:lastModifiedBy>Elisa Cabana</cp:lastModifiedBy>
  <cp:revision>31</cp:revision>
  <dcterms:created xsi:type="dcterms:W3CDTF">2020-01-08T10:46:37Z</dcterms:created>
  <dcterms:modified xsi:type="dcterms:W3CDTF">2020-04-03T09:51:43Z</dcterms:modified>
</cp:coreProperties>
</file>