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30393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327"/>
  </p:normalViewPr>
  <p:slideViewPr>
    <p:cSldViewPr snapToGrid="0">
      <p:cViewPr>
        <p:scale>
          <a:sx n="83" d="100"/>
          <a:sy n="83" d="100"/>
        </p:scale>
        <p:origin x="1280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2238751"/>
            <a:ext cx="17279541" cy="4762488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7184899"/>
            <a:ext cx="17279541" cy="3302709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33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728306"/>
            <a:ext cx="4967868" cy="115927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728306"/>
            <a:ext cx="14615612" cy="115927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84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7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3410374"/>
            <a:ext cx="19871472" cy="569028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9154493"/>
            <a:ext cx="19871472" cy="2992387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29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3641531"/>
            <a:ext cx="9791740" cy="86795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3641531"/>
            <a:ext cx="9791740" cy="86795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7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728307"/>
            <a:ext cx="19871472" cy="264406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3353376"/>
            <a:ext cx="9746740" cy="1643437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4996813"/>
            <a:ext cx="9746740" cy="73495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3353376"/>
            <a:ext cx="9794741" cy="1643437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4996813"/>
            <a:ext cx="9794741" cy="73495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823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7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911966"/>
            <a:ext cx="7430802" cy="3191881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969594"/>
            <a:ext cx="11663690" cy="9721303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4103846"/>
            <a:ext cx="7430802" cy="7602883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8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911966"/>
            <a:ext cx="7430802" cy="3191881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969594"/>
            <a:ext cx="11663690" cy="9721303"/>
          </a:xfrm>
        </p:spPr>
        <p:txBody>
          <a:bodyPr anchor="t"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4103846"/>
            <a:ext cx="7430802" cy="7602883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0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728307"/>
            <a:ext cx="1987147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3641531"/>
            <a:ext cx="1987147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12678860"/>
            <a:ext cx="5183862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B094-A856-B943-B662-75B5C27B6250}" type="datetimeFigureOut">
              <a:rPr kumimoji="1" lang="zh-TW" altLang="en-US" smtClean="0"/>
              <a:t>2022/12/18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12678860"/>
            <a:ext cx="77757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12678860"/>
            <a:ext cx="5183862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72FB-0ABA-3641-8BF0-96763C0D57D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CAE654-67F8-E358-F12D-0992CAE3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712239" y="-18512"/>
            <a:ext cx="10225567" cy="136980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9E36502-6194-F76C-52B5-DDEFC6803989}"/>
              </a:ext>
            </a:extLst>
          </p:cNvPr>
          <p:cNvSpPr/>
          <p:nvPr/>
        </p:nvSpPr>
        <p:spPr>
          <a:xfrm>
            <a:off x="12845143" y="788125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C5136-F9A9-BD3E-6A19-40AC154DAE2F}"/>
              </a:ext>
            </a:extLst>
          </p:cNvPr>
          <p:cNvSpPr/>
          <p:nvPr/>
        </p:nvSpPr>
        <p:spPr>
          <a:xfrm>
            <a:off x="15229115" y="11266565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AF5846D-479F-E495-CBB1-0F0E6163A79D}"/>
              </a:ext>
            </a:extLst>
          </p:cNvPr>
          <p:cNvSpPr/>
          <p:nvPr/>
        </p:nvSpPr>
        <p:spPr>
          <a:xfrm>
            <a:off x="12845143" y="4790307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C4198EF-CD5D-7E36-7DAF-6EF5C2D175F6}"/>
              </a:ext>
            </a:extLst>
          </p:cNvPr>
          <p:cNvSpPr/>
          <p:nvPr/>
        </p:nvSpPr>
        <p:spPr>
          <a:xfrm>
            <a:off x="15588343" y="479030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B0A2419-3315-35F0-5D6D-C966387A8FDA}"/>
              </a:ext>
            </a:extLst>
          </p:cNvPr>
          <p:cNvSpPr/>
          <p:nvPr/>
        </p:nvSpPr>
        <p:spPr>
          <a:xfrm>
            <a:off x="12137573" y="11941884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BE8603-06CF-34E0-3C3A-6E8C4095AECA}"/>
              </a:ext>
            </a:extLst>
          </p:cNvPr>
          <p:cNvSpPr/>
          <p:nvPr/>
        </p:nvSpPr>
        <p:spPr>
          <a:xfrm>
            <a:off x="10754816" y="788125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16CC2BE-5901-5BD2-171B-1D04EE1A0573}"/>
              </a:ext>
            </a:extLst>
          </p:cNvPr>
          <p:cNvSpPr/>
          <p:nvPr/>
        </p:nvSpPr>
        <p:spPr>
          <a:xfrm>
            <a:off x="10754816" y="5382280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35DF51D-6E40-9E9E-05C6-AF6ACA80D9B5}"/>
              </a:ext>
            </a:extLst>
          </p:cNvPr>
          <p:cNvSpPr/>
          <p:nvPr/>
        </p:nvSpPr>
        <p:spPr>
          <a:xfrm>
            <a:off x="9418751" y="223875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A2928F6-E6CF-1312-F95E-8F698CBD9E84}"/>
              </a:ext>
            </a:extLst>
          </p:cNvPr>
          <p:cNvSpPr/>
          <p:nvPr/>
        </p:nvSpPr>
        <p:spPr>
          <a:xfrm>
            <a:off x="8166894" y="796399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2D76A75-0C9C-B06B-8207-372BA91FD54B}"/>
              </a:ext>
            </a:extLst>
          </p:cNvPr>
          <p:cNvSpPr/>
          <p:nvPr/>
        </p:nvSpPr>
        <p:spPr>
          <a:xfrm>
            <a:off x="10014632" y="792107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3022BDF-78F9-614E-0553-37C72355E194}"/>
              </a:ext>
            </a:extLst>
          </p:cNvPr>
          <p:cNvSpPr/>
          <p:nvPr/>
        </p:nvSpPr>
        <p:spPr>
          <a:xfrm>
            <a:off x="12317187" y="8836253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B109150-3221-C6F3-344D-9BA38DF02901}"/>
              </a:ext>
            </a:extLst>
          </p:cNvPr>
          <p:cNvSpPr/>
          <p:nvPr/>
        </p:nvSpPr>
        <p:spPr>
          <a:xfrm>
            <a:off x="8593441" y="9500281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86F43A8-630C-5C1E-5C52-115424A82ED4}"/>
              </a:ext>
            </a:extLst>
          </p:cNvPr>
          <p:cNvSpPr/>
          <p:nvPr/>
        </p:nvSpPr>
        <p:spPr>
          <a:xfrm>
            <a:off x="8952669" y="9500282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409ADE-CB66-7882-3D59-528A4AB4D034}"/>
              </a:ext>
            </a:extLst>
          </p:cNvPr>
          <p:cNvSpPr/>
          <p:nvPr/>
        </p:nvSpPr>
        <p:spPr>
          <a:xfrm>
            <a:off x="10754816" y="6977016"/>
            <a:ext cx="359228" cy="34834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51976A0-8D42-CFC9-F00D-E35BD5B24710}"/>
              </a:ext>
            </a:extLst>
          </p:cNvPr>
          <p:cNvSpPr/>
          <p:nvPr/>
        </p:nvSpPr>
        <p:spPr>
          <a:xfrm>
            <a:off x="8125023" y="138328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BCD8635-2BF2-41FC-33AD-C5E3F78EB28A}"/>
              </a:ext>
            </a:extLst>
          </p:cNvPr>
          <p:cNvSpPr/>
          <p:nvPr/>
        </p:nvSpPr>
        <p:spPr>
          <a:xfrm>
            <a:off x="9092112" y="788125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F16F7E8-5F99-6B4C-EA02-2B1936FBA2AF}"/>
              </a:ext>
            </a:extLst>
          </p:cNvPr>
          <p:cNvSpPr/>
          <p:nvPr/>
        </p:nvSpPr>
        <p:spPr>
          <a:xfrm>
            <a:off x="10754816" y="490901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E7B8E04-EBCF-91E3-ADFB-E0630DC9CA5E}"/>
              </a:ext>
            </a:extLst>
          </p:cNvPr>
          <p:cNvSpPr/>
          <p:nvPr/>
        </p:nvSpPr>
        <p:spPr>
          <a:xfrm>
            <a:off x="11972427" y="1009786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4B65D11-406A-F995-E990-374C8632E0B5}"/>
              </a:ext>
            </a:extLst>
          </p:cNvPr>
          <p:cNvSpPr/>
          <p:nvPr/>
        </p:nvSpPr>
        <p:spPr>
          <a:xfrm>
            <a:off x="12709407" y="12874279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9937610-1121-6129-515B-60EE18824808}"/>
              </a:ext>
            </a:extLst>
          </p:cNvPr>
          <p:cNvSpPr/>
          <p:nvPr/>
        </p:nvSpPr>
        <p:spPr>
          <a:xfrm>
            <a:off x="8598416" y="10039487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76BF5586-5665-DD60-68BB-137C01245EB0}"/>
              </a:ext>
            </a:extLst>
          </p:cNvPr>
          <p:cNvSpPr/>
          <p:nvPr/>
        </p:nvSpPr>
        <p:spPr>
          <a:xfrm>
            <a:off x="16114404" y="640227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4099190-48A2-AF6A-FBD1-E93BA31974A6}"/>
              </a:ext>
            </a:extLst>
          </p:cNvPr>
          <p:cNvSpPr/>
          <p:nvPr/>
        </p:nvSpPr>
        <p:spPr>
          <a:xfrm>
            <a:off x="13506929" y="78940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373F06-71F3-5D41-95FF-D535AA23E947}"/>
              </a:ext>
            </a:extLst>
          </p:cNvPr>
          <p:cNvSpPr/>
          <p:nvPr/>
        </p:nvSpPr>
        <p:spPr>
          <a:xfrm>
            <a:off x="14049592" y="7895525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CDF3366-ECBC-65F0-B46D-F0AB36A6E12C}"/>
              </a:ext>
            </a:extLst>
          </p:cNvPr>
          <p:cNvSpPr/>
          <p:nvPr/>
        </p:nvSpPr>
        <p:spPr>
          <a:xfrm>
            <a:off x="10375551" y="267710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AE36C8C-8AAD-6F64-E05A-B5ED7E55DA0F}"/>
              </a:ext>
            </a:extLst>
          </p:cNvPr>
          <p:cNvSpPr/>
          <p:nvPr/>
        </p:nvSpPr>
        <p:spPr>
          <a:xfrm>
            <a:off x="10750180" y="44107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F85A4CB-3548-43A9-3B0F-0D83D72925F9}"/>
              </a:ext>
            </a:extLst>
          </p:cNvPr>
          <p:cNvSpPr/>
          <p:nvPr/>
        </p:nvSpPr>
        <p:spPr>
          <a:xfrm>
            <a:off x="14606427" y="788447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CE40EE99-5BFE-31D7-AE5E-016E3B5325DB}"/>
              </a:ext>
            </a:extLst>
          </p:cNvPr>
          <p:cNvSpPr/>
          <p:nvPr/>
        </p:nvSpPr>
        <p:spPr>
          <a:xfrm>
            <a:off x="11825022" y="788447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CD37F0D-E0FC-702B-890D-99EAAF9F3C04}"/>
              </a:ext>
            </a:extLst>
          </p:cNvPr>
          <p:cNvSpPr/>
          <p:nvPr/>
        </p:nvSpPr>
        <p:spPr>
          <a:xfrm>
            <a:off x="14149532" y="883625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A746CB4-DDED-9146-DFA7-D1B036688BD6}"/>
              </a:ext>
            </a:extLst>
          </p:cNvPr>
          <p:cNvSpPr/>
          <p:nvPr/>
        </p:nvSpPr>
        <p:spPr>
          <a:xfrm>
            <a:off x="11645408" y="11204564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5123FA60-DFAB-E30D-D33B-238C3CF3BCBB}"/>
              </a:ext>
            </a:extLst>
          </p:cNvPr>
          <p:cNvSpPr/>
          <p:nvPr/>
        </p:nvSpPr>
        <p:spPr>
          <a:xfrm>
            <a:off x="11720487" y="8816996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52F2BBD-C380-637D-092A-0A9B47FF11BD}"/>
              </a:ext>
            </a:extLst>
          </p:cNvPr>
          <p:cNvSpPr/>
          <p:nvPr/>
        </p:nvSpPr>
        <p:spPr>
          <a:xfrm>
            <a:off x="10016323" y="7391243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D78BB83B-1E16-AC77-46AB-81DB7656B693}"/>
              </a:ext>
            </a:extLst>
          </p:cNvPr>
          <p:cNvSpPr/>
          <p:nvPr/>
        </p:nvSpPr>
        <p:spPr>
          <a:xfrm>
            <a:off x="16125875" y="7012340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EC4AC5-E17F-B673-7579-2864F2EAA64B}"/>
              </a:ext>
            </a:extLst>
          </p:cNvPr>
          <p:cNvSpPr/>
          <p:nvPr/>
        </p:nvSpPr>
        <p:spPr>
          <a:xfrm>
            <a:off x="8374300" y="7183041"/>
            <a:ext cx="359228" cy="348343"/>
          </a:xfrm>
          <a:prstGeom prst="ellipse">
            <a:avLst/>
          </a:prstGeom>
          <a:solidFill>
            <a:schemeClr val="accent2">
              <a:alpha val="50196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4A34FF7-F755-7013-7544-F33B2314E5DC}"/>
              </a:ext>
            </a:extLst>
          </p:cNvPr>
          <p:cNvSpPr txBox="1"/>
          <p:nvPr/>
        </p:nvSpPr>
        <p:spPr>
          <a:xfrm>
            <a:off x="17627600" y="4280298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zh-TW" altLang="en-US" dirty="0">
                <a:solidFill>
                  <a:schemeClr val="accent1"/>
                </a:solidFill>
              </a:rPr>
              <a:t>劍南路</a:t>
            </a:r>
            <a:r>
              <a:rPr kumimoji="1" lang="en-US" altLang="zh-TW" dirty="0">
                <a:solidFill>
                  <a:schemeClr val="accent1"/>
                </a:solidFill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</a:rPr>
              <a:t>美麗華</a:t>
            </a:r>
            <a:endParaRPr kumimoji="1" lang="en-US" altLang="zh-TW" dirty="0">
              <a:solidFill>
                <a:schemeClr val="accent1"/>
              </a:solidFill>
            </a:endParaRPr>
          </a:p>
          <a:p>
            <a:r>
              <a:rPr kumimoji="1" lang="zh-TW" altLang="en-US" dirty="0">
                <a:solidFill>
                  <a:schemeClr val="accent1"/>
                </a:solidFill>
              </a:rPr>
              <a:t>小碧潭</a:t>
            </a:r>
            <a:r>
              <a:rPr kumimoji="1" lang="en-US" altLang="zh-TW" dirty="0">
                <a:solidFill>
                  <a:schemeClr val="accent1"/>
                </a:solidFill>
              </a:rPr>
              <a:t>&gt;&gt;IKEA</a:t>
            </a:r>
          </a:p>
          <a:p>
            <a:r>
              <a:rPr kumimoji="1" lang="zh-TW" altLang="en-US" dirty="0">
                <a:solidFill>
                  <a:schemeClr val="accent1"/>
                </a:solidFill>
              </a:rPr>
              <a:t>圓山</a:t>
            </a:r>
            <a:r>
              <a:rPr kumimoji="1" lang="en-US" altLang="zh-TW" dirty="0">
                <a:solidFill>
                  <a:schemeClr val="accent1"/>
                </a:solidFill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</a:rPr>
              <a:t>花博、河濱</a:t>
            </a:r>
            <a:endParaRPr kumimoji="1" lang="en-US" altLang="zh-TW" dirty="0">
              <a:solidFill>
                <a:schemeClr val="accent1"/>
              </a:solidFill>
            </a:endParaRPr>
          </a:p>
          <a:p>
            <a:r>
              <a:rPr kumimoji="1" lang="zh-TW" altLang="en-US" dirty="0">
                <a:solidFill>
                  <a:schemeClr val="accent1"/>
                </a:solidFill>
              </a:rPr>
              <a:t>大安森林公園</a:t>
            </a:r>
            <a:r>
              <a:rPr kumimoji="1" lang="en-US" altLang="zh-TW" dirty="0">
                <a:solidFill>
                  <a:schemeClr val="accent1"/>
                </a:solidFill>
              </a:rPr>
              <a:t>&gt;&gt;</a:t>
            </a:r>
            <a:r>
              <a:rPr kumimoji="1" lang="zh-TW" altLang="en-US" dirty="0">
                <a:solidFill>
                  <a:schemeClr val="accent1"/>
                </a:solidFill>
              </a:rPr>
              <a:t>總圖？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67DA6F7-7FEA-D061-0718-185DEF2907DF}"/>
              </a:ext>
            </a:extLst>
          </p:cNvPr>
          <p:cNvSpPr txBox="1"/>
          <p:nvPr/>
        </p:nvSpPr>
        <p:spPr>
          <a:xfrm>
            <a:off x="17627600" y="6029202"/>
            <a:ext cx="1107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2"/>
                </a:solidFill>
              </a:rPr>
              <a:t>2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士林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劍潭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三重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龍山寺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府中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北門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東門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秀朗橋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</a:p>
          <a:p>
            <a:r>
              <a:rPr kumimoji="1" lang="zh-TW" altLang="en-US" dirty="0">
                <a:solidFill>
                  <a:schemeClr val="accent2"/>
                </a:solidFill>
              </a:rPr>
              <a:t>新店</a:t>
            </a:r>
            <a:r>
              <a:rPr kumimoji="1" lang="en-US" altLang="zh-TW" dirty="0">
                <a:solidFill>
                  <a:schemeClr val="accent2"/>
                </a:solidFill>
              </a:rPr>
              <a:t>&gt;&gt;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0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 佈景主題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43</Words>
  <Application>Microsoft Macintosh PowerPoint</Application>
  <PresentationFormat>自訂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Chi-Chung Chen</dc:creator>
  <cp:lastModifiedBy>Chi-Chung Chen</cp:lastModifiedBy>
  <cp:revision>5</cp:revision>
  <dcterms:created xsi:type="dcterms:W3CDTF">2022-12-18T13:19:52Z</dcterms:created>
  <dcterms:modified xsi:type="dcterms:W3CDTF">2022-12-18T14:33:39Z</dcterms:modified>
</cp:coreProperties>
</file>