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23039388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/>
    <p:restoredTop sz="96327"/>
  </p:normalViewPr>
  <p:slideViewPr>
    <p:cSldViewPr snapToGrid="0">
      <p:cViewPr varScale="1">
        <p:scale>
          <a:sx n="63" d="100"/>
          <a:sy n="63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24" y="2238751"/>
            <a:ext cx="17279541" cy="4762488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7184899"/>
            <a:ext cx="17279541" cy="3302709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33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2" y="728306"/>
            <a:ext cx="4967868" cy="1159273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8" y="728306"/>
            <a:ext cx="14615612" cy="115927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84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7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58" y="3410374"/>
            <a:ext cx="19871472" cy="5690286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58" y="9154493"/>
            <a:ext cx="19871472" cy="2992387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329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3641531"/>
            <a:ext cx="9791740" cy="86795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3641531"/>
            <a:ext cx="9791740" cy="86795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274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728307"/>
            <a:ext cx="19871472" cy="264406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0" y="3353376"/>
            <a:ext cx="9746740" cy="1643437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0" y="4996813"/>
            <a:ext cx="9746740" cy="73495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0" y="3353376"/>
            <a:ext cx="9794741" cy="1643437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0" y="4996813"/>
            <a:ext cx="9794741" cy="73495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823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96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77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911966"/>
            <a:ext cx="7430802" cy="3191881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1969594"/>
            <a:ext cx="11663690" cy="9721303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4103846"/>
            <a:ext cx="7430802" cy="7602883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83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911966"/>
            <a:ext cx="7430802" cy="3191881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1969594"/>
            <a:ext cx="11663690" cy="9721303"/>
          </a:xfrm>
        </p:spPr>
        <p:txBody>
          <a:bodyPr anchor="t"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4103846"/>
            <a:ext cx="7430802" cy="7602883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0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728307"/>
            <a:ext cx="19871472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3641531"/>
            <a:ext cx="19871472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12678860"/>
            <a:ext cx="5183862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B094-A856-B943-B662-75B5C27B6250}" type="datetimeFigureOut">
              <a:rPr kumimoji="1" lang="zh-TW" altLang="en-US" smtClean="0"/>
              <a:t>2022/12/19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12678860"/>
            <a:ext cx="777579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12678860"/>
            <a:ext cx="5183862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4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CAE654-67F8-E358-F12D-0992CAE3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712239" y="-18512"/>
            <a:ext cx="10225567" cy="136980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9E36502-6194-F76C-52B5-DDEFC6803989}"/>
              </a:ext>
            </a:extLst>
          </p:cNvPr>
          <p:cNvSpPr/>
          <p:nvPr/>
        </p:nvSpPr>
        <p:spPr>
          <a:xfrm>
            <a:off x="12845143" y="7881257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74C5136-F9A9-BD3E-6A19-40AC154DAE2F}"/>
              </a:ext>
            </a:extLst>
          </p:cNvPr>
          <p:cNvSpPr/>
          <p:nvPr/>
        </p:nvSpPr>
        <p:spPr>
          <a:xfrm>
            <a:off x="15229115" y="11266565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AF5846D-479F-E495-CBB1-0F0E6163A79D}"/>
              </a:ext>
            </a:extLst>
          </p:cNvPr>
          <p:cNvSpPr/>
          <p:nvPr/>
        </p:nvSpPr>
        <p:spPr>
          <a:xfrm>
            <a:off x="12845143" y="4790307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C4198EF-CD5D-7E36-7DAF-6EF5C2D175F6}"/>
              </a:ext>
            </a:extLst>
          </p:cNvPr>
          <p:cNvSpPr/>
          <p:nvPr/>
        </p:nvSpPr>
        <p:spPr>
          <a:xfrm>
            <a:off x="15588343" y="479030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B0A2419-3315-35F0-5D6D-C966387A8FDA}"/>
              </a:ext>
            </a:extLst>
          </p:cNvPr>
          <p:cNvSpPr/>
          <p:nvPr/>
        </p:nvSpPr>
        <p:spPr>
          <a:xfrm>
            <a:off x="12137573" y="11941884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1BE8603-06CF-34E0-3C3A-6E8C4095AECA}"/>
              </a:ext>
            </a:extLst>
          </p:cNvPr>
          <p:cNvSpPr/>
          <p:nvPr/>
        </p:nvSpPr>
        <p:spPr>
          <a:xfrm>
            <a:off x="10754816" y="788125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16CC2BE-5901-5BD2-171B-1D04EE1A0573}"/>
              </a:ext>
            </a:extLst>
          </p:cNvPr>
          <p:cNvSpPr/>
          <p:nvPr/>
        </p:nvSpPr>
        <p:spPr>
          <a:xfrm>
            <a:off x="10754816" y="5382280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35DF51D-6E40-9E9E-05C6-AF6ACA80D9B5}"/>
              </a:ext>
            </a:extLst>
          </p:cNvPr>
          <p:cNvSpPr/>
          <p:nvPr/>
        </p:nvSpPr>
        <p:spPr>
          <a:xfrm>
            <a:off x="9418751" y="2238751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A2928F6-E6CF-1312-F95E-8F698CBD9E84}"/>
              </a:ext>
            </a:extLst>
          </p:cNvPr>
          <p:cNvSpPr/>
          <p:nvPr/>
        </p:nvSpPr>
        <p:spPr>
          <a:xfrm>
            <a:off x="8166894" y="796399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2D76A75-0C9C-B06B-8207-372BA91FD54B}"/>
              </a:ext>
            </a:extLst>
          </p:cNvPr>
          <p:cNvSpPr/>
          <p:nvPr/>
        </p:nvSpPr>
        <p:spPr>
          <a:xfrm>
            <a:off x="10014632" y="792107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3022BDF-78F9-614E-0553-37C72355E194}"/>
              </a:ext>
            </a:extLst>
          </p:cNvPr>
          <p:cNvSpPr/>
          <p:nvPr/>
        </p:nvSpPr>
        <p:spPr>
          <a:xfrm>
            <a:off x="12317187" y="8836253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B109150-3221-C6F3-344D-9BA38DF02901}"/>
              </a:ext>
            </a:extLst>
          </p:cNvPr>
          <p:cNvSpPr/>
          <p:nvPr/>
        </p:nvSpPr>
        <p:spPr>
          <a:xfrm>
            <a:off x="8593441" y="9500281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86F43A8-630C-5C1E-5C52-115424A82ED4}"/>
              </a:ext>
            </a:extLst>
          </p:cNvPr>
          <p:cNvSpPr/>
          <p:nvPr/>
        </p:nvSpPr>
        <p:spPr>
          <a:xfrm>
            <a:off x="8952669" y="9500282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409ADE-CB66-7882-3D59-528A4AB4D034}"/>
              </a:ext>
            </a:extLst>
          </p:cNvPr>
          <p:cNvSpPr/>
          <p:nvPr/>
        </p:nvSpPr>
        <p:spPr>
          <a:xfrm>
            <a:off x="10754816" y="697701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B51976A0-8D42-CFC9-F00D-E35BD5B24710}"/>
              </a:ext>
            </a:extLst>
          </p:cNvPr>
          <p:cNvSpPr/>
          <p:nvPr/>
        </p:nvSpPr>
        <p:spPr>
          <a:xfrm>
            <a:off x="8125023" y="138328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BCD8635-2BF2-41FC-33AD-C5E3F78EB28A}"/>
              </a:ext>
            </a:extLst>
          </p:cNvPr>
          <p:cNvSpPr/>
          <p:nvPr/>
        </p:nvSpPr>
        <p:spPr>
          <a:xfrm>
            <a:off x="9092112" y="7881255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F16F7E8-5F99-6B4C-EA02-2B1936FBA2AF}"/>
              </a:ext>
            </a:extLst>
          </p:cNvPr>
          <p:cNvSpPr/>
          <p:nvPr/>
        </p:nvSpPr>
        <p:spPr>
          <a:xfrm>
            <a:off x="10754816" y="4909014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E7B8E04-EBCF-91E3-ADFB-E0630DC9CA5E}"/>
              </a:ext>
            </a:extLst>
          </p:cNvPr>
          <p:cNvSpPr/>
          <p:nvPr/>
        </p:nvSpPr>
        <p:spPr>
          <a:xfrm>
            <a:off x="11972427" y="1009786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4B65D11-406A-F995-E990-374C8632E0B5}"/>
              </a:ext>
            </a:extLst>
          </p:cNvPr>
          <p:cNvSpPr/>
          <p:nvPr/>
        </p:nvSpPr>
        <p:spPr>
          <a:xfrm>
            <a:off x="12709407" y="12874279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9937610-1121-6129-515B-60EE18824808}"/>
              </a:ext>
            </a:extLst>
          </p:cNvPr>
          <p:cNvSpPr/>
          <p:nvPr/>
        </p:nvSpPr>
        <p:spPr>
          <a:xfrm>
            <a:off x="8598416" y="10039487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76BF5586-5665-DD60-68BB-137C01245EB0}"/>
              </a:ext>
            </a:extLst>
          </p:cNvPr>
          <p:cNvSpPr/>
          <p:nvPr/>
        </p:nvSpPr>
        <p:spPr>
          <a:xfrm>
            <a:off x="16114404" y="640227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24099190-48A2-AF6A-FBD1-E93BA31974A6}"/>
              </a:ext>
            </a:extLst>
          </p:cNvPr>
          <p:cNvSpPr/>
          <p:nvPr/>
        </p:nvSpPr>
        <p:spPr>
          <a:xfrm>
            <a:off x="13506929" y="789407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A373F06-71F3-5D41-95FF-D535AA23E947}"/>
              </a:ext>
            </a:extLst>
          </p:cNvPr>
          <p:cNvSpPr/>
          <p:nvPr/>
        </p:nvSpPr>
        <p:spPr>
          <a:xfrm>
            <a:off x="14049592" y="7895525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CCDF3366-ECBC-65F0-B46D-F0AB36A6E12C}"/>
              </a:ext>
            </a:extLst>
          </p:cNvPr>
          <p:cNvSpPr/>
          <p:nvPr/>
        </p:nvSpPr>
        <p:spPr>
          <a:xfrm>
            <a:off x="10375551" y="267710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AE36C8C-8AAD-6F64-E05A-B5ED7E55DA0F}"/>
              </a:ext>
            </a:extLst>
          </p:cNvPr>
          <p:cNvSpPr/>
          <p:nvPr/>
        </p:nvSpPr>
        <p:spPr>
          <a:xfrm>
            <a:off x="10750180" y="441074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F85A4CB-3548-43A9-3B0F-0D83D72925F9}"/>
              </a:ext>
            </a:extLst>
          </p:cNvPr>
          <p:cNvSpPr/>
          <p:nvPr/>
        </p:nvSpPr>
        <p:spPr>
          <a:xfrm>
            <a:off x="14606427" y="788447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CE40EE99-5BFE-31D7-AE5E-016E3B5325DB}"/>
              </a:ext>
            </a:extLst>
          </p:cNvPr>
          <p:cNvSpPr/>
          <p:nvPr/>
        </p:nvSpPr>
        <p:spPr>
          <a:xfrm>
            <a:off x="11825022" y="788447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CD37F0D-E0FC-702B-890D-99EAAF9F3C04}"/>
              </a:ext>
            </a:extLst>
          </p:cNvPr>
          <p:cNvSpPr/>
          <p:nvPr/>
        </p:nvSpPr>
        <p:spPr>
          <a:xfrm>
            <a:off x="14149532" y="883625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A746CB4-DDED-9146-DFA7-D1B036688BD6}"/>
              </a:ext>
            </a:extLst>
          </p:cNvPr>
          <p:cNvSpPr/>
          <p:nvPr/>
        </p:nvSpPr>
        <p:spPr>
          <a:xfrm>
            <a:off x="11645408" y="11204564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5123FA60-DFAB-E30D-D33B-238C3CF3BCBB}"/>
              </a:ext>
            </a:extLst>
          </p:cNvPr>
          <p:cNvSpPr/>
          <p:nvPr/>
        </p:nvSpPr>
        <p:spPr>
          <a:xfrm>
            <a:off x="11720487" y="881699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52F2BBD-C380-637D-092A-0A9B47FF11BD}"/>
              </a:ext>
            </a:extLst>
          </p:cNvPr>
          <p:cNvSpPr/>
          <p:nvPr/>
        </p:nvSpPr>
        <p:spPr>
          <a:xfrm>
            <a:off x="10016323" y="739124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D78BB83B-1E16-AC77-46AB-81DB7656B693}"/>
              </a:ext>
            </a:extLst>
          </p:cNvPr>
          <p:cNvSpPr/>
          <p:nvPr/>
        </p:nvSpPr>
        <p:spPr>
          <a:xfrm>
            <a:off x="16125875" y="701234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EC4AC5-E17F-B673-7579-2864F2EAA64B}"/>
              </a:ext>
            </a:extLst>
          </p:cNvPr>
          <p:cNvSpPr/>
          <p:nvPr/>
        </p:nvSpPr>
        <p:spPr>
          <a:xfrm>
            <a:off x="8374300" y="718304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4A34FF7-F755-7013-7544-F33B2314E5DC}"/>
              </a:ext>
            </a:extLst>
          </p:cNvPr>
          <p:cNvSpPr txBox="1"/>
          <p:nvPr/>
        </p:nvSpPr>
        <p:spPr>
          <a:xfrm>
            <a:off x="17627600" y="4280298"/>
            <a:ext cx="2601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  <a:p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劍南路</a:t>
            </a:r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美麗華</a:t>
            </a:r>
            <a:endParaRPr kumimoji="1" lang="en-US" altLang="zh-TW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小碧潭</a:t>
            </a:r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&gt;&gt;IKEA</a:t>
            </a:r>
          </a:p>
          <a:p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圓山</a:t>
            </a:r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花博、河濱</a:t>
            </a:r>
            <a:endParaRPr kumimoji="1" lang="en-US" altLang="zh-TW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大安森林公園</a:t>
            </a:r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總圖？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67DA6F7-7FEA-D061-0718-185DEF2907DF}"/>
              </a:ext>
            </a:extLst>
          </p:cNvPr>
          <p:cNvSpPr txBox="1"/>
          <p:nvPr/>
        </p:nvSpPr>
        <p:spPr>
          <a:xfrm>
            <a:off x="17627600" y="6029202"/>
            <a:ext cx="12170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士林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劍潭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三重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龍山寺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府中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北門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東門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秀朗橋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新店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  <a:endParaRPr kumimoji="1" lang="zh-TW" altLang="en-US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F8B02B-1339-8493-7D94-485C66191777}"/>
              </a:ext>
            </a:extLst>
          </p:cNvPr>
          <p:cNvSpPr txBox="1"/>
          <p:nvPr/>
        </p:nvSpPr>
        <p:spPr>
          <a:xfrm>
            <a:off x="2061275" y="1844298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standardscaler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30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CAE654-67F8-E358-F12D-0992CAE3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712239" y="-18512"/>
            <a:ext cx="10225567" cy="136980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9E36502-6194-F76C-52B5-DDEFC6803989}"/>
              </a:ext>
            </a:extLst>
          </p:cNvPr>
          <p:cNvSpPr/>
          <p:nvPr/>
        </p:nvSpPr>
        <p:spPr>
          <a:xfrm>
            <a:off x="12845143" y="7881257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74C5136-F9A9-BD3E-6A19-40AC154DAE2F}"/>
              </a:ext>
            </a:extLst>
          </p:cNvPr>
          <p:cNvSpPr/>
          <p:nvPr/>
        </p:nvSpPr>
        <p:spPr>
          <a:xfrm>
            <a:off x="15229115" y="11266565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AF5846D-479F-E495-CBB1-0F0E6163A79D}"/>
              </a:ext>
            </a:extLst>
          </p:cNvPr>
          <p:cNvSpPr/>
          <p:nvPr/>
        </p:nvSpPr>
        <p:spPr>
          <a:xfrm>
            <a:off x="12845143" y="4790307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C4198EF-CD5D-7E36-7DAF-6EF5C2D175F6}"/>
              </a:ext>
            </a:extLst>
          </p:cNvPr>
          <p:cNvSpPr/>
          <p:nvPr/>
        </p:nvSpPr>
        <p:spPr>
          <a:xfrm>
            <a:off x="15588343" y="479030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B0A2419-3315-35F0-5D6D-C966387A8FDA}"/>
              </a:ext>
            </a:extLst>
          </p:cNvPr>
          <p:cNvSpPr/>
          <p:nvPr/>
        </p:nvSpPr>
        <p:spPr>
          <a:xfrm>
            <a:off x="12137573" y="11941884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1BE8603-06CF-34E0-3C3A-6E8C4095AECA}"/>
              </a:ext>
            </a:extLst>
          </p:cNvPr>
          <p:cNvSpPr/>
          <p:nvPr/>
        </p:nvSpPr>
        <p:spPr>
          <a:xfrm>
            <a:off x="10754816" y="788125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16CC2BE-5901-5BD2-171B-1D04EE1A0573}"/>
              </a:ext>
            </a:extLst>
          </p:cNvPr>
          <p:cNvSpPr/>
          <p:nvPr/>
        </p:nvSpPr>
        <p:spPr>
          <a:xfrm>
            <a:off x="10754816" y="5382280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35DF51D-6E40-9E9E-05C6-AF6ACA80D9B5}"/>
              </a:ext>
            </a:extLst>
          </p:cNvPr>
          <p:cNvSpPr/>
          <p:nvPr/>
        </p:nvSpPr>
        <p:spPr>
          <a:xfrm>
            <a:off x="9418751" y="2238751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A2928F6-E6CF-1312-F95E-8F698CBD9E84}"/>
              </a:ext>
            </a:extLst>
          </p:cNvPr>
          <p:cNvSpPr/>
          <p:nvPr/>
        </p:nvSpPr>
        <p:spPr>
          <a:xfrm>
            <a:off x="8166894" y="796399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2D76A75-0C9C-B06B-8207-372BA91FD54B}"/>
              </a:ext>
            </a:extLst>
          </p:cNvPr>
          <p:cNvSpPr/>
          <p:nvPr/>
        </p:nvSpPr>
        <p:spPr>
          <a:xfrm>
            <a:off x="10014632" y="792107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3022BDF-78F9-614E-0553-37C72355E194}"/>
              </a:ext>
            </a:extLst>
          </p:cNvPr>
          <p:cNvSpPr/>
          <p:nvPr/>
        </p:nvSpPr>
        <p:spPr>
          <a:xfrm>
            <a:off x="12317187" y="8836253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B109150-3221-C6F3-344D-9BA38DF02901}"/>
              </a:ext>
            </a:extLst>
          </p:cNvPr>
          <p:cNvSpPr/>
          <p:nvPr/>
        </p:nvSpPr>
        <p:spPr>
          <a:xfrm>
            <a:off x="8593441" y="9500281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86F43A8-630C-5C1E-5C52-115424A82ED4}"/>
              </a:ext>
            </a:extLst>
          </p:cNvPr>
          <p:cNvSpPr/>
          <p:nvPr/>
        </p:nvSpPr>
        <p:spPr>
          <a:xfrm>
            <a:off x="8952669" y="9500282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409ADE-CB66-7882-3D59-528A4AB4D034}"/>
              </a:ext>
            </a:extLst>
          </p:cNvPr>
          <p:cNvSpPr/>
          <p:nvPr/>
        </p:nvSpPr>
        <p:spPr>
          <a:xfrm>
            <a:off x="10754816" y="697701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B51976A0-8D42-CFC9-F00D-E35BD5B24710}"/>
              </a:ext>
            </a:extLst>
          </p:cNvPr>
          <p:cNvSpPr/>
          <p:nvPr/>
        </p:nvSpPr>
        <p:spPr>
          <a:xfrm>
            <a:off x="8125023" y="138328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BCD8635-2BF2-41FC-33AD-C5E3F78EB28A}"/>
              </a:ext>
            </a:extLst>
          </p:cNvPr>
          <p:cNvSpPr/>
          <p:nvPr/>
        </p:nvSpPr>
        <p:spPr>
          <a:xfrm>
            <a:off x="9111708" y="789407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F16F7E8-5F99-6B4C-EA02-2B1936FBA2AF}"/>
              </a:ext>
            </a:extLst>
          </p:cNvPr>
          <p:cNvSpPr/>
          <p:nvPr/>
        </p:nvSpPr>
        <p:spPr>
          <a:xfrm>
            <a:off x="13907107" y="9654258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E7B8E04-EBCF-91E3-ADFB-E0630DC9CA5E}"/>
              </a:ext>
            </a:extLst>
          </p:cNvPr>
          <p:cNvSpPr/>
          <p:nvPr/>
        </p:nvSpPr>
        <p:spPr>
          <a:xfrm>
            <a:off x="11972427" y="1009786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4B65D11-406A-F995-E990-374C8632E0B5}"/>
              </a:ext>
            </a:extLst>
          </p:cNvPr>
          <p:cNvSpPr/>
          <p:nvPr/>
        </p:nvSpPr>
        <p:spPr>
          <a:xfrm>
            <a:off x="8374300" y="891617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9937610-1121-6129-515B-60EE18824808}"/>
              </a:ext>
            </a:extLst>
          </p:cNvPr>
          <p:cNvSpPr/>
          <p:nvPr/>
        </p:nvSpPr>
        <p:spPr>
          <a:xfrm>
            <a:off x="8598416" y="10039487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24099190-48A2-AF6A-FBD1-E93BA31974A6}"/>
              </a:ext>
            </a:extLst>
          </p:cNvPr>
          <p:cNvSpPr/>
          <p:nvPr/>
        </p:nvSpPr>
        <p:spPr>
          <a:xfrm>
            <a:off x="13506929" y="789407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A373F06-71F3-5D41-95FF-D535AA23E947}"/>
              </a:ext>
            </a:extLst>
          </p:cNvPr>
          <p:cNvSpPr/>
          <p:nvPr/>
        </p:nvSpPr>
        <p:spPr>
          <a:xfrm>
            <a:off x="14049592" y="7895525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CCDF3366-ECBC-65F0-B46D-F0AB36A6E12C}"/>
              </a:ext>
            </a:extLst>
          </p:cNvPr>
          <p:cNvSpPr/>
          <p:nvPr/>
        </p:nvSpPr>
        <p:spPr>
          <a:xfrm>
            <a:off x="10375551" y="267710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AE36C8C-8AAD-6F64-E05A-B5ED7E55DA0F}"/>
              </a:ext>
            </a:extLst>
          </p:cNvPr>
          <p:cNvSpPr/>
          <p:nvPr/>
        </p:nvSpPr>
        <p:spPr>
          <a:xfrm>
            <a:off x="10750180" y="441074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F85A4CB-3548-43A9-3B0F-0D83D72925F9}"/>
              </a:ext>
            </a:extLst>
          </p:cNvPr>
          <p:cNvSpPr/>
          <p:nvPr/>
        </p:nvSpPr>
        <p:spPr>
          <a:xfrm>
            <a:off x="14656399" y="788125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CE40EE99-5BFE-31D7-AE5E-016E3B5325DB}"/>
              </a:ext>
            </a:extLst>
          </p:cNvPr>
          <p:cNvSpPr/>
          <p:nvPr/>
        </p:nvSpPr>
        <p:spPr>
          <a:xfrm>
            <a:off x="11825022" y="788447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CD37F0D-E0FC-702B-890D-99EAAF9F3C04}"/>
              </a:ext>
            </a:extLst>
          </p:cNvPr>
          <p:cNvSpPr/>
          <p:nvPr/>
        </p:nvSpPr>
        <p:spPr>
          <a:xfrm>
            <a:off x="14500300" y="4781789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A746CB4-DDED-9146-DFA7-D1B036688BD6}"/>
              </a:ext>
            </a:extLst>
          </p:cNvPr>
          <p:cNvSpPr/>
          <p:nvPr/>
        </p:nvSpPr>
        <p:spPr>
          <a:xfrm>
            <a:off x="11645408" y="11204564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5123FA60-DFAB-E30D-D33B-238C3CF3BCBB}"/>
              </a:ext>
            </a:extLst>
          </p:cNvPr>
          <p:cNvSpPr/>
          <p:nvPr/>
        </p:nvSpPr>
        <p:spPr>
          <a:xfrm>
            <a:off x="11720487" y="881699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52F2BBD-C380-637D-092A-0A9B47FF11BD}"/>
              </a:ext>
            </a:extLst>
          </p:cNvPr>
          <p:cNvSpPr/>
          <p:nvPr/>
        </p:nvSpPr>
        <p:spPr>
          <a:xfrm>
            <a:off x="10016323" y="739124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D78BB83B-1E16-AC77-46AB-81DB7656B693}"/>
              </a:ext>
            </a:extLst>
          </p:cNvPr>
          <p:cNvSpPr/>
          <p:nvPr/>
        </p:nvSpPr>
        <p:spPr>
          <a:xfrm>
            <a:off x="15024811" y="480104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EC4AC5-E17F-B673-7579-2864F2EAA64B}"/>
              </a:ext>
            </a:extLst>
          </p:cNvPr>
          <p:cNvSpPr/>
          <p:nvPr/>
        </p:nvSpPr>
        <p:spPr>
          <a:xfrm>
            <a:off x="12837929" y="584928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4A34FF7-F755-7013-7544-F33B2314E5DC}"/>
              </a:ext>
            </a:extLst>
          </p:cNvPr>
          <p:cNvSpPr txBox="1"/>
          <p:nvPr/>
        </p:nvSpPr>
        <p:spPr>
          <a:xfrm>
            <a:off x="17627600" y="4280298"/>
            <a:ext cx="2601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  <a:p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劍南路</a:t>
            </a:r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美麗華</a:t>
            </a:r>
            <a:endParaRPr kumimoji="1" lang="en-US" altLang="zh-TW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小碧潭</a:t>
            </a:r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&gt;&gt;IKEA</a:t>
            </a:r>
          </a:p>
          <a:p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圓山</a:t>
            </a:r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花博、河濱</a:t>
            </a:r>
            <a:endParaRPr kumimoji="1" lang="en-US" altLang="zh-TW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大安森林公園</a:t>
            </a:r>
            <a:r>
              <a:rPr kumimoji="1" lang="en-US" altLang="zh-TW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總圖？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67DA6F7-7FEA-D061-0718-185DEF2907DF}"/>
              </a:ext>
            </a:extLst>
          </p:cNvPr>
          <p:cNvSpPr txBox="1"/>
          <p:nvPr/>
        </p:nvSpPr>
        <p:spPr>
          <a:xfrm>
            <a:off x="17627600" y="6029202"/>
            <a:ext cx="12170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士林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劍潭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三重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龍山寺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府中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北門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東門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秀朗橋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新店</a:t>
            </a:r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</a:t>
            </a:r>
            <a:endParaRPr kumimoji="1" lang="zh-TW" altLang="en-US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99C0-B0CD-481F-1339-446378D004A4}"/>
              </a:ext>
            </a:extLst>
          </p:cNvPr>
          <p:cNvSpPr txBox="1"/>
          <p:nvPr/>
        </p:nvSpPr>
        <p:spPr>
          <a:xfrm>
            <a:off x="2061275" y="1844298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minmaxscaler</a:t>
            </a:r>
            <a:endParaRPr kumimoji="1"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F567D285-CA40-6148-10C1-14E52DDC7F38}"/>
              </a:ext>
            </a:extLst>
          </p:cNvPr>
          <p:cNvSpPr/>
          <p:nvPr/>
        </p:nvSpPr>
        <p:spPr>
          <a:xfrm>
            <a:off x="12665529" y="1290019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E54FD0E-A2E9-A115-630B-230BE682DFE3}"/>
              </a:ext>
            </a:extLst>
          </p:cNvPr>
          <p:cNvSpPr/>
          <p:nvPr/>
        </p:nvSpPr>
        <p:spPr>
          <a:xfrm>
            <a:off x="10750180" y="4896510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067602F-4808-4158-E960-E9954C550EF5}"/>
              </a:ext>
            </a:extLst>
          </p:cNvPr>
          <p:cNvSpPr/>
          <p:nvPr/>
        </p:nvSpPr>
        <p:spPr>
          <a:xfrm>
            <a:off x="14146719" y="881699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99DE31F-9E24-923D-60D9-C05A4F7F8A6E}"/>
              </a:ext>
            </a:extLst>
          </p:cNvPr>
          <p:cNvSpPr/>
          <p:nvPr/>
        </p:nvSpPr>
        <p:spPr>
          <a:xfrm>
            <a:off x="8374300" y="7177523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8D76013-46D7-F3B2-6A80-AA6BD7FAE2BE}"/>
              </a:ext>
            </a:extLst>
          </p:cNvPr>
          <p:cNvSpPr/>
          <p:nvPr/>
        </p:nvSpPr>
        <p:spPr>
          <a:xfrm>
            <a:off x="16114404" y="7026447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E0810F7-E852-75F3-FCC4-83C52EC1D0FF}"/>
              </a:ext>
            </a:extLst>
          </p:cNvPr>
          <p:cNvSpPr/>
          <p:nvPr/>
        </p:nvSpPr>
        <p:spPr>
          <a:xfrm>
            <a:off x="16114404" y="6478869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3068369-E230-D80C-CCAF-57CAD8725352}"/>
              </a:ext>
            </a:extLst>
          </p:cNvPr>
          <p:cNvSpPr/>
          <p:nvPr/>
        </p:nvSpPr>
        <p:spPr>
          <a:xfrm>
            <a:off x="11645408" y="9724992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DABCB39-F418-CE2F-7D14-E10C8FA116F2}"/>
              </a:ext>
            </a:extLst>
          </p:cNvPr>
          <p:cNvSpPr/>
          <p:nvPr/>
        </p:nvSpPr>
        <p:spPr>
          <a:xfrm>
            <a:off x="12306301" y="1047704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3ADEEC7-8372-4365-075D-3DF2E36050A1}"/>
              </a:ext>
            </a:extLst>
          </p:cNvPr>
          <p:cNvSpPr/>
          <p:nvPr/>
        </p:nvSpPr>
        <p:spPr>
          <a:xfrm>
            <a:off x="10750180" y="3931955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38F7C6D-6000-1713-11C6-FB1FD1D56724}"/>
              </a:ext>
            </a:extLst>
          </p:cNvPr>
          <p:cNvSpPr/>
          <p:nvPr/>
        </p:nvSpPr>
        <p:spPr>
          <a:xfrm>
            <a:off x="9418751" y="267710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FAEE389-67BF-DABC-8CE0-73FA276AB829}"/>
              </a:ext>
            </a:extLst>
          </p:cNvPr>
          <p:cNvSpPr/>
          <p:nvPr/>
        </p:nvSpPr>
        <p:spPr>
          <a:xfrm>
            <a:off x="8901018" y="2677099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B91BDF62-E48E-E127-3F46-862F8F8DE4A3}"/>
              </a:ext>
            </a:extLst>
          </p:cNvPr>
          <p:cNvSpPr/>
          <p:nvPr/>
        </p:nvSpPr>
        <p:spPr>
          <a:xfrm>
            <a:off x="8601471" y="12011722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8798376-D856-0C1D-AD31-13CF86E50E02}"/>
              </a:ext>
            </a:extLst>
          </p:cNvPr>
          <p:cNvSpPr/>
          <p:nvPr/>
        </p:nvSpPr>
        <p:spPr>
          <a:xfrm>
            <a:off x="8618465" y="11511144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40AFD8B-9153-AB2A-E4E5-1838B2DDD137}"/>
              </a:ext>
            </a:extLst>
          </p:cNvPr>
          <p:cNvSpPr/>
          <p:nvPr/>
        </p:nvSpPr>
        <p:spPr>
          <a:xfrm>
            <a:off x="11305137" y="789407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59439CC-2CFF-7DA0-6B54-21F43191C650}"/>
              </a:ext>
            </a:extLst>
          </p:cNvPr>
          <p:cNvSpPr/>
          <p:nvPr/>
        </p:nvSpPr>
        <p:spPr>
          <a:xfrm>
            <a:off x="15755176" y="788125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0F31E8C-7B8B-471C-E4DC-D71EFD77C155}"/>
              </a:ext>
            </a:extLst>
          </p:cNvPr>
          <p:cNvSpPr/>
          <p:nvPr/>
        </p:nvSpPr>
        <p:spPr>
          <a:xfrm>
            <a:off x="13575565" y="700335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B459543-ADF0-FD28-8DE5-6BD217A366B8}"/>
              </a:ext>
            </a:extLst>
          </p:cNvPr>
          <p:cNvSpPr/>
          <p:nvPr/>
        </p:nvSpPr>
        <p:spPr>
          <a:xfrm>
            <a:off x="7031541" y="8594177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A765B86-845F-485D-3C6A-796DF934C73A}"/>
              </a:ext>
            </a:extLst>
          </p:cNvPr>
          <p:cNvSpPr/>
          <p:nvPr/>
        </p:nvSpPr>
        <p:spPr>
          <a:xfrm>
            <a:off x="9138091" y="637180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E504BCE2-C36B-DDC2-F229-796A1DE0FF15}"/>
              </a:ext>
            </a:extLst>
          </p:cNvPr>
          <p:cNvSpPr/>
          <p:nvPr/>
        </p:nvSpPr>
        <p:spPr>
          <a:xfrm>
            <a:off x="10014632" y="6023457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3C2EBF1D-281E-B23B-DCE1-E5BE522FEE28}"/>
              </a:ext>
            </a:extLst>
          </p:cNvPr>
          <p:cNvSpPr/>
          <p:nvPr/>
        </p:nvSpPr>
        <p:spPr>
          <a:xfrm>
            <a:off x="10014632" y="10975815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40E9969-4C6C-59D2-144F-6622DAC59E32}"/>
              </a:ext>
            </a:extLst>
          </p:cNvPr>
          <p:cNvSpPr/>
          <p:nvPr/>
        </p:nvSpPr>
        <p:spPr>
          <a:xfrm>
            <a:off x="7160917" y="7707084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665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CBA83-F82D-55D7-CAA3-8D9988E5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3FE05-F8C0-1B95-081C-8B5B729D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探討目標</a:t>
            </a:r>
            <a:endParaRPr kumimoji="1" lang="en-US" altLang="zh-TW" dirty="0"/>
          </a:p>
          <a:p>
            <a:r>
              <a:rPr kumimoji="1" lang="zh-TW" altLang="en-US" dirty="0"/>
              <a:t>分析架構</a:t>
            </a:r>
            <a:endParaRPr kumimoji="1" lang="en-US" altLang="zh-TW" dirty="0"/>
          </a:p>
          <a:p>
            <a:r>
              <a:rPr kumimoji="1" lang="en-US" altLang="zh-TW" dirty="0"/>
              <a:t>Phase1</a:t>
            </a:r>
            <a:r>
              <a:rPr kumimoji="1" lang="zh-TW" altLang="en-US" dirty="0"/>
              <a:t>分析結果</a:t>
            </a:r>
          </a:p>
        </p:txBody>
      </p:sp>
    </p:spTree>
    <p:extLst>
      <p:ext uri="{BB962C8B-B14F-4D97-AF65-F5344CB8AC3E}">
        <p14:creationId xmlns:p14="http://schemas.microsoft.com/office/powerpoint/2010/main" val="111809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E05C6-0BB3-F9DF-4E41-B7B8836B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D72B5-8918-50B9-93E6-14E6ABEE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Phase2</a:t>
            </a:r>
            <a:r>
              <a:rPr kumimoji="1" lang="zh-TW" altLang="en-US" dirty="0"/>
              <a:t>分析結果</a:t>
            </a:r>
          </a:p>
        </p:txBody>
      </p:sp>
    </p:spTree>
    <p:extLst>
      <p:ext uri="{BB962C8B-B14F-4D97-AF65-F5344CB8AC3E}">
        <p14:creationId xmlns:p14="http://schemas.microsoft.com/office/powerpoint/2010/main" val="289824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3AD97-E854-7DC4-7EA2-F104EB87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066EF-931D-124A-9136-B65AC471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綜合結論</a:t>
            </a:r>
          </a:p>
        </p:txBody>
      </p:sp>
    </p:spTree>
    <p:extLst>
      <p:ext uri="{BB962C8B-B14F-4D97-AF65-F5344CB8AC3E}">
        <p14:creationId xmlns:p14="http://schemas.microsoft.com/office/powerpoint/2010/main" val="135680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 佈景主題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1914</TotalTime>
  <Words>100</Words>
  <Application>Microsoft Macintosh PowerPoint</Application>
  <PresentationFormat>自訂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</vt:lpstr>
      <vt:lpstr>Arial</vt:lpstr>
      <vt:lpstr>Calibri</vt:lpstr>
      <vt:lpstr>Calibri Light</vt:lpstr>
      <vt:lpstr>Office 佈景主題 2013 - 2022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Chi-Chung Chen</dc:creator>
  <cp:lastModifiedBy>Chi-Chung Chen</cp:lastModifiedBy>
  <cp:revision>7</cp:revision>
  <dcterms:created xsi:type="dcterms:W3CDTF">2022-12-18T13:19:52Z</dcterms:created>
  <dcterms:modified xsi:type="dcterms:W3CDTF">2022-12-20T03:17:37Z</dcterms:modified>
</cp:coreProperties>
</file>