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3" r:id="rId4"/>
    <p:sldId id="269" r:id="rId5"/>
    <p:sldId id="268" r:id="rId6"/>
    <p:sldId id="274" r:id="rId7"/>
    <p:sldId id="265" r:id="rId8"/>
    <p:sldId id="270" r:id="rId9"/>
    <p:sldId id="271" r:id="rId10"/>
    <p:sldId id="272" r:id="rId11"/>
    <p:sldId id="276" r:id="rId12"/>
    <p:sldId id="277" r:id="rId13"/>
    <p:sldId id="278" r:id="rId14"/>
    <p:sldId id="273" r:id="rId15"/>
    <p:sldId id="275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DC9"/>
    <a:srgbClr val="B7C5E1"/>
    <a:srgbClr val="FFEDC9"/>
    <a:srgbClr val="000000"/>
    <a:srgbClr val="C9EDEA"/>
    <a:srgbClr val="F5E4DB"/>
    <a:srgbClr val="FFF4D3"/>
    <a:srgbClr val="E0B8B7"/>
    <a:srgbClr val="EEEDC8"/>
    <a:srgbClr val="FFC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96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0B8ED-529C-4580-A1E0-32CB70AFFC27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F9775-BA7A-4214-8351-89E20E943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115C-AC36-4580-89FF-99E16F395DAE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71D5-B0B5-498E-B8AD-A0C61D07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0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71D5-B0B5-498E-B8AD-A0C61D0776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4050-DEC4-4881-824D-30C1E3F2A9A8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952" y="-115808"/>
            <a:ext cx="1527810" cy="7112643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1143" y="-115809"/>
            <a:ext cx="1527810" cy="7112643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2E2B-7091-42C9-B270-BB9E8B980B4B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71-2A61-49EE-BD41-5FC4514C313B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DD7E-7FCF-45AA-BD1B-9F23568B8081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9FD-FED9-4EA0-94A3-CDCA41FF80B7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85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734-E21A-4EC9-8D94-E823CBEF3E6F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129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4EC9-08E4-4104-B6C8-DE11BF8F1B9B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58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8B-CD78-4932-8B30-BE106935244F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876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/>
          <p:nvPr userDrawn="1"/>
        </p:nvSpPr>
        <p:spPr>
          <a:xfrm>
            <a:off x="0" y="0"/>
            <a:ext cx="6648341" cy="7132320"/>
          </a:xfrm>
          <a:prstGeom prst="rect">
            <a:avLst/>
          </a:prstGeom>
          <a:solidFill>
            <a:srgbClr val="C9EDEA"/>
          </a:solidFill>
        </p:spPr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534-E273-41F9-AD88-E86F2E56860D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441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7B94-27D4-4410-A9E6-30C6ADA02174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 userDrawn="1"/>
        </p:nvSpPr>
        <p:spPr>
          <a:xfrm>
            <a:off x="838200" y="365125"/>
            <a:ext cx="8051157" cy="113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7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897A-56E1-4CCC-BF10-8C55706072E1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1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2925-F3F5-415F-9D64-AD05F3113416}" type="datetime1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defRPr>
            </a:lvl1pPr>
          </a:lstStyle>
          <a:p>
            <a:fld id="{6401F674-B173-4252-B1D5-0488865FD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2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096365" y="1031181"/>
            <a:ext cx="7679076" cy="333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0"/>
              </a:lnSpc>
            </a:pPr>
            <a:r>
              <a:rPr lang="en-US" altLang="zh-TW" sz="9800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Zoo</a:t>
            </a:r>
          </a:p>
          <a:p>
            <a:pPr>
              <a:lnSpc>
                <a:spcPts val="13000"/>
              </a:lnSpc>
            </a:pPr>
            <a:r>
              <a:rPr lang="zh-TW" altLang="en-US" sz="9800" dirty="0">
                <a:solidFill>
                  <a:srgbClr val="191919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流程說明</a:t>
            </a:r>
            <a:endParaRPr lang="en-US" sz="9800" dirty="0">
              <a:solidFill>
                <a:srgbClr val="191919"/>
              </a:solidFill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71158" y="31750"/>
            <a:ext cx="9252427" cy="6689725"/>
            <a:chOff x="1096839" y="304800"/>
            <a:chExt cx="9063602" cy="655320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1"/>
            <a:stretch/>
          </p:blipFill>
          <p:spPr>
            <a:xfrm>
              <a:off x="1096839" y="762000"/>
              <a:ext cx="9063602" cy="609600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" t="-148" r="86768" b="93482"/>
            <a:stretch/>
          </p:blipFill>
          <p:spPr>
            <a:xfrm>
              <a:off x="1096839" y="304800"/>
              <a:ext cx="105664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4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93" y="0"/>
            <a:ext cx="3813239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 err="1"/>
              <a:t>ApiManagerALL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1" y="1310640"/>
            <a:ext cx="6679979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20" y="259715"/>
            <a:ext cx="7654740" cy="67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AllViewModel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8D2C5B2-504A-4E40-9BC1-39BF66CDF9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4"/>
          <a:stretch/>
        </p:blipFill>
        <p:spPr>
          <a:xfrm>
            <a:off x="4724078" y="1027905"/>
            <a:ext cx="4951499" cy="56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5" t="5208" r="-755" b="-5208"/>
          <a:stretch/>
        </p:blipFill>
        <p:spPr>
          <a:xfrm>
            <a:off x="1405811" y="1275825"/>
            <a:ext cx="3074749" cy="44869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"/>
          <a:stretch/>
        </p:blipFill>
        <p:spPr>
          <a:xfrm>
            <a:off x="4863778" y="248602"/>
            <a:ext cx="5997300" cy="66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2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95" y="0"/>
            <a:ext cx="802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VideoFragment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65" y="1422145"/>
            <a:ext cx="8743015" cy="52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4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5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4" r="46700" b="59298"/>
          <a:stretch/>
        </p:blipFill>
        <p:spPr>
          <a:xfrm>
            <a:off x="595614" y="1615970"/>
            <a:ext cx="3556828" cy="3259006"/>
          </a:xfrm>
        </p:spPr>
      </p:pic>
      <p:grpSp>
        <p:nvGrpSpPr>
          <p:cNvPr id="38" name="群組 37"/>
          <p:cNvGrpSpPr/>
          <p:nvPr/>
        </p:nvGrpSpPr>
        <p:grpSpPr>
          <a:xfrm>
            <a:off x="5969466" y="1082807"/>
            <a:ext cx="619624" cy="1020334"/>
            <a:chOff x="5144378" y="2421106"/>
            <a:chExt cx="577364" cy="950744"/>
          </a:xfrm>
        </p:grpSpPr>
        <p:sp>
          <p:nvSpPr>
            <p:cNvPr id="26" name="橢圓 25"/>
            <p:cNvSpPr/>
            <p:nvPr/>
          </p:nvSpPr>
          <p:spPr>
            <a:xfrm>
              <a:off x="5144378" y="2421106"/>
              <a:ext cx="577364" cy="5773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A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5433060" y="2998470"/>
              <a:ext cx="3810" cy="37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1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4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流程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42667"/>
          <a:stretch/>
        </p:blipFill>
        <p:spPr>
          <a:xfrm>
            <a:off x="4365361" y="1322915"/>
            <a:ext cx="6469484" cy="52084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0927" y="1687822"/>
            <a:ext cx="1879600" cy="4828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93195" y="1198436"/>
            <a:ext cx="23638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extends  </a:t>
            </a:r>
            <a:r>
              <a:rPr lang="en-US" altLang="zh-TW" dirty="0" err="1" smtClean="0">
                <a:solidFill>
                  <a:srgbClr val="FF0000"/>
                </a:solidFill>
              </a:rPr>
              <a:t>BaseFragment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521698-6F30-4BD7-8796-0441C48A98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9333" r="81393" b="61779"/>
          <a:stretch/>
        </p:blipFill>
        <p:spPr>
          <a:xfrm>
            <a:off x="1204401" y="2272954"/>
            <a:ext cx="1858839" cy="1981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CB4643-F7F4-4865-AAF3-2867BFB311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6" t="8806" r="24434" b="147"/>
          <a:stretch/>
        </p:blipFill>
        <p:spPr>
          <a:xfrm>
            <a:off x="5140960" y="477520"/>
            <a:ext cx="5432737" cy="624395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8705927-4064-427F-8323-69CB5D08697C}"/>
              </a:ext>
            </a:extLst>
          </p:cNvPr>
          <p:cNvSpPr txBox="1">
            <a:spLocks/>
          </p:cNvSpPr>
          <p:nvPr/>
        </p:nvSpPr>
        <p:spPr>
          <a:xfrm>
            <a:off x="4291169" y="227064"/>
            <a:ext cx="1699582" cy="3723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sz="2000" dirty="0" err="1" smtClean="0"/>
              <a:t>onNewIntent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6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Application_goToPage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7AE280-E5C7-4A02-9CBF-C677464A01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447" r="75481" b="62000"/>
          <a:stretch/>
        </p:blipFill>
        <p:spPr>
          <a:xfrm>
            <a:off x="731740" y="1523745"/>
            <a:ext cx="3200401" cy="28407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85" y="0"/>
            <a:ext cx="3498484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09" y="0"/>
            <a:ext cx="30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A61448-B70A-4DEF-B91C-F7A40B487A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" t="33778" r="72237" b="14988"/>
          <a:stretch/>
        </p:blipFill>
        <p:spPr>
          <a:xfrm>
            <a:off x="960341" y="1773540"/>
            <a:ext cx="2743200" cy="351361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691058" y="1378836"/>
            <a:ext cx="6294121" cy="5208435"/>
            <a:chOff x="4863778" y="1423582"/>
            <a:chExt cx="6294121" cy="520843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5D75069-0990-4984-9C5D-97F63D13A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1" t="31556" r="6471"/>
            <a:stretch/>
          </p:blipFill>
          <p:spPr>
            <a:xfrm>
              <a:off x="4863778" y="1938097"/>
              <a:ext cx="6294121" cy="4693920"/>
            </a:xfrm>
            <a:prstGeom prst="rect">
              <a:avLst/>
            </a:prstGeom>
          </p:spPr>
        </p:pic>
        <p:sp>
          <p:nvSpPr>
            <p:cNvPr id="8" name="標題 1">
              <a:extLst>
                <a:ext uri="{FF2B5EF4-FFF2-40B4-BE49-F238E27FC236}">
                  <a16:creationId xmlns:a16="http://schemas.microsoft.com/office/drawing/2014/main" id="{C8705927-4064-427F-8323-69CB5D08697C}"/>
                </a:ext>
              </a:extLst>
            </p:cNvPr>
            <p:cNvSpPr txBox="1">
              <a:spLocks/>
            </p:cNvSpPr>
            <p:nvPr/>
          </p:nvSpPr>
          <p:spPr>
            <a:xfrm>
              <a:off x="4863778" y="1423582"/>
              <a:ext cx="1968822" cy="372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TW" altLang="en-US" sz="4400" kern="1200" dirty="0">
                  <a:solidFill>
                    <a:schemeClr val="tx1"/>
                  </a:solidFill>
                  <a:latin typeface="Arial Unicode MS" panose="020B0604020202020204" pitchFamily="34" charset="-120"/>
                  <a:ea typeface="微軟正黑體" panose="020B0604030504040204" pitchFamily="34" charset="-120"/>
                  <a:cs typeface="Calibri" panose="020F0502020204030204" pitchFamily="34" charset="0"/>
                </a:defRPr>
              </a:lvl1pPr>
            </a:lstStyle>
            <a:p>
              <a:r>
                <a:rPr lang="en-US" sz="2000" dirty="0" err="1"/>
                <a:t>onViewCreated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0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 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2C63BA-A7D0-4057-9535-6AE73BE7C2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37607"/>
          <a:stretch/>
        </p:blipFill>
        <p:spPr>
          <a:xfrm>
            <a:off x="4491015" y="455688"/>
            <a:ext cx="4119585" cy="62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ListFragment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0C8454-A41B-45A8-8DBA-FFFBD75502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 r="87753" b="47815"/>
          <a:stretch/>
        </p:blipFill>
        <p:spPr>
          <a:xfrm>
            <a:off x="766358" y="1211365"/>
            <a:ext cx="3276972" cy="57990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0" y="82085"/>
            <a:ext cx="2395351" cy="66393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1" y="1780948"/>
            <a:ext cx="5039360" cy="26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B8927-57B9-4196-B17F-0A19F283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1" y="137795"/>
            <a:ext cx="3734587" cy="67202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3" y="843915"/>
            <a:ext cx="4995047" cy="54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ZooAdapter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3A7A2E-4C76-491E-87ED-F8BE681DA6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2396" r="75104"/>
          <a:stretch/>
        </p:blipFill>
        <p:spPr>
          <a:xfrm>
            <a:off x="127000" y="1497907"/>
            <a:ext cx="2908300" cy="44987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D1B307-B6A6-44FF-8BD1-979B8A87EA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-86" r="-50" b="864"/>
          <a:stretch/>
        </p:blipFill>
        <p:spPr>
          <a:xfrm>
            <a:off x="3035300" y="1523745"/>
            <a:ext cx="8508356" cy="50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40</Words>
  <Application>Microsoft Office PowerPoint</Application>
  <PresentationFormat>寬螢幕</PresentationFormat>
  <Paragraphs>36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App 流程</vt:lpstr>
      <vt:lpstr>MainActivity</vt:lpstr>
      <vt:lpstr>Application_goToPage</vt:lpstr>
      <vt:lpstr>BaseFragment</vt:lpstr>
      <vt:lpstr>Home Fragment</vt:lpstr>
      <vt:lpstr>ListFragment</vt:lpstr>
      <vt:lpstr>PowerPoint 簡報</vt:lpstr>
      <vt:lpstr>ZooAdapter</vt:lpstr>
      <vt:lpstr>PowerPoint 簡報</vt:lpstr>
      <vt:lpstr>PowerPoint 簡報</vt:lpstr>
      <vt:lpstr>ApiManagerALL</vt:lpstr>
      <vt:lpstr>PowerPoint 簡報</vt:lpstr>
      <vt:lpstr>AllViewModel</vt:lpstr>
      <vt:lpstr>DetailFragment</vt:lpstr>
      <vt:lpstr>PowerPoint 簡報</vt:lpstr>
      <vt:lpstr>VideoFragment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Chen Kuo</dc:creator>
  <cp:lastModifiedBy>Yi Chen Kuo</cp:lastModifiedBy>
  <cp:revision>42</cp:revision>
  <dcterms:created xsi:type="dcterms:W3CDTF">2022-04-16T09:20:04Z</dcterms:created>
  <dcterms:modified xsi:type="dcterms:W3CDTF">2022-04-21T16:23:11Z</dcterms:modified>
</cp:coreProperties>
</file>