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6" r:id="rId3"/>
    <p:sldId id="263" r:id="rId4"/>
    <p:sldId id="269" r:id="rId5"/>
    <p:sldId id="268" r:id="rId6"/>
    <p:sldId id="261" r:id="rId7"/>
    <p:sldId id="265" r:id="rId8"/>
    <p:sldId id="270" r:id="rId9"/>
    <p:sldId id="271" r:id="rId10"/>
    <p:sldId id="272" r:id="rId11"/>
    <p:sldId id="273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EDC9"/>
    <a:srgbClr val="B7C5E1"/>
    <a:srgbClr val="FFEDC9"/>
    <a:srgbClr val="000000"/>
    <a:srgbClr val="C9EDEA"/>
    <a:srgbClr val="F5E4DB"/>
    <a:srgbClr val="FFF4D3"/>
    <a:srgbClr val="E0B8B7"/>
    <a:srgbClr val="EEEDC8"/>
    <a:srgbClr val="FFC8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660"/>
  </p:normalViewPr>
  <p:slideViewPr>
    <p:cSldViewPr snapToGrid="0">
      <p:cViewPr>
        <p:scale>
          <a:sx n="75" d="100"/>
          <a:sy n="75" d="100"/>
        </p:scale>
        <p:origin x="102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0B8ED-529C-4580-A1E0-32CB70AFFC27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F9775-BA7A-4214-8351-89E20E9432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9260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5D115C-AC36-4580-89FF-99E16F395DAE}" type="datetimeFigureOut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671D5-B0B5-498E-B8AD-A0C61D0776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3400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671D5-B0B5-498E-B8AD-A0C61D0776C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17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C4050-DEC4-4881-824D-30C1E3F2A9A8}" type="datetime1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952" y="-115808"/>
            <a:ext cx="1527810" cy="7112643"/>
          </a:xfrm>
          <a:prstGeom prst="rect">
            <a:avLst/>
          </a:prstGeom>
          <a:solidFill>
            <a:srgbClr val="C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521143" y="-115809"/>
            <a:ext cx="1527810" cy="7112643"/>
          </a:xfrm>
          <a:prstGeom prst="rect">
            <a:avLst/>
          </a:prstGeom>
          <a:solidFill>
            <a:srgbClr val="C9E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61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2E2B-7091-42C9-B270-BB9E8B980B4B}" type="datetime1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7338" y="-39486"/>
            <a:ext cx="5179644" cy="7040921"/>
          </a:xfrm>
          <a:prstGeom prst="rect">
            <a:avLst/>
          </a:prstGeom>
          <a:solidFill>
            <a:srgbClr val="B7C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92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4671-2A61-49EE-BD41-5FC4514C313B}" type="datetime1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77338" y="-39486"/>
            <a:ext cx="5179644" cy="7040921"/>
          </a:xfrm>
          <a:prstGeom prst="rect">
            <a:avLst/>
          </a:prstGeom>
          <a:solidFill>
            <a:srgbClr val="C9E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0627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88669" y="4455621"/>
            <a:ext cx="12369338" cy="2593571"/>
          </a:xfrm>
          <a:prstGeom prst="rect">
            <a:avLst/>
          </a:prstGeom>
          <a:solidFill>
            <a:srgbClr val="C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51157" cy="1132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TW" altLang="en-US" dirty="0">
                <a:latin typeface="Arial Unicode MS" panose="020B060402020202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3DD7E-7FCF-45AA-BD1B-9F23568B8081}" type="datetime1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22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88669" y="4455621"/>
            <a:ext cx="12369338" cy="2593571"/>
          </a:xfrm>
          <a:prstGeom prst="rect">
            <a:avLst/>
          </a:prstGeom>
          <a:solidFill>
            <a:srgbClr val="C9E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F9FD-FED9-4EA0-94A3-CDCA41FF80B7}" type="datetime1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51157" cy="1132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TW" altLang="en-US" dirty="0">
                <a:latin typeface="Arial Unicode MS" panose="020B060402020202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22859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-88669" y="4455621"/>
            <a:ext cx="12369338" cy="2593571"/>
          </a:xfrm>
          <a:prstGeom prst="rect">
            <a:avLst/>
          </a:prstGeom>
          <a:solidFill>
            <a:srgbClr val="FFE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1C734-E21A-4EC9-8D94-E823CBEF3E6F}" type="datetime1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51157" cy="1132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TW" altLang="en-US" dirty="0">
                <a:latin typeface="Arial Unicode MS" panose="020B060402020202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912977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88669" y="4455621"/>
            <a:ext cx="12369338" cy="2593571"/>
          </a:xfrm>
          <a:prstGeom prst="rect">
            <a:avLst/>
          </a:prstGeom>
          <a:solidFill>
            <a:srgbClr val="B7C5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94EC9-08E4-4104-B6C8-DE11BF8F1B9B}" type="datetime1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51157" cy="1132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TW" altLang="en-US" dirty="0">
                <a:latin typeface="Arial Unicode MS" panose="020B060402020202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295821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-88669" y="4455621"/>
            <a:ext cx="12369338" cy="2593571"/>
          </a:xfrm>
          <a:prstGeom prst="rect">
            <a:avLst/>
          </a:prstGeom>
          <a:solidFill>
            <a:srgbClr val="E0B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C18B-CD78-4932-8B30-BE106935244F}" type="datetime1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51157" cy="1132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TW" altLang="en-US" dirty="0">
                <a:latin typeface="Arial Unicode MS" panose="020B060402020202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8762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2"/>
          <p:cNvSpPr/>
          <p:nvPr userDrawn="1"/>
        </p:nvSpPr>
        <p:spPr>
          <a:xfrm>
            <a:off x="0" y="0"/>
            <a:ext cx="6648341" cy="7132320"/>
          </a:xfrm>
          <a:prstGeom prst="rect">
            <a:avLst/>
          </a:prstGeom>
          <a:solidFill>
            <a:srgbClr val="C9EDEA"/>
          </a:solidFill>
        </p:spPr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95534-E273-41F9-AD88-E86F2E56860D}" type="datetime1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51157" cy="1132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TW" altLang="en-US" dirty="0">
                <a:latin typeface="Arial Unicode MS" panose="020B060402020202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4418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177338" y="-39486"/>
            <a:ext cx="5179644" cy="7040921"/>
          </a:xfrm>
          <a:prstGeom prst="rect">
            <a:avLst/>
          </a:prstGeom>
          <a:solidFill>
            <a:srgbClr val="E0B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7B94-27D4-4410-A9E6-30C6ADA02174}" type="datetime1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Picture 1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sp>
        <p:nvSpPr>
          <p:cNvPr id="10" name="標題 1"/>
          <p:cNvSpPr txBox="1">
            <a:spLocks/>
          </p:cNvSpPr>
          <p:nvPr userDrawn="1"/>
        </p:nvSpPr>
        <p:spPr>
          <a:xfrm>
            <a:off x="838200" y="365125"/>
            <a:ext cx="8051157" cy="1132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4400" kern="1200" dirty="0">
                <a:solidFill>
                  <a:schemeClr val="tx1"/>
                </a:solidFill>
                <a:latin typeface="Arial Unicode MS" panose="020B060402020202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96978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6897A-56E1-4CCC-BF10-8C55706072E1}" type="datetime1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-177338" y="-39486"/>
            <a:ext cx="5179644" cy="7040921"/>
          </a:xfrm>
          <a:prstGeom prst="rect">
            <a:avLst/>
          </a:prstGeom>
          <a:solidFill>
            <a:srgbClr val="FFED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14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52925-F3F5-415F-9D64-AD05F3113416}" type="datetime1">
              <a:rPr lang="zh-TW" altLang="en-US" smtClean="0"/>
              <a:t>2022/4/20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0"/>
                <a:ea typeface="微軟正黑體" panose="020B0604030504040204" pitchFamily="34" charset="-120"/>
              </a:defRPr>
            </a:lvl1pPr>
          </a:lstStyle>
          <a:p>
            <a:fld id="{6401F674-B173-4252-B1D5-0488865FD84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49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2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4096365" y="1031181"/>
            <a:ext cx="7679076" cy="33342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000"/>
              </a:lnSpc>
            </a:pPr>
            <a:r>
              <a:rPr lang="en-US" altLang="zh-TW" sz="9800" dirty="0">
                <a:latin typeface="Arial Unicode MS" panose="020B060402020202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Zoo</a:t>
            </a:r>
          </a:p>
          <a:p>
            <a:pPr>
              <a:lnSpc>
                <a:spcPts val="13000"/>
              </a:lnSpc>
            </a:pPr>
            <a:r>
              <a:rPr lang="zh-TW" altLang="en-US" sz="9800" dirty="0">
                <a:solidFill>
                  <a:srgbClr val="191919"/>
                </a:solidFill>
                <a:latin typeface="Arial Unicode MS" panose="020B0604020202020204" pitchFamily="34" charset="-120"/>
                <a:ea typeface="微軟正黑體" panose="020B0604030504040204" pitchFamily="34" charset="-120"/>
              </a:rPr>
              <a:t>流程說明</a:t>
            </a:r>
            <a:endParaRPr lang="en-US" sz="9800" dirty="0">
              <a:solidFill>
                <a:srgbClr val="191919"/>
              </a:solidFill>
              <a:latin typeface="Arial Unicode MS" panose="020B060402020202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7969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>
            <a:extLst>
              <a:ext uri="{FF2B5EF4-FFF2-40B4-BE49-F238E27FC236}">
                <a16:creationId xmlns:a16="http://schemas.microsoft.com/office/drawing/2014/main" id="{8FC01F0B-F5FE-476F-B636-75D51A6517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0D6BD0A-A98F-4D0C-9541-A62A726D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C2A5F4D-20FE-4033-865A-DAD3A2B1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ZooAdapter</a:t>
            </a:r>
            <a:endParaRPr lang="zh-TW" altLang="en-US" dirty="0"/>
          </a:p>
        </p:txBody>
      </p:sp>
      <p:sp>
        <p:nvSpPr>
          <p:cNvPr id="9" name="標題 2">
            <a:extLst>
              <a:ext uri="{FF2B5EF4-FFF2-40B4-BE49-F238E27FC236}">
                <a16:creationId xmlns:a16="http://schemas.microsoft.com/office/drawing/2014/main" id="{BC185FD5-F882-4F67-9562-AD0E1364B101}"/>
              </a:ext>
            </a:extLst>
          </p:cNvPr>
          <p:cNvSpPr txBox="1">
            <a:spLocks/>
          </p:cNvSpPr>
          <p:nvPr/>
        </p:nvSpPr>
        <p:spPr>
          <a:xfrm>
            <a:off x="1016001" y="2574925"/>
            <a:ext cx="2857500" cy="402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4400" kern="1200" dirty="0">
                <a:solidFill>
                  <a:schemeClr val="tx1"/>
                </a:solidFill>
                <a:latin typeface="Arial Unicode MS" panose="020B060402020202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sz="2400" dirty="0"/>
              <a:t>onBindViewHolder</a:t>
            </a:r>
            <a:endParaRPr lang="en-US" sz="2400" dirty="0"/>
          </a:p>
        </p:txBody>
      </p:sp>
      <p:sp>
        <p:nvSpPr>
          <p:cNvPr id="11" name="標題 2">
            <a:extLst>
              <a:ext uri="{FF2B5EF4-FFF2-40B4-BE49-F238E27FC236}">
                <a16:creationId xmlns:a16="http://schemas.microsoft.com/office/drawing/2014/main" id="{C23079CD-C158-43CD-8190-DF2C431FD668}"/>
              </a:ext>
            </a:extLst>
          </p:cNvPr>
          <p:cNvSpPr txBox="1">
            <a:spLocks/>
          </p:cNvSpPr>
          <p:nvPr/>
        </p:nvSpPr>
        <p:spPr>
          <a:xfrm>
            <a:off x="4165601" y="2570876"/>
            <a:ext cx="2857500" cy="402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4400" kern="1200" dirty="0">
                <a:solidFill>
                  <a:schemeClr val="tx1"/>
                </a:solidFill>
                <a:latin typeface="Arial Unicode MS" panose="020B060402020202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1pPr>
          </a:lstStyle>
          <a:p>
            <a:r>
              <a:rPr lang="en-US" altLang="zh-TW" dirty="0"/>
              <a:t>getRoomQuery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0451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>
            <a:extLst>
              <a:ext uri="{FF2B5EF4-FFF2-40B4-BE49-F238E27FC236}">
                <a16:creationId xmlns:a16="http://schemas.microsoft.com/office/drawing/2014/main" id="{8FC01F0B-F5FE-476F-B636-75D51A6517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0D6BD0A-A98F-4D0C-9541-A62A726D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C2A5F4D-20FE-4033-865A-DAD3A2B1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AllViewModel</a:t>
            </a:r>
            <a:endParaRPr lang="zh-TW" altLang="en-US" dirty="0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48D2C5B2-504A-4E40-9BC1-39BF66CDF97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04"/>
          <a:stretch/>
        </p:blipFill>
        <p:spPr>
          <a:xfrm>
            <a:off x="4724078" y="1027905"/>
            <a:ext cx="4951499" cy="560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355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B7C5E1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DetailFragment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0898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24" name="內容版面配置區 23"/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41"/>
          <a:stretch/>
        </p:blipFill>
        <p:spPr>
          <a:xfrm>
            <a:off x="4152442" y="2316481"/>
            <a:ext cx="6673250" cy="3663632"/>
          </a:xfrm>
        </p:spPr>
      </p:pic>
      <p:pic>
        <p:nvPicPr>
          <p:cNvPr id="25" name="內容版面配置區 23"/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94" r="46700" b="59298"/>
          <a:stretch/>
        </p:blipFill>
        <p:spPr>
          <a:xfrm>
            <a:off x="595614" y="1615970"/>
            <a:ext cx="3556828" cy="3259006"/>
          </a:xfrm>
        </p:spPr>
      </p:pic>
      <p:grpSp>
        <p:nvGrpSpPr>
          <p:cNvPr id="38" name="群組 37"/>
          <p:cNvGrpSpPr/>
          <p:nvPr/>
        </p:nvGrpSpPr>
        <p:grpSpPr>
          <a:xfrm>
            <a:off x="5893661" y="2146777"/>
            <a:ext cx="619624" cy="1020334"/>
            <a:chOff x="5144378" y="2421106"/>
            <a:chExt cx="577364" cy="950744"/>
          </a:xfrm>
        </p:grpSpPr>
        <p:sp>
          <p:nvSpPr>
            <p:cNvPr id="26" name="橢圓 25"/>
            <p:cNvSpPr/>
            <p:nvPr/>
          </p:nvSpPr>
          <p:spPr>
            <a:xfrm>
              <a:off x="5144378" y="2421106"/>
              <a:ext cx="577364" cy="5773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rgbClr val="000000"/>
                  </a:solidFill>
                </a:rPr>
                <a:t>A</a:t>
              </a:r>
              <a:endParaRPr lang="zh-TW" altLang="en-US" dirty="0">
                <a:solidFill>
                  <a:srgbClr val="000000"/>
                </a:solidFill>
              </a:endParaRPr>
            </a:p>
          </p:txBody>
        </p:sp>
        <p:cxnSp>
          <p:nvCxnSpPr>
            <p:cNvPr id="28" name="直線單箭頭接點 27"/>
            <p:cNvCxnSpPr/>
            <p:nvPr/>
          </p:nvCxnSpPr>
          <p:spPr>
            <a:xfrm flipH="1">
              <a:off x="5433060" y="2998470"/>
              <a:ext cx="3810" cy="373380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3" name="Picture 12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sp>
        <p:nvSpPr>
          <p:cNvPr id="44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51157" cy="1132783"/>
          </a:xfrm>
        </p:spPr>
        <p:txBody>
          <a:bodyPr/>
          <a:lstStyle/>
          <a:p>
            <a:r>
              <a:rPr lang="en-US" altLang="zh-TW" dirty="0"/>
              <a:t>App </a:t>
            </a:r>
            <a:r>
              <a:rPr lang="zh-TW" altLang="en-US" dirty="0"/>
              <a:t>流程</a:t>
            </a:r>
          </a:p>
        </p:txBody>
      </p:sp>
    </p:spTree>
    <p:extLst>
      <p:ext uri="{BB962C8B-B14F-4D97-AF65-F5344CB8AC3E}">
        <p14:creationId xmlns:p14="http://schemas.microsoft.com/office/powerpoint/2010/main" val="188279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MainActivity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E521698-6F30-4BD7-8796-0441C48A985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" t="9333" r="81393" b="61779"/>
          <a:stretch/>
        </p:blipFill>
        <p:spPr>
          <a:xfrm>
            <a:off x="1204401" y="2272954"/>
            <a:ext cx="1858839" cy="19812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CCB4643-F7F4-4865-AAF3-2867BFB3115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0" t="-231" r="22580" b="-1"/>
          <a:stretch/>
        </p:blipFill>
        <p:spPr>
          <a:xfrm>
            <a:off x="4863778" y="136525"/>
            <a:ext cx="5821679" cy="687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0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Application_goToPage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AFE7847-F4B5-4E5D-8975-70A822AA728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9" r="38817" b="9254"/>
          <a:stretch/>
        </p:blipFill>
        <p:spPr>
          <a:xfrm>
            <a:off x="3565720" y="967856"/>
            <a:ext cx="3413320" cy="622334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D7AE280-E5C7-4A02-9CBF-C677464A014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6447" r="75481" b="62000"/>
          <a:stretch/>
        </p:blipFill>
        <p:spPr>
          <a:xfrm>
            <a:off x="838200" y="1763177"/>
            <a:ext cx="2437959" cy="216395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6E7C38F-6E75-4027-BBDC-82856BE5941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76"/>
          <a:stretch/>
        </p:blipFill>
        <p:spPr>
          <a:xfrm>
            <a:off x="7395616" y="136525"/>
            <a:ext cx="34133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8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BaseFragment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5D75069-0990-4984-9C5D-97F63D13A5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71" t="31556" r="6471"/>
          <a:stretch/>
        </p:blipFill>
        <p:spPr>
          <a:xfrm>
            <a:off x="4863778" y="1938097"/>
            <a:ext cx="6294121" cy="469392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8A61448-B70A-4DEF-B91C-F7A40B487A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6" t="33778" r="72237" b="14988"/>
          <a:stretch/>
        </p:blipFill>
        <p:spPr>
          <a:xfrm>
            <a:off x="960341" y="1938097"/>
            <a:ext cx="2743200" cy="3513615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C8705927-4064-427F-8323-69CB5D08697C}"/>
              </a:ext>
            </a:extLst>
          </p:cNvPr>
          <p:cNvSpPr txBox="1">
            <a:spLocks/>
          </p:cNvSpPr>
          <p:nvPr/>
        </p:nvSpPr>
        <p:spPr>
          <a:xfrm>
            <a:off x="5061898" y="1334532"/>
            <a:ext cx="2390462" cy="49584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zh-TW" altLang="en-US" sz="4400" kern="1200" dirty="0">
                <a:solidFill>
                  <a:schemeClr val="tx1"/>
                </a:solidFill>
                <a:latin typeface="Arial Unicode MS" panose="020B0604020202020204" pitchFamily="34" charset="-120"/>
                <a:ea typeface="微軟正黑體" panose="020B0604030504040204" pitchFamily="34" charset="-120"/>
                <a:cs typeface="Calibri" panose="020F0502020204030204" pitchFamily="34" charset="0"/>
              </a:defRPr>
            </a:lvl1pPr>
          </a:lstStyle>
          <a:p>
            <a:r>
              <a:rPr lang="en-US" sz="2800" dirty="0" err="1"/>
              <a:t>onViewCreated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4606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Home Fragment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B2C63BA-A7D0-4057-9535-6AE73BE7C2E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86" r="37607"/>
          <a:stretch/>
        </p:blipFill>
        <p:spPr>
          <a:xfrm>
            <a:off x="4491015" y="705304"/>
            <a:ext cx="4119585" cy="62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292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ListFragment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E0F78E9-B9DB-4D92-8718-B0BC9EC944C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7" r="69774" b="10853"/>
          <a:stretch/>
        </p:blipFill>
        <p:spPr>
          <a:xfrm>
            <a:off x="4412877" y="583461"/>
            <a:ext cx="2466894" cy="627453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00C8454-A41B-45A8-8DBA-FFFBD755025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5" r="87753" b="47815"/>
          <a:stretch/>
        </p:blipFill>
        <p:spPr>
          <a:xfrm>
            <a:off x="766358" y="1211365"/>
            <a:ext cx="3276972" cy="579903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7FCAB84-7056-47C2-84FE-5D2DFBE7002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78" r="44322" b="68280"/>
          <a:stretch/>
        </p:blipFill>
        <p:spPr>
          <a:xfrm>
            <a:off x="7123418" y="1523745"/>
            <a:ext cx="4747265" cy="281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79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4EB8927-57B9-4196-B17F-0A19F283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FEE40D6-C1D8-4A61-8781-80FC64C1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3CF07319-423D-430A-A86B-0935C46857D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2DD0B3C-2759-4B14-95FE-6F3CD45785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19" r="24881"/>
          <a:stretch/>
        </p:blipFill>
        <p:spPr>
          <a:xfrm>
            <a:off x="2171379" y="1206326"/>
            <a:ext cx="2888343" cy="551514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99B98DA-DAC8-4947-8CD6-A75D01F8C16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09" b="35432"/>
          <a:stretch/>
        </p:blipFill>
        <p:spPr>
          <a:xfrm>
            <a:off x="7231747" y="1497908"/>
            <a:ext cx="3741057" cy="438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5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>
            <a:extLst>
              <a:ext uri="{FF2B5EF4-FFF2-40B4-BE49-F238E27FC236}">
                <a16:creationId xmlns:a16="http://schemas.microsoft.com/office/drawing/2014/main" id="{8FC01F0B-F5FE-476F-B636-75D51A6517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lumMod val="20000"/>
                <a:lumOff val="8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175068">
            <a:off x="631301" y="1114264"/>
            <a:ext cx="3401280" cy="323122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0D6BD0A-A98F-4D0C-9541-A62A726D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F674-B173-4252-B1D5-0488865FD844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C2A5F4D-20FE-4033-865A-DAD3A2B1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ZooAdapter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E3A7A2E-4C76-491E-87ED-F8BE681DA65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" t="12396" r="75104"/>
          <a:stretch/>
        </p:blipFill>
        <p:spPr>
          <a:xfrm>
            <a:off x="127000" y="1497907"/>
            <a:ext cx="2908300" cy="449874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3D1B307-B6A6-44FF-8BD1-979B8A87EA5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5" t="-86" r="-50" b="864"/>
          <a:stretch/>
        </p:blipFill>
        <p:spPr>
          <a:xfrm>
            <a:off x="3035300" y="1523745"/>
            <a:ext cx="8508356" cy="509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92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</TotalTime>
  <Words>34</Words>
  <Application>Microsoft Office PowerPoint</Application>
  <PresentationFormat>寬螢幕</PresentationFormat>
  <Paragraphs>29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Arial Unicode MS</vt:lpstr>
      <vt:lpstr>Arial</vt:lpstr>
      <vt:lpstr>Calibri</vt:lpstr>
      <vt:lpstr>Calibri Light</vt:lpstr>
      <vt:lpstr>Office 佈景主題</vt:lpstr>
      <vt:lpstr>PowerPoint 簡報</vt:lpstr>
      <vt:lpstr>App 流程</vt:lpstr>
      <vt:lpstr>MainActivity</vt:lpstr>
      <vt:lpstr>Application_goToPage</vt:lpstr>
      <vt:lpstr>BaseFragment</vt:lpstr>
      <vt:lpstr>Home Fragment</vt:lpstr>
      <vt:lpstr>ListFragment</vt:lpstr>
      <vt:lpstr>PowerPoint 簡報</vt:lpstr>
      <vt:lpstr>ZooAdapter</vt:lpstr>
      <vt:lpstr>ZooAdapter</vt:lpstr>
      <vt:lpstr>AllViewModel</vt:lpstr>
      <vt:lpstr>DetailFragment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Yi Chen Kuo</dc:creator>
  <cp:lastModifiedBy>郭宜甄-數位應用部-永豐銀行</cp:lastModifiedBy>
  <cp:revision>30</cp:revision>
  <dcterms:created xsi:type="dcterms:W3CDTF">2022-04-16T09:20:04Z</dcterms:created>
  <dcterms:modified xsi:type="dcterms:W3CDTF">2022-04-20T02:48:45Z</dcterms:modified>
</cp:coreProperties>
</file>