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6" r:id="rId3"/>
    <p:sldId id="263" r:id="rId4"/>
    <p:sldId id="269" r:id="rId5"/>
    <p:sldId id="268" r:id="rId6"/>
    <p:sldId id="274" r:id="rId7"/>
    <p:sldId id="265" r:id="rId8"/>
    <p:sldId id="270" r:id="rId9"/>
    <p:sldId id="271" r:id="rId10"/>
    <p:sldId id="272" r:id="rId11"/>
    <p:sldId id="276" r:id="rId12"/>
    <p:sldId id="284" r:id="rId13"/>
    <p:sldId id="277" r:id="rId14"/>
    <p:sldId id="278" r:id="rId15"/>
    <p:sldId id="273" r:id="rId16"/>
    <p:sldId id="275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9EDC9"/>
    <a:srgbClr val="B7C5E1"/>
    <a:srgbClr val="FFEDC9"/>
    <a:srgbClr val="C9EDEA"/>
    <a:srgbClr val="F5E4DB"/>
    <a:srgbClr val="FFF4D3"/>
    <a:srgbClr val="E0B8B7"/>
    <a:srgbClr val="EEEDC8"/>
    <a:srgbClr val="FFC8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 snapToGrid="0">
      <p:cViewPr>
        <p:scale>
          <a:sx n="75" d="100"/>
          <a:sy n="75" d="100"/>
        </p:scale>
        <p:origin x="965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0B8ED-529C-4580-A1E0-32CB70AFFC27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F9775-BA7A-4214-8351-89E20E943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926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115C-AC36-4580-89FF-99E16F395DAE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671D5-B0B5-498E-B8AD-A0C61D07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40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671D5-B0B5-498E-B8AD-A0C61D0776C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17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671D5-B0B5-498E-B8AD-A0C61D0776C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0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4050-DEC4-4881-824D-30C1E3F2A9A8}" type="datetime1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952" y="1"/>
            <a:ext cx="1527810" cy="6858000"/>
          </a:xfrm>
          <a:prstGeom prst="rect">
            <a:avLst/>
          </a:prstGeom>
          <a:solidFill>
            <a:srgbClr val="C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521143" y="0"/>
            <a:ext cx="1527810" cy="6858000"/>
          </a:xfrm>
          <a:prstGeom prst="rect">
            <a:avLst/>
          </a:prstGeom>
          <a:solidFill>
            <a:srgbClr val="C9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61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2E2B-7091-42C9-B270-BB9E8B980B4B}" type="datetime1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7338" y="-39486"/>
            <a:ext cx="5179644" cy="7040921"/>
          </a:xfrm>
          <a:prstGeom prst="rect">
            <a:avLst/>
          </a:prstGeom>
          <a:solidFill>
            <a:srgbClr val="B7C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929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4671-2A61-49EE-BD41-5FC4514C313B}" type="datetime1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7338" y="-39486"/>
            <a:ext cx="5179644" cy="7040921"/>
          </a:xfrm>
          <a:prstGeom prst="rect">
            <a:avLst/>
          </a:prstGeom>
          <a:solidFill>
            <a:srgbClr val="C9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627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455621"/>
            <a:ext cx="12192000" cy="2402379"/>
          </a:xfrm>
          <a:prstGeom prst="rect">
            <a:avLst/>
          </a:prstGeom>
          <a:solidFill>
            <a:srgbClr val="C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DD7E-7FCF-45AA-BD1B-9F23568B8081}" type="datetime1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22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455621"/>
            <a:ext cx="12192000" cy="2402379"/>
          </a:xfrm>
          <a:prstGeom prst="rect">
            <a:avLst/>
          </a:prstGeom>
          <a:solidFill>
            <a:srgbClr val="C9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9FD-FED9-4EA0-94A3-CDCA41FF80B7}" type="datetime1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28595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455621"/>
            <a:ext cx="12192000" cy="2402379"/>
          </a:xfrm>
          <a:prstGeom prst="rect">
            <a:avLst/>
          </a:prstGeom>
          <a:solidFill>
            <a:srgbClr val="FF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C734-E21A-4EC9-8D94-E823CBEF3E6F}" type="datetime1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1297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4455621"/>
            <a:ext cx="12192000" cy="2402379"/>
          </a:xfrm>
          <a:prstGeom prst="rect">
            <a:avLst/>
          </a:prstGeom>
          <a:solidFill>
            <a:srgbClr val="B7C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4EC9-08E4-4104-B6C8-DE11BF8F1B9B}" type="datetime1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9582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4455621"/>
            <a:ext cx="12192000" cy="2402379"/>
          </a:xfrm>
          <a:prstGeom prst="rect">
            <a:avLst/>
          </a:prstGeom>
          <a:solidFill>
            <a:srgbClr val="E0B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C18B-CD78-4932-8B30-BE106935244F}" type="datetime1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87622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/>
          <p:nvPr userDrawn="1"/>
        </p:nvSpPr>
        <p:spPr>
          <a:xfrm>
            <a:off x="1" y="0"/>
            <a:ext cx="5002306" cy="6858000"/>
          </a:xfrm>
          <a:prstGeom prst="rect">
            <a:avLst/>
          </a:prstGeom>
          <a:solidFill>
            <a:srgbClr val="C9EDEA"/>
          </a:solidFill>
        </p:spPr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5534-E273-41F9-AD88-E86F2E56860D}" type="datetime1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44183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177338" y="-39486"/>
            <a:ext cx="5179644" cy="7040921"/>
          </a:xfrm>
          <a:prstGeom prst="rect">
            <a:avLst/>
          </a:prstGeom>
          <a:solidFill>
            <a:srgbClr val="E0B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7B94-27D4-4410-A9E6-30C6ADA02174}" type="datetime1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10" name="標題 1"/>
          <p:cNvSpPr txBox="1">
            <a:spLocks/>
          </p:cNvSpPr>
          <p:nvPr userDrawn="1"/>
        </p:nvSpPr>
        <p:spPr>
          <a:xfrm>
            <a:off x="838200" y="365125"/>
            <a:ext cx="8051157" cy="1132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400" kern="1200" dirty="0">
                <a:solidFill>
                  <a:schemeClr val="tx1"/>
                </a:solidFill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69789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897A-56E1-4CCC-BF10-8C55706072E1}" type="datetime1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77338" y="-39486"/>
            <a:ext cx="5179644" cy="7040921"/>
          </a:xfrm>
          <a:prstGeom prst="rect">
            <a:avLst/>
          </a:prstGeom>
          <a:solidFill>
            <a:srgbClr val="FF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14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52925-F3F5-415F-9D64-AD05F3113416}" type="datetime1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0"/>
                <a:ea typeface="微軟正黑體" panose="020B0604030504040204" pitchFamily="34" charset="-120"/>
              </a:defRPr>
            </a:lvl1pPr>
          </a:lstStyle>
          <a:p>
            <a:fld id="{6401F674-B173-4252-B1D5-0488865FD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49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2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096365" y="1031181"/>
            <a:ext cx="7679076" cy="3334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000"/>
              </a:lnSpc>
            </a:pPr>
            <a:r>
              <a:rPr lang="en-US" altLang="zh-TW" sz="9800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Zoo</a:t>
            </a:r>
          </a:p>
          <a:p>
            <a:pPr>
              <a:lnSpc>
                <a:spcPts val="13000"/>
              </a:lnSpc>
            </a:pPr>
            <a:r>
              <a:rPr lang="zh-TW" altLang="en-US" sz="9800" dirty="0">
                <a:solidFill>
                  <a:srgbClr val="191919"/>
                </a:solidFill>
                <a:latin typeface="Arial Unicode MS" panose="020B0604020202020204" pitchFamily="34" charset="-120"/>
                <a:ea typeface="微軟正黑體" panose="020B0604030504040204" pitchFamily="34" charset="-120"/>
              </a:rPr>
              <a:t>流程說明</a:t>
            </a:r>
            <a:endParaRPr lang="en-US" sz="9800" dirty="0">
              <a:solidFill>
                <a:srgbClr val="191919"/>
              </a:solidFill>
              <a:latin typeface="Arial Unicode MS" panose="020B060402020202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79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D6BD0A-A98F-4D0C-9541-A62A726D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5" y="271584"/>
            <a:ext cx="11675506" cy="64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D6BD0A-A98F-4D0C-9541-A62A726D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082" y="135553"/>
            <a:ext cx="2777359" cy="67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076" y="897553"/>
            <a:ext cx="6400044" cy="410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D6BD0A-A98F-4D0C-9541-A62A726D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8FC01F0B-F5FE-476F-B636-75D51A6517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6" name="標題 2">
            <a:extLst>
              <a:ext uri="{FF2B5EF4-FFF2-40B4-BE49-F238E27FC236}">
                <a16:creationId xmlns:a16="http://schemas.microsoft.com/office/drawing/2014/main" id="{0C2A5F4D-20FE-4033-865A-DAD3A2B1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/>
          <a:lstStyle/>
          <a:p>
            <a:r>
              <a:rPr lang="en-US" altLang="zh-TW" dirty="0" err="1"/>
              <a:t>ApiManagerALL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19" y="591474"/>
            <a:ext cx="4314341" cy="590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D6BD0A-A98F-4D0C-9541-A62A726D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78" y="0"/>
            <a:ext cx="7740793" cy="680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8FC01F0B-F5FE-476F-B636-75D51A6517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D6BD0A-A98F-4D0C-9541-A62A726D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C2A5F4D-20FE-4033-865A-DAD3A2B1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AllViewModel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84" y="605155"/>
            <a:ext cx="3960616" cy="575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DetailFragment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5" t="5208" r="-755" b="-5208"/>
          <a:stretch/>
        </p:blipFill>
        <p:spPr>
          <a:xfrm>
            <a:off x="1405811" y="1275825"/>
            <a:ext cx="3074749" cy="448693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5"/>
          <a:stretch/>
        </p:blipFill>
        <p:spPr>
          <a:xfrm>
            <a:off x="4819131" y="116700"/>
            <a:ext cx="6117192" cy="663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27" y="0"/>
            <a:ext cx="7130393" cy="67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VideoFragment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65" y="1422145"/>
            <a:ext cx="8743015" cy="522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>
            <a:extLst>
              <a:ext uri="{FF2B5EF4-FFF2-40B4-BE49-F238E27FC236}">
                <a16:creationId xmlns:a16="http://schemas.microsoft.com/office/drawing/2014/main" id="{B4F9B522-BB7C-4F9C-A88D-A17B31C6095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GeoFragment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32" y="365125"/>
            <a:ext cx="8879813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2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25" name="內容版面配置區 23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94" r="46700" b="59298"/>
          <a:stretch/>
        </p:blipFill>
        <p:spPr>
          <a:xfrm>
            <a:off x="595614" y="1615970"/>
            <a:ext cx="3556828" cy="3259006"/>
          </a:xfrm>
        </p:spPr>
      </p:pic>
      <p:grpSp>
        <p:nvGrpSpPr>
          <p:cNvPr id="38" name="群組 37"/>
          <p:cNvGrpSpPr/>
          <p:nvPr/>
        </p:nvGrpSpPr>
        <p:grpSpPr>
          <a:xfrm>
            <a:off x="5969466" y="1082807"/>
            <a:ext cx="619624" cy="1020334"/>
            <a:chOff x="5144378" y="2421106"/>
            <a:chExt cx="577364" cy="950744"/>
          </a:xfrm>
        </p:grpSpPr>
        <p:sp>
          <p:nvSpPr>
            <p:cNvPr id="26" name="橢圓 25"/>
            <p:cNvSpPr/>
            <p:nvPr/>
          </p:nvSpPr>
          <p:spPr>
            <a:xfrm>
              <a:off x="5144378" y="2421106"/>
              <a:ext cx="577364" cy="5773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</a:rPr>
                <a:t>A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8" name="直線單箭頭接點 27"/>
            <p:cNvCxnSpPr/>
            <p:nvPr/>
          </p:nvCxnSpPr>
          <p:spPr>
            <a:xfrm flipH="1">
              <a:off x="5433060" y="2998470"/>
              <a:ext cx="3810" cy="37338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12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4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/>
          <a:lstStyle/>
          <a:p>
            <a:r>
              <a:rPr lang="en-US" altLang="zh-TW" dirty="0"/>
              <a:t>App </a:t>
            </a:r>
            <a:r>
              <a:rPr lang="zh-TW" altLang="en-US" dirty="0"/>
              <a:t>流程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t="42667"/>
          <a:stretch/>
        </p:blipFill>
        <p:spPr>
          <a:xfrm>
            <a:off x="4365361" y="1322915"/>
            <a:ext cx="6469484" cy="52084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70927" y="1687822"/>
            <a:ext cx="1879600" cy="482891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193195" y="1198436"/>
            <a:ext cx="23638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extends  </a:t>
            </a:r>
            <a:r>
              <a:rPr lang="en-US" altLang="zh-TW" dirty="0" err="1">
                <a:solidFill>
                  <a:srgbClr val="FF0000"/>
                </a:solidFill>
              </a:rPr>
              <a:t>BaseFragment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7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06E3C75B-3258-4E30-B2DA-80852FAEDF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126951C-84AB-4113-8EBF-34AE66A8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GeoAdapter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07478AC-AE8C-468C-A250-962F092E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86" y="324488"/>
            <a:ext cx="7598654" cy="639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9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MainActivity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521698-6F30-4BD7-8796-0441C48A98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9333" r="81393" b="61779"/>
          <a:stretch/>
        </p:blipFill>
        <p:spPr>
          <a:xfrm>
            <a:off x="1204401" y="2272954"/>
            <a:ext cx="1858839" cy="1981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CCB4643-F7F4-4865-AAF3-2867BFB3115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6" t="8806" r="24434" b="147"/>
          <a:stretch/>
        </p:blipFill>
        <p:spPr>
          <a:xfrm>
            <a:off x="5140960" y="477520"/>
            <a:ext cx="5432737" cy="6243955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C8705927-4064-427F-8323-69CB5D08697C}"/>
              </a:ext>
            </a:extLst>
          </p:cNvPr>
          <p:cNvSpPr txBox="1">
            <a:spLocks/>
          </p:cNvSpPr>
          <p:nvPr/>
        </p:nvSpPr>
        <p:spPr>
          <a:xfrm>
            <a:off x="4291169" y="227064"/>
            <a:ext cx="1699582" cy="3723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400" kern="1200" dirty="0">
                <a:solidFill>
                  <a:schemeClr val="tx1"/>
                </a:solidFill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en-US" sz="2000" dirty="0" err="1"/>
              <a:t>onNewIntent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16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Application_goToPage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D7AE280-E5C7-4A02-9CBF-C677464A014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6447" r="75481" b="62000"/>
          <a:stretch/>
        </p:blipFill>
        <p:spPr>
          <a:xfrm>
            <a:off x="731740" y="1523745"/>
            <a:ext cx="3200401" cy="28407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785" y="0"/>
            <a:ext cx="3498484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09" y="0"/>
            <a:ext cx="3012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8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BaseFragment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6" r="21679"/>
          <a:stretch/>
        </p:blipFill>
        <p:spPr>
          <a:xfrm>
            <a:off x="5254906" y="519482"/>
            <a:ext cx="5497975" cy="610939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8" r="73056" b="12681"/>
          <a:stretch/>
        </p:blipFill>
        <p:spPr>
          <a:xfrm>
            <a:off x="1020750" y="1994156"/>
            <a:ext cx="3285032" cy="361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 Fragment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2" t="12658" r="41154"/>
          <a:stretch/>
        </p:blipFill>
        <p:spPr>
          <a:xfrm>
            <a:off x="4745620" y="731576"/>
            <a:ext cx="3044142" cy="598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ListFragment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0"/>
          <a:stretch/>
        </p:blipFill>
        <p:spPr>
          <a:xfrm>
            <a:off x="508647" y="1374978"/>
            <a:ext cx="2957484" cy="546942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765" y="138897"/>
            <a:ext cx="3671776" cy="685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99" y="2034735"/>
            <a:ext cx="5036101" cy="24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4EB8927-57B9-4196-B17F-0A19F283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92" y="173621"/>
            <a:ext cx="5363333" cy="66843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" y="173621"/>
            <a:ext cx="3868233" cy="65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8FC01F0B-F5FE-476F-B636-75D51A6517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D6BD0A-A98F-4D0C-9541-A62A726D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C2A5F4D-20FE-4033-865A-DAD3A2B1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ZooAdapter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70" y="1892047"/>
            <a:ext cx="3376528" cy="419003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361" y="1164065"/>
            <a:ext cx="4735010" cy="479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43</Words>
  <Application>Microsoft Office PowerPoint</Application>
  <PresentationFormat>寬螢幕</PresentationFormat>
  <Paragraphs>39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Arial Unicode MS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App 流程</vt:lpstr>
      <vt:lpstr>MainActivity</vt:lpstr>
      <vt:lpstr>Application_goToPage</vt:lpstr>
      <vt:lpstr>BaseFragment</vt:lpstr>
      <vt:lpstr>Home Fragment</vt:lpstr>
      <vt:lpstr>ListFragment</vt:lpstr>
      <vt:lpstr>PowerPoint 簡報</vt:lpstr>
      <vt:lpstr>ZooAdapter</vt:lpstr>
      <vt:lpstr>PowerPoint 簡報</vt:lpstr>
      <vt:lpstr>PowerPoint 簡報</vt:lpstr>
      <vt:lpstr>PowerPoint 簡報</vt:lpstr>
      <vt:lpstr>ApiManagerALL</vt:lpstr>
      <vt:lpstr>PowerPoint 簡報</vt:lpstr>
      <vt:lpstr>AllViewModel</vt:lpstr>
      <vt:lpstr>DetailFragment</vt:lpstr>
      <vt:lpstr>PowerPoint 簡報</vt:lpstr>
      <vt:lpstr>VideoFragment</vt:lpstr>
      <vt:lpstr>GeoFragment</vt:lpstr>
      <vt:lpstr>GeoAdapter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 Chen Kuo</dc:creator>
  <cp:lastModifiedBy>Yi Chen Kuo</cp:lastModifiedBy>
  <cp:revision>56</cp:revision>
  <dcterms:created xsi:type="dcterms:W3CDTF">2022-04-16T09:20:04Z</dcterms:created>
  <dcterms:modified xsi:type="dcterms:W3CDTF">2022-05-02T13:48:54Z</dcterms:modified>
</cp:coreProperties>
</file>