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6" r:id="rId3"/>
    <p:sldId id="263" r:id="rId4"/>
    <p:sldId id="261" r:id="rId5"/>
    <p:sldId id="265" r:id="rId6"/>
    <p:sldId id="267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EDC9"/>
    <a:srgbClr val="B7C5E1"/>
    <a:srgbClr val="FFEDC9"/>
    <a:srgbClr val="000000"/>
    <a:srgbClr val="C9EDEA"/>
    <a:srgbClr val="F5E4DB"/>
    <a:srgbClr val="FFF4D3"/>
    <a:srgbClr val="E0B8B7"/>
    <a:srgbClr val="EEEDC8"/>
    <a:srgbClr val="FFC8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36" autoAdjust="0"/>
    <p:restoredTop sz="94660"/>
  </p:normalViewPr>
  <p:slideViewPr>
    <p:cSldViewPr snapToGrid="0">
      <p:cViewPr>
        <p:scale>
          <a:sx n="75" d="100"/>
          <a:sy n="75" d="100"/>
        </p:scale>
        <p:origin x="125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0B8ED-529C-4580-A1E0-32CB70AFFC27}" type="datetimeFigureOut">
              <a:rPr lang="zh-TW" altLang="en-US" smtClean="0"/>
              <a:t>2022/4/16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F9775-BA7A-4214-8351-89E20E9432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8926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5D115C-AC36-4580-89FF-99E16F395DAE}" type="datetimeFigureOut">
              <a:rPr lang="zh-TW" altLang="en-US" smtClean="0"/>
              <a:t>2022/4/16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671D5-B0B5-498E-B8AD-A0C61D0776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3400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671D5-B0B5-498E-B8AD-A0C61D0776C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7174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4050-DEC4-4881-824D-30C1E3F2A9A8}" type="datetime1">
              <a:rPr lang="zh-TW" altLang="en-US" smtClean="0"/>
              <a:t>2022/4/16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952" y="-115808"/>
            <a:ext cx="1527810" cy="7112643"/>
          </a:xfrm>
          <a:prstGeom prst="rect">
            <a:avLst/>
          </a:prstGeom>
          <a:solidFill>
            <a:srgbClr val="C9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521143" y="-115809"/>
            <a:ext cx="1527810" cy="7112643"/>
          </a:xfrm>
          <a:prstGeom prst="rect">
            <a:avLst/>
          </a:prstGeom>
          <a:solidFill>
            <a:srgbClr val="C9E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7619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2E2B-7091-42C9-B270-BB9E8B980B4B}" type="datetime1">
              <a:rPr lang="zh-TW" altLang="en-US" smtClean="0"/>
              <a:t>2022/4/16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7338" y="-39486"/>
            <a:ext cx="5179644" cy="7040921"/>
          </a:xfrm>
          <a:prstGeom prst="rect">
            <a:avLst/>
          </a:prstGeom>
          <a:solidFill>
            <a:srgbClr val="B7C5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7929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4671-2A61-49EE-BD41-5FC4514C313B}" type="datetime1">
              <a:rPr lang="zh-TW" altLang="en-US" smtClean="0"/>
              <a:t>2022/4/16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7338" y="-39486"/>
            <a:ext cx="5179644" cy="7040921"/>
          </a:xfrm>
          <a:prstGeom prst="rect">
            <a:avLst/>
          </a:prstGeom>
          <a:solidFill>
            <a:srgbClr val="C9E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0627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88669" y="4455621"/>
            <a:ext cx="12369338" cy="2593571"/>
          </a:xfrm>
          <a:prstGeom prst="rect">
            <a:avLst/>
          </a:prstGeom>
          <a:solidFill>
            <a:srgbClr val="C9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051157" cy="1132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TW" altLang="en-US" dirty="0">
                <a:latin typeface="Arial Unicode MS" panose="020B0604020202020204" pitchFamily="34" charset="-120"/>
                <a:ea typeface="微軟正黑體" panose="020B0604030504040204" pitchFamily="34" charset="-120"/>
                <a:cs typeface="Calibri" panose="020F0502020204030204" pitchFamily="34" charset="0"/>
              </a:defRPr>
            </a:lvl1pPr>
          </a:lstStyle>
          <a:p>
            <a:pPr marL="0" lvl="0"/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DD7E-7FCF-45AA-BD1B-9F23568B8081}" type="datetime1">
              <a:rPr lang="zh-TW" altLang="en-US" smtClean="0"/>
              <a:t>2022/4/16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722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88669" y="4455621"/>
            <a:ext cx="12369338" cy="2593571"/>
          </a:xfrm>
          <a:prstGeom prst="rect">
            <a:avLst/>
          </a:prstGeom>
          <a:solidFill>
            <a:srgbClr val="C9E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F9FD-FED9-4EA0-94A3-CDCA41FF80B7}" type="datetime1">
              <a:rPr lang="zh-TW" altLang="en-US" smtClean="0"/>
              <a:t>2022/4/16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051157" cy="1132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TW" altLang="en-US" dirty="0">
                <a:latin typeface="Arial Unicode MS" panose="020B0604020202020204" pitchFamily="34" charset="-120"/>
                <a:ea typeface="微軟正黑體" panose="020B0604030504040204" pitchFamily="34" charset="-120"/>
                <a:cs typeface="Calibri" panose="020F0502020204030204" pitchFamily="34" charset="0"/>
              </a:defRPr>
            </a:lvl1pPr>
          </a:lstStyle>
          <a:p>
            <a:pPr marL="0" lvl="0"/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8595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-88669" y="4455621"/>
            <a:ext cx="12369338" cy="2593571"/>
          </a:xfrm>
          <a:prstGeom prst="rect">
            <a:avLst/>
          </a:prstGeom>
          <a:solidFill>
            <a:srgbClr val="FFE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C734-E21A-4EC9-8D94-E823CBEF3E6F}" type="datetime1">
              <a:rPr lang="zh-TW" altLang="en-US" smtClean="0"/>
              <a:t>2022/4/16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051157" cy="1132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TW" altLang="en-US" dirty="0">
                <a:latin typeface="Arial Unicode MS" panose="020B0604020202020204" pitchFamily="34" charset="-120"/>
                <a:ea typeface="微軟正黑體" panose="020B0604030504040204" pitchFamily="34" charset="-120"/>
                <a:cs typeface="Calibri" panose="020F0502020204030204" pitchFamily="34" charset="0"/>
              </a:defRPr>
            </a:lvl1pPr>
          </a:lstStyle>
          <a:p>
            <a:pPr marL="0" lvl="0"/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2977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88669" y="4455621"/>
            <a:ext cx="12369338" cy="2593571"/>
          </a:xfrm>
          <a:prstGeom prst="rect">
            <a:avLst/>
          </a:prstGeom>
          <a:solidFill>
            <a:srgbClr val="B7C5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94EC9-08E4-4104-B6C8-DE11BF8F1B9B}" type="datetime1">
              <a:rPr lang="zh-TW" altLang="en-US" smtClean="0"/>
              <a:t>2022/4/16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051157" cy="1132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TW" altLang="en-US" dirty="0">
                <a:latin typeface="Arial Unicode MS" panose="020B0604020202020204" pitchFamily="34" charset="-120"/>
                <a:ea typeface="微軟正黑體" panose="020B0604030504040204" pitchFamily="34" charset="-120"/>
                <a:cs typeface="Calibri" panose="020F0502020204030204" pitchFamily="34" charset="0"/>
              </a:defRPr>
            </a:lvl1pPr>
          </a:lstStyle>
          <a:p>
            <a:pPr marL="0" lvl="0"/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5821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-88669" y="4455621"/>
            <a:ext cx="12369338" cy="2593571"/>
          </a:xfrm>
          <a:prstGeom prst="rect">
            <a:avLst/>
          </a:prstGeom>
          <a:solidFill>
            <a:srgbClr val="E0B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CC18B-CD78-4932-8B30-BE106935244F}" type="datetime1">
              <a:rPr lang="zh-TW" altLang="en-US" smtClean="0"/>
              <a:t>2022/4/16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051157" cy="1132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TW" altLang="en-US" dirty="0">
                <a:latin typeface="Arial Unicode MS" panose="020B0604020202020204" pitchFamily="34" charset="-120"/>
                <a:ea typeface="微軟正黑體" panose="020B0604030504040204" pitchFamily="34" charset="-120"/>
                <a:cs typeface="Calibri" panose="020F0502020204030204" pitchFamily="34" charset="0"/>
              </a:defRPr>
            </a:lvl1pPr>
          </a:lstStyle>
          <a:p>
            <a:pPr marL="0" lvl="0"/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762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"/>
          <p:cNvSpPr/>
          <p:nvPr userDrawn="1"/>
        </p:nvSpPr>
        <p:spPr>
          <a:xfrm>
            <a:off x="0" y="0"/>
            <a:ext cx="6648341" cy="7132320"/>
          </a:xfrm>
          <a:prstGeom prst="rect">
            <a:avLst/>
          </a:prstGeom>
          <a:solidFill>
            <a:srgbClr val="C9EDEA"/>
          </a:solidFill>
        </p:spPr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95534-E273-41F9-AD88-E86F2E56860D}" type="datetime1">
              <a:rPr lang="zh-TW" altLang="en-US" smtClean="0"/>
              <a:t>2022/4/16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051157" cy="1132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TW" altLang="en-US" dirty="0">
                <a:latin typeface="Arial Unicode MS" panose="020B0604020202020204" pitchFamily="34" charset="-120"/>
                <a:ea typeface="微軟正黑體" panose="020B0604030504040204" pitchFamily="34" charset="-120"/>
                <a:cs typeface="Calibri" panose="020F0502020204030204" pitchFamily="34" charset="0"/>
              </a:defRPr>
            </a:lvl1pPr>
          </a:lstStyle>
          <a:p>
            <a:pPr marL="0" lvl="0"/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4183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-177338" y="-39486"/>
            <a:ext cx="5179644" cy="7040921"/>
          </a:xfrm>
          <a:prstGeom prst="rect">
            <a:avLst/>
          </a:prstGeom>
          <a:solidFill>
            <a:srgbClr val="E0B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17B94-27D4-4410-A9E6-30C6ADA02174}" type="datetime1">
              <a:rPr lang="zh-TW" altLang="en-US" smtClean="0"/>
              <a:t>2022/4/16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Picture 1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 rot="175068">
            <a:off x="631301" y="1114264"/>
            <a:ext cx="3401280" cy="323122"/>
          </a:xfrm>
          <a:prstGeom prst="rect">
            <a:avLst/>
          </a:prstGeom>
        </p:spPr>
      </p:pic>
      <p:sp>
        <p:nvSpPr>
          <p:cNvPr id="10" name="標題 1"/>
          <p:cNvSpPr txBox="1">
            <a:spLocks/>
          </p:cNvSpPr>
          <p:nvPr userDrawn="1"/>
        </p:nvSpPr>
        <p:spPr>
          <a:xfrm>
            <a:off x="838200" y="365125"/>
            <a:ext cx="8051157" cy="11327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TW" altLang="en-US" sz="4400" kern="1200" dirty="0">
                <a:solidFill>
                  <a:schemeClr val="tx1"/>
                </a:solidFill>
                <a:latin typeface="Arial Unicode MS" panose="020B0604020202020204" pitchFamily="34" charset="-120"/>
                <a:ea typeface="微軟正黑體" panose="020B0604030504040204" pitchFamily="34" charset="-120"/>
                <a:cs typeface="Calibri" panose="020F0502020204030204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9789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897A-56E1-4CCC-BF10-8C55706072E1}" type="datetime1">
              <a:rPr lang="zh-TW" altLang="en-US" smtClean="0"/>
              <a:t>2022/4/16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-177338" y="-39486"/>
            <a:ext cx="5179644" cy="7040921"/>
          </a:xfrm>
          <a:prstGeom prst="rect">
            <a:avLst/>
          </a:prstGeom>
          <a:solidFill>
            <a:srgbClr val="FFE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3147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52925-F3F5-415F-9D64-AD05F3113416}" type="datetime1">
              <a:rPr lang="zh-TW" altLang="en-US" smtClean="0"/>
              <a:t>2022/4/16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aseline="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0"/>
                <a:ea typeface="微軟正黑體" panose="020B0604030504040204" pitchFamily="34" charset="-120"/>
              </a:defRPr>
            </a:lvl1pPr>
          </a:lstStyle>
          <a:p>
            <a:fld id="{6401F674-B173-4252-B1D5-0488865FD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490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2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4096365" y="1031181"/>
            <a:ext cx="7679076" cy="33342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000"/>
              </a:lnSpc>
            </a:pPr>
            <a:r>
              <a:rPr lang="en-US" altLang="zh-TW" sz="9800" dirty="0">
                <a:latin typeface="Arial Unicode MS" panose="020B060402020202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Zoo</a:t>
            </a:r>
          </a:p>
          <a:p>
            <a:pPr>
              <a:lnSpc>
                <a:spcPts val="13000"/>
              </a:lnSpc>
            </a:pPr>
            <a:r>
              <a:rPr lang="zh-TW" altLang="en-US" sz="9800" dirty="0">
                <a:solidFill>
                  <a:srgbClr val="191919"/>
                </a:solidFill>
                <a:latin typeface="Arial Unicode MS" panose="020B0604020202020204" pitchFamily="34" charset="-120"/>
                <a:ea typeface="微軟正黑體" panose="020B0604030504040204" pitchFamily="34" charset="-120"/>
              </a:rPr>
              <a:t>流程說明</a:t>
            </a:r>
            <a:endParaRPr lang="en-US" sz="9800" dirty="0">
              <a:solidFill>
                <a:srgbClr val="191919"/>
              </a:solidFill>
              <a:latin typeface="Arial Unicode MS" panose="020B060402020202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796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24" name="內容版面配置區 23"/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441"/>
          <a:stretch/>
        </p:blipFill>
        <p:spPr>
          <a:xfrm>
            <a:off x="4152442" y="2316481"/>
            <a:ext cx="6673250" cy="3663632"/>
          </a:xfrm>
        </p:spPr>
      </p:pic>
      <p:pic>
        <p:nvPicPr>
          <p:cNvPr id="25" name="內容版面配置區 23"/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94" r="46700" b="59298"/>
          <a:stretch/>
        </p:blipFill>
        <p:spPr>
          <a:xfrm>
            <a:off x="595614" y="1615970"/>
            <a:ext cx="3556828" cy="3259006"/>
          </a:xfrm>
        </p:spPr>
      </p:pic>
      <p:grpSp>
        <p:nvGrpSpPr>
          <p:cNvPr id="38" name="群組 37"/>
          <p:cNvGrpSpPr/>
          <p:nvPr/>
        </p:nvGrpSpPr>
        <p:grpSpPr>
          <a:xfrm>
            <a:off x="5893661" y="2146777"/>
            <a:ext cx="619624" cy="1020334"/>
            <a:chOff x="5144378" y="2421106"/>
            <a:chExt cx="577364" cy="950744"/>
          </a:xfrm>
        </p:grpSpPr>
        <p:sp>
          <p:nvSpPr>
            <p:cNvPr id="26" name="橢圓 25"/>
            <p:cNvSpPr/>
            <p:nvPr/>
          </p:nvSpPr>
          <p:spPr>
            <a:xfrm>
              <a:off x="5144378" y="2421106"/>
              <a:ext cx="577364" cy="57736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rgbClr val="000000"/>
                  </a:solidFill>
                </a:rPr>
                <a:t>A</a:t>
              </a:r>
              <a:endParaRPr lang="zh-TW" alt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28" name="直線單箭頭接點 27"/>
            <p:cNvCxnSpPr/>
            <p:nvPr/>
          </p:nvCxnSpPr>
          <p:spPr>
            <a:xfrm flipH="1">
              <a:off x="5433060" y="2998470"/>
              <a:ext cx="3810" cy="373380"/>
            </a:xfrm>
            <a:prstGeom prst="straightConnector1">
              <a:avLst/>
            </a:prstGeom>
            <a:ln w="19050">
              <a:solidFill>
                <a:srgbClr val="000000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3" name="Picture 12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175068">
            <a:off x="631301" y="1114264"/>
            <a:ext cx="3401280" cy="323122"/>
          </a:xfrm>
          <a:prstGeom prst="rect">
            <a:avLst/>
          </a:prstGeom>
        </p:spPr>
      </p:pic>
      <p:sp>
        <p:nvSpPr>
          <p:cNvPr id="4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051157" cy="1132783"/>
          </a:xfrm>
        </p:spPr>
        <p:txBody>
          <a:bodyPr/>
          <a:lstStyle/>
          <a:p>
            <a:r>
              <a:rPr lang="en-US" altLang="zh-TW" dirty="0" smtClean="0"/>
              <a:t>App </a:t>
            </a:r>
            <a:r>
              <a:rPr lang="zh-TW" altLang="en-US" dirty="0" smtClean="0"/>
              <a:t>流程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2798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lumMod val="20000"/>
                <a:lumOff val="8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175068">
            <a:off x="631301" y="1114264"/>
            <a:ext cx="3401280" cy="32312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MainActivity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160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175068">
            <a:off x="631301" y="1114264"/>
            <a:ext cx="3401280" cy="32312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 Fragment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829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lumMod val="20000"/>
                <a:lumOff val="8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175068">
            <a:off x="631301" y="1114264"/>
            <a:ext cx="3401280" cy="32312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ListFragment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007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B7C5E1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175068">
            <a:off x="631301" y="1114264"/>
            <a:ext cx="3401280" cy="323122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DetailFragment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089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1808</TotalTime>
  <Words>18</Words>
  <Application>Microsoft Office PowerPoint</Application>
  <PresentationFormat>寬螢幕</PresentationFormat>
  <Paragraphs>15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Arial Unicode MS</vt:lpstr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App 流程</vt:lpstr>
      <vt:lpstr>MainActivity</vt:lpstr>
      <vt:lpstr>Home Fragment</vt:lpstr>
      <vt:lpstr>ListFragment</vt:lpstr>
      <vt:lpstr>DetailFragment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Yi Chen Kuo</dc:creator>
  <cp:lastModifiedBy>Yi Chen Kuo</cp:lastModifiedBy>
  <cp:revision>15</cp:revision>
  <dcterms:created xsi:type="dcterms:W3CDTF">2022-04-16T09:20:04Z</dcterms:created>
  <dcterms:modified xsi:type="dcterms:W3CDTF">2022-04-17T15:28:58Z</dcterms:modified>
</cp:coreProperties>
</file>