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3747C-9D7D-4E09-9D52-0C7C10248DDC}" v="1" dt="2020-09-23T06:30:19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ffer Sun" userId="9476ef01-8aeb-4ddb-bfba-2af41859f51d" providerId="ADAL" clId="{6AD3747C-9D7D-4E09-9D52-0C7C10248DDC}"/>
    <pc:docChg chg="addSld modSld">
      <pc:chgData name="Coffer Sun" userId="9476ef01-8aeb-4ddb-bfba-2af41859f51d" providerId="ADAL" clId="{6AD3747C-9D7D-4E09-9D52-0C7C10248DDC}" dt="2020-09-23T06:30:19.340" v="2"/>
      <pc:docMkLst>
        <pc:docMk/>
      </pc:docMkLst>
      <pc:sldChg chg="modSp new mod">
        <pc:chgData name="Coffer Sun" userId="9476ef01-8aeb-4ddb-bfba-2af41859f51d" providerId="ADAL" clId="{6AD3747C-9D7D-4E09-9D52-0C7C10248DDC}" dt="2020-09-23T06:30:19.340" v="2"/>
        <pc:sldMkLst>
          <pc:docMk/>
          <pc:sldMk cId="3182613488" sldId="256"/>
        </pc:sldMkLst>
        <pc:spChg chg="mod">
          <ac:chgData name="Coffer Sun" userId="9476ef01-8aeb-4ddb-bfba-2af41859f51d" providerId="ADAL" clId="{6AD3747C-9D7D-4E09-9D52-0C7C10248DDC}" dt="2020-09-23T06:30:19.340" v="2"/>
          <ac:spMkLst>
            <pc:docMk/>
            <pc:sldMk cId="3182613488" sldId="256"/>
            <ac:spMk id="2" creationId="{C9693360-A550-4EBA-BF81-E40687F18D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938B-34B5-4DDA-8854-243FC09CB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55CC0-787B-4B21-A11C-B3F0AC90F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938A-B298-472F-941A-A33A6E3A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FEC4-D2A9-4FD2-B048-B78465A0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AC58-301A-4C79-8054-29DFC174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A175-7CF8-4D50-B255-A7A3A5C1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B728D-C2D2-424A-A756-83E3A147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F413-BE8F-4307-8D61-F4A2B8E0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EEE2-A94A-42F4-B732-D6C4EC24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E8E1C-ACF2-469C-83F2-85410AAC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B6082-67C4-4A87-AF24-FF64BB33D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AC01-A2C3-47C0-9ED1-9560FE14A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CB27-8D10-4955-B979-9970BBCA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62A8-7B87-441F-BE54-B422C164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58150-D775-47F5-97D8-FC45CFA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ECA3-9EA0-4939-8292-E6B1D752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7FCDE-3741-4133-9A77-57DB233A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9C81-EDD2-4F85-B1B6-ABC6E7F4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53F6-C20F-427D-8D92-31A6CBDE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500A-D4EB-42B8-8EB7-8C20538B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0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011B-A024-4D5D-8AFA-A738F2C8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6D290-B4D0-49B8-8942-3E893EC5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A0F6-94C6-487A-AAD9-9232362C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A98DF-D972-472D-AE24-82DD2C51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52373-DD00-461C-860B-C930F492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B7E1-E2FC-4160-B1DA-3ECB8E0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AC1F-6DD8-4FD5-B97C-840593C8B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5209E-2613-40B5-A8C7-E9FC8CC50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5C9A3-7BB0-4E35-9D49-BF4848D9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3A488-4119-4FC6-ADE3-DFB2D90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3A4D4-AC14-4877-A14E-9368D26B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3382-9931-4021-8B3D-F2A7F0D9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2810-91FA-447C-9928-E49A1C4F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D04CE-621D-40AF-9C9B-0BB86E814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A92FF-2F7D-4564-BE2E-5B58BF81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47842-B235-40B8-9FB5-0E3E0AD62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8436E-EC45-4C79-A561-556C607A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62C24-9582-4243-8BE3-AE3D974A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41906-E6F6-4D1C-9325-C185FC33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CA90-E3AA-4DA0-A5DC-5E1DEEE0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25A34-4008-4D08-A4A9-1292D33F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42887-1E2E-488B-A2E0-18DCEC7F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8769C-323C-4597-9DBC-CB5C848A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67FB0-52CD-46EE-8C89-E2F5CA3F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6D935-81A4-42C5-9A1F-8CC9DB09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DBBE8-E40D-4A6E-9E53-1493158A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F100-CA33-4A4F-B4CD-730B6682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A625-4AD7-4AF4-8E81-FA947B67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D6EA3-9502-47D4-8624-36053C52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D24C1-2640-4E79-BAF1-38284F34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8937-2AEB-464C-9B86-1549340F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810BD-B1D4-4F03-B4F9-C97AB8F9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545F-185C-49AE-8518-382EDCEB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39037-3313-481A-8E13-0DE16FDF4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680E6-7685-4ADA-8341-E14DEEB0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D7F1A-6B38-45DC-B093-30C4586D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F6C8-6E78-483F-AB32-BDD6F1EC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B97B3-F080-4C84-B068-CD465B35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3829E-824C-4D8A-92DA-E1B25AE3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CA592-8154-48C6-A7E0-9743666C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D27F-0594-46B7-9082-B22B9823F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070F-D0E1-42E9-9B97-26C6038A2C99}" type="datetimeFigureOut">
              <a:rPr lang="en-US" smtClean="0"/>
              <a:t>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EAE9-56AF-4115-91B6-C64B077C4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3AA9-237F-4CE1-B9F1-25BF84DED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A968-0310-4B33-A586-CEEA84B4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3360-A550-4EBA-BF81-E40687F18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E084D-505F-4A2F-AA4A-665E62346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1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Coffer Sun</dc:creator>
  <cp:lastModifiedBy>Coffer Sun</cp:lastModifiedBy>
  <cp:revision>1</cp:revision>
  <dcterms:created xsi:type="dcterms:W3CDTF">2020-09-23T06:30:15Z</dcterms:created>
  <dcterms:modified xsi:type="dcterms:W3CDTF">2020-09-23T06:30:20Z</dcterms:modified>
</cp:coreProperties>
</file>